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handoutMasterIdLst>
    <p:handoutMasterId r:id="rId32"/>
  </p:handoutMasterIdLst>
  <p:sldIdLst>
    <p:sldId id="257" r:id="rId5"/>
    <p:sldId id="302" r:id="rId6"/>
    <p:sldId id="283" r:id="rId7"/>
    <p:sldId id="284" r:id="rId8"/>
    <p:sldId id="285" r:id="rId9"/>
    <p:sldId id="286" r:id="rId10"/>
    <p:sldId id="287" r:id="rId11"/>
    <p:sldId id="258" r:id="rId12"/>
    <p:sldId id="265" r:id="rId13"/>
    <p:sldId id="266" r:id="rId14"/>
    <p:sldId id="267" r:id="rId15"/>
    <p:sldId id="268" r:id="rId16"/>
    <p:sldId id="269" r:id="rId17"/>
    <p:sldId id="270" r:id="rId18"/>
    <p:sldId id="259" r:id="rId19"/>
    <p:sldId id="262" r:id="rId20"/>
    <p:sldId id="288" r:id="rId21"/>
    <p:sldId id="289" r:id="rId22"/>
    <p:sldId id="290" r:id="rId23"/>
    <p:sldId id="291" r:id="rId24"/>
    <p:sldId id="292" r:id="rId25"/>
    <p:sldId id="293" r:id="rId26"/>
    <p:sldId id="294" r:id="rId27"/>
    <p:sldId id="295" r:id="rId28"/>
    <p:sldId id="303" r:id="rId29"/>
    <p:sldId id="296" r:id="rId30"/>
  </p:sldIdLst>
  <p:sldSz cx="12192000" cy="6858000"/>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B"/>
    <a:srgbClr val="D500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9F527A-789D-4405-B275-219B5B10D9A9}" v="5" dt="2021-06-22T13:40:56.0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8" d="100"/>
          <a:sy n="118" d="100"/>
        </p:scale>
        <p:origin x="-276" y="-2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charset="0"/>
                <a:cs typeface="Arial" charset="0"/>
              </a:defRPr>
            </a:lvl1pPr>
          </a:lstStyle>
          <a:p>
            <a:pPr>
              <a:defRPr/>
            </a:pPr>
            <a:fld id="{0D38392C-5B1B-4091-92F5-0AF516E230C0}" type="datetimeFigureOut">
              <a:rPr lang="en-US"/>
              <a:pPr>
                <a:defRPr/>
              </a:pPr>
              <a:t>6/30/2021</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charset="0"/>
                <a:cs typeface="Arial" charset="0"/>
              </a:defRPr>
            </a:lvl1pPr>
          </a:lstStyle>
          <a:p>
            <a:pPr>
              <a:defRPr/>
            </a:pPr>
            <a:fld id="{26BD201C-12E2-4DBB-9A5B-6B389EAEBA6C}"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Arial" charset="0"/>
                <a:cs typeface="Arial" charset="0"/>
              </a:defRPr>
            </a:lvl1pPr>
          </a:lstStyle>
          <a:p>
            <a:pPr>
              <a:defRPr/>
            </a:pPr>
            <a:fld id="{FAC896CC-00FF-4966-96CE-D3E3C41D982D}" type="datetimeFigureOut">
              <a:rPr lang="en-US"/>
              <a:pPr>
                <a:defRPr/>
              </a:pPr>
              <a:t>6/30/2021</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Arial" charset="0"/>
                <a:cs typeface="Arial" charset="0"/>
              </a:defRPr>
            </a:lvl1pPr>
          </a:lstStyle>
          <a:p>
            <a:pPr>
              <a:defRPr/>
            </a:pPr>
            <a:fld id="{8B4E09B2-6408-441F-BB3F-D03E0D1A73E8}" type="slidenum">
              <a:rPr lang="en-US"/>
              <a:pPr>
                <a:defRPr/>
              </a:pPr>
              <a:t>‹#›</a:t>
            </a:fld>
            <a:endParaRPr lang="en-US"/>
          </a:p>
        </p:txBody>
      </p:sp>
    </p:spTree>
    <p:extLst>
      <p:ext uri="{BB962C8B-B14F-4D97-AF65-F5344CB8AC3E}">
        <p14:creationId xmlns:p14="http://schemas.microsoft.com/office/powerpoint/2010/main" val="27957283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nfhslearn.co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mailto:dwhitfield@nfhs.org"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mailto:brandon@dragonflyathletics.com" TargetMode="External"/><Relationship Id="rId5" Type="http://schemas.openxmlformats.org/officeDocument/2006/relationships/hyperlink" Target="mailto:kirk@dragonflyathletics.com" TargetMode="External"/><Relationship Id="rId4" Type="http://schemas.openxmlformats.org/officeDocument/2006/relationships/hyperlink" Target="mailto:kniehoff@nfhs.org"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www.youtube.com/NFHSnetwork" TargetMode="External"/><Relationship Id="rId3" Type="http://schemas.openxmlformats.org/officeDocument/2006/relationships/hyperlink" Target="http://nfhs.org/" TargetMode="External"/><Relationship Id="rId7" Type="http://schemas.openxmlformats.org/officeDocument/2006/relationships/hyperlink" Target="https://www.instagram.com/NFHSnetwork"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twitter.com/NFHSNetwork" TargetMode="External"/><Relationship Id="rId5" Type="http://schemas.openxmlformats.org/officeDocument/2006/relationships/hyperlink" Target="https://www.facebook.com/NFHSNetwork" TargetMode="External"/><Relationship Id="rId4" Type="http://schemas.openxmlformats.org/officeDocument/2006/relationships/hyperlink" Target="https://www.nfhsnetwork.com/"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a:t>
            </a:fld>
            <a:endParaRPr lang="en-US"/>
          </a:p>
        </p:txBody>
      </p:sp>
    </p:spTree>
    <p:extLst>
      <p:ext uri="{BB962C8B-B14F-4D97-AF65-F5344CB8AC3E}">
        <p14:creationId xmlns:p14="http://schemas.microsoft.com/office/powerpoint/2010/main" val="1572423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a:solidFill>
                  <a:schemeClr val="tx1"/>
                </a:solidFill>
                <a:effectLst/>
                <a:latin typeface="+mn-lt"/>
                <a:ea typeface="+mn-ea"/>
                <a:cs typeface="+mn-cs"/>
              </a:rPr>
              <a:t>Comment-The criteria of how the top person should be caught is in the rule (3.3.6c) and not the definition. </a:t>
            </a:r>
          </a:p>
          <a:p>
            <a:endParaRPr lang="en-US"/>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11</a:t>
            </a:fld>
            <a:endParaRPr lang="en-US"/>
          </a:p>
        </p:txBody>
      </p:sp>
    </p:spTree>
    <p:extLst>
      <p:ext uri="{BB962C8B-B14F-4D97-AF65-F5344CB8AC3E}">
        <p14:creationId xmlns:p14="http://schemas.microsoft.com/office/powerpoint/2010/main" val="4073032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Comment- This rule change allows the base of a non-extended stunt to hand or take a sign or prop to or from a top person with a hand that is not supporting a top person. </a:t>
            </a:r>
            <a:endParaRPr lang="en-US"/>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14</a:t>
            </a:fld>
            <a:endParaRPr lang="en-US"/>
          </a:p>
        </p:txBody>
      </p:sp>
    </p:spTree>
    <p:extLst>
      <p:ext uri="{BB962C8B-B14F-4D97-AF65-F5344CB8AC3E}">
        <p14:creationId xmlns:p14="http://schemas.microsoft.com/office/powerpoint/2010/main" val="3972071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xmlns="" id="{DA7ACC12-BB8C-437B-A2FF-AC59623B8B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xmlns="" id="{4C418485-6CA0-47C1-A55E-2DF0F2A54A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9700" name="Slide Number Placeholder 3">
            <a:extLst>
              <a:ext uri="{FF2B5EF4-FFF2-40B4-BE49-F238E27FC236}">
                <a16:creationId xmlns:a16="http://schemas.microsoft.com/office/drawing/2014/main" xmlns="" id="{03FF245E-E817-464D-893D-84DDD5B43D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8ED53D7-7D80-469C-A1F2-75F2CA12D650}" type="slidenum">
              <a:rPr lang="en-US" altLang="en-US" smtClean="0"/>
              <a:pPr/>
              <a:t>17</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xmlns="" id="{29254CED-E021-4BFC-BCBC-BCC006DB53C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xmlns="" id="{EB6E3B54-C298-4E01-BBB2-BCAA055EA4E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altLang="en-US" b="1"/>
              <a:t>OFFICIALS EDUCATION</a:t>
            </a:r>
          </a:p>
          <a:p>
            <a:r>
              <a:rPr lang="en-US" altLang="en-US"/>
              <a:t>Every opportunity should be taken to improve upon officiating.  Clinics, course work, observations, video review, association meetings should all be considered when attempting to improve one’s skills in officiating.  The NFHS has provided opportunities for officials and prospective officials to take courses and to review video to support learning and developing officiating skills.</a:t>
            </a:r>
          </a:p>
          <a:p>
            <a:endParaRPr lang="en-US" altLang="en-US" sz="800"/>
          </a:p>
          <a:p>
            <a:r>
              <a:rPr lang="en-US" altLang="en-US"/>
              <a:t>Sport-Specific Officiating courses are offered in several sports.  They are ideal for new officials and those in the first few years of officiating.  These courses introduce officials to the mechanics and techniques used in the sport and provide specific information on an area within that sport.  Individuals can complete a course within 30-45 minutes. The cost of these courses is $10.00 to NFHS Officials Association members and $20 for non-members.  </a:t>
            </a:r>
          </a:p>
          <a:p>
            <a:endParaRPr lang="en-US" altLang="en-US" sz="800"/>
          </a:p>
          <a:p>
            <a:r>
              <a:rPr lang="en-US" altLang="en-US"/>
              <a:t>“Interscholastic Officiating” is a general course on sports officiating and it is free to members and cost $20 for non-members.  This course provides an introduction to skills and concepts used as an official.  Several topics are covered such as:  basics of becoming and staying an official, science of officiating, art of officiating, how to combine these skills for successful officiating.</a:t>
            </a:r>
          </a:p>
          <a:p>
            <a:endParaRPr lang="en-US" altLang="en-US" sz="800"/>
          </a:p>
          <a:p>
            <a:r>
              <a:rPr lang="en-US" altLang="en-US"/>
              <a:t>Video clips are made available to NFHS Officials Association members.  The video is clipped on specific topics and provides the rules references as well as dialogue on the topic.  </a:t>
            </a:r>
          </a:p>
          <a:p>
            <a:endParaRPr lang="en-US" altLang="en-US" sz="800"/>
          </a:p>
          <a:p>
            <a:r>
              <a:rPr lang="en-US" altLang="en-US"/>
              <a:t>The courses and videos are offered at </a:t>
            </a:r>
            <a:r>
              <a:rPr lang="en-US" altLang="en-US" u="sng">
                <a:hlinkClick r:id="rId3"/>
              </a:rPr>
              <a:t>www.NFHSLearn.com</a:t>
            </a:r>
            <a:r>
              <a:rPr lang="en-US" altLang="en-US"/>
              <a:t> . </a:t>
            </a:r>
          </a:p>
          <a:p>
            <a:endParaRPr lang="en-US" altLang="en-US" sz="800"/>
          </a:p>
          <a:p>
            <a:r>
              <a:rPr lang="en-US" altLang="en-US" b="1" u="sng">
                <a:solidFill>
                  <a:schemeClr val="accent2"/>
                </a:solidFill>
              </a:rPr>
              <a:t>Courses Available:</a:t>
            </a:r>
          </a:p>
          <a:p>
            <a:pPr lvl="1"/>
            <a:r>
              <a:rPr lang="en-US" altLang="en-US" b="1"/>
              <a:t>Officiating Football</a:t>
            </a:r>
            <a:r>
              <a:rPr lang="en-US" altLang="en-US"/>
              <a:t> </a:t>
            </a:r>
          </a:p>
          <a:p>
            <a:pPr lvl="1"/>
            <a:r>
              <a:rPr lang="en-US" altLang="en-US" b="1"/>
              <a:t>Officiating Volleyball – </a:t>
            </a:r>
            <a:r>
              <a:rPr lang="en-US" altLang="en-US"/>
              <a:t>Ball Handling</a:t>
            </a:r>
          </a:p>
          <a:p>
            <a:pPr lvl="1" eaLnBrk="1" hangingPunct="1">
              <a:spcBef>
                <a:spcPct val="0"/>
              </a:spcBef>
            </a:pPr>
            <a:r>
              <a:rPr lang="en-US" altLang="en-US" b="1"/>
              <a:t>Officiating Volleyball </a:t>
            </a:r>
            <a:r>
              <a:rPr lang="en-US" altLang="en-US"/>
              <a:t>– Alignment</a:t>
            </a:r>
          </a:p>
          <a:p>
            <a:pPr lvl="1" eaLnBrk="1" hangingPunct="1">
              <a:spcBef>
                <a:spcPct val="0"/>
              </a:spcBef>
            </a:pPr>
            <a:r>
              <a:rPr lang="en-US" altLang="en-US" b="1"/>
              <a:t>Officiating Basketball</a:t>
            </a:r>
            <a:endParaRPr lang="en-US" altLang="en-US"/>
          </a:p>
          <a:p>
            <a:pPr lvl="1"/>
            <a:r>
              <a:rPr lang="en-US" altLang="en-US" b="1"/>
              <a:t>Officiating Basketball – </a:t>
            </a:r>
            <a:r>
              <a:rPr lang="en-US" altLang="en-US"/>
              <a:t>Three-Person Mechanics</a:t>
            </a:r>
          </a:p>
          <a:p>
            <a:pPr lvl="1"/>
            <a:r>
              <a:rPr lang="en-US" altLang="en-US" b="1"/>
              <a:t>Soccer</a:t>
            </a:r>
            <a:r>
              <a:rPr lang="en-US" altLang="en-US"/>
              <a:t> – Fouls and Misconduct</a:t>
            </a:r>
          </a:p>
          <a:p>
            <a:pPr lvl="1" eaLnBrk="1" hangingPunct="1">
              <a:spcBef>
                <a:spcPct val="0"/>
              </a:spcBef>
            </a:pPr>
            <a:r>
              <a:rPr lang="en-US" altLang="en-US" b="1"/>
              <a:t>Soccer - </a:t>
            </a:r>
            <a:r>
              <a:rPr lang="en-US" altLang="en-US"/>
              <a:t>Offside</a:t>
            </a:r>
          </a:p>
          <a:p>
            <a:pPr lvl="1"/>
            <a:r>
              <a:rPr lang="en-US" altLang="en-US" b="1"/>
              <a:t>Swimming and Diving</a:t>
            </a:r>
            <a:endParaRPr lang="en-US" altLang="en-US"/>
          </a:p>
          <a:p>
            <a:pPr lvl="1"/>
            <a:r>
              <a:rPr lang="en-US" altLang="en-US" b="1"/>
              <a:t>Officiating Wrestling</a:t>
            </a:r>
            <a:r>
              <a:rPr lang="en-US" altLang="en-US"/>
              <a:t> </a:t>
            </a:r>
          </a:p>
          <a:p>
            <a:pPr lvl="1"/>
            <a:r>
              <a:rPr lang="en-US" altLang="en-US" b="1"/>
              <a:t>Umpiring Softball</a:t>
            </a:r>
          </a:p>
          <a:p>
            <a:endParaRPr lang="en-US" altLang="en-US"/>
          </a:p>
          <a:p>
            <a:r>
              <a:rPr lang="en-US" altLang="en-US" b="1" u="sng">
                <a:solidFill>
                  <a:schemeClr val="accent2"/>
                </a:solidFill>
              </a:rPr>
              <a:t>Future Courses to be Considered:</a:t>
            </a:r>
          </a:p>
          <a:p>
            <a:pPr lvl="1"/>
            <a:r>
              <a:rPr lang="en-US" altLang="en-US" b="1"/>
              <a:t>Umpiring Baseball</a:t>
            </a:r>
          </a:p>
          <a:p>
            <a:pPr lvl="1"/>
            <a:r>
              <a:rPr lang="en-US" altLang="en-US" b="1"/>
              <a:t>Field Hockey</a:t>
            </a:r>
          </a:p>
          <a:p>
            <a:pPr lvl="1"/>
            <a:r>
              <a:rPr lang="en-US" altLang="en-US" b="1"/>
              <a:t>Track and Field</a:t>
            </a:r>
          </a:p>
          <a:p>
            <a:pPr lvl="1"/>
            <a:r>
              <a:rPr lang="en-US" altLang="en-US" b="1"/>
              <a:t>Umpiring Softball – </a:t>
            </a:r>
            <a:r>
              <a:rPr lang="en-US" altLang="en-US"/>
              <a:t>Mechanics</a:t>
            </a:r>
          </a:p>
          <a:p>
            <a:pPr lvl="1"/>
            <a:r>
              <a:rPr lang="en-US" altLang="en-US" b="1"/>
              <a:t>Communication Among Officials and Coaches</a:t>
            </a:r>
          </a:p>
          <a:p>
            <a:endParaRPr lang="en-US" altLang="en-US"/>
          </a:p>
        </p:txBody>
      </p:sp>
      <p:sp>
        <p:nvSpPr>
          <p:cNvPr id="31748" name="Slide Number Placeholder 3">
            <a:extLst>
              <a:ext uri="{FF2B5EF4-FFF2-40B4-BE49-F238E27FC236}">
                <a16:creationId xmlns:a16="http://schemas.microsoft.com/office/drawing/2014/main" xmlns="" id="{C24E8B6A-0BDC-4A51-8939-E2565CAF73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EF37734-BAF8-4D08-AF4B-DE4A13ED7E70}" type="slidenum">
              <a:rPr lang="en-US" altLang="en-US" smtClean="0"/>
              <a:pPr/>
              <a:t>18</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a:t>Your Complete Solution for Officials Management and More:</a:t>
            </a:r>
          </a:p>
          <a:p>
            <a:pPr marL="171450" indent="-171450">
              <a:buFont typeface="Arial" panose="020B0604020202020204" pitchFamily="34" charset="0"/>
              <a:buChar char="•"/>
              <a:defRPr/>
            </a:pPr>
            <a:r>
              <a:rPr lang="en-US"/>
              <a:t>Registration</a:t>
            </a:r>
          </a:p>
          <a:p>
            <a:pPr marL="171450" indent="-171450">
              <a:buFont typeface="Arial" panose="020B0604020202020204" pitchFamily="34" charset="0"/>
              <a:buChar char="•"/>
              <a:defRPr/>
            </a:pPr>
            <a:r>
              <a:rPr lang="en-US"/>
              <a:t>Assignment</a:t>
            </a:r>
          </a:p>
          <a:p>
            <a:pPr marL="171450" indent="-171450">
              <a:buFont typeface="Arial" panose="020B0604020202020204" pitchFamily="34" charset="0"/>
              <a:buChar char="•"/>
              <a:defRPr/>
            </a:pPr>
            <a:r>
              <a:rPr lang="en-US"/>
              <a:t>Payment</a:t>
            </a:r>
          </a:p>
          <a:p>
            <a:pPr marL="171450" indent="-171450">
              <a:buFont typeface="Arial" panose="020B0604020202020204" pitchFamily="34" charset="0"/>
              <a:buChar char="•"/>
              <a:defRPr/>
            </a:pPr>
            <a:r>
              <a:rPr lang="en-US"/>
              <a:t>Testing</a:t>
            </a:r>
          </a:p>
          <a:p>
            <a:pPr marL="171450" indent="-171450">
              <a:buFont typeface="Arial" panose="020B0604020202020204" pitchFamily="34" charset="0"/>
              <a:buChar char="•"/>
              <a:defRPr/>
            </a:pPr>
            <a:r>
              <a:rPr lang="en-US"/>
              <a:t>Background Checks</a:t>
            </a:r>
          </a:p>
          <a:p>
            <a:pPr>
              <a:defRPr/>
            </a:pPr>
            <a:endParaRPr lang="en-US"/>
          </a:p>
          <a:p>
            <a:pPr>
              <a:defRPr/>
            </a:pPr>
            <a:r>
              <a:rPr lang="en-US" b="1"/>
              <a:t>For More Information on the NFHS – Center for Officials Services (COS) Contact:</a:t>
            </a:r>
          </a:p>
          <a:p>
            <a:pPr>
              <a:defRPr/>
            </a:pPr>
            <a:r>
              <a:rPr lang="en-US"/>
              <a:t>Davis Whitfield, NFHS, </a:t>
            </a:r>
            <a:r>
              <a:rPr lang="en-US">
                <a:hlinkClick r:id="rId3"/>
              </a:rPr>
              <a:t>dwhitfield@nfhs.org</a:t>
            </a:r>
            <a:endParaRPr lang="en-US"/>
          </a:p>
          <a:p>
            <a:pPr>
              <a:defRPr/>
            </a:pPr>
            <a:r>
              <a:rPr lang="en-US"/>
              <a:t>Karissa </a:t>
            </a:r>
            <a:r>
              <a:rPr lang="en-US" err="1"/>
              <a:t>Niehoff</a:t>
            </a:r>
            <a:r>
              <a:rPr lang="en-US"/>
              <a:t>, NFHS, </a:t>
            </a:r>
            <a:r>
              <a:rPr lang="en-US">
                <a:hlinkClick r:id="rId4"/>
              </a:rPr>
              <a:t>kniehoff@nfhs.org</a:t>
            </a:r>
            <a:endParaRPr lang="en-US"/>
          </a:p>
          <a:p>
            <a:pPr>
              <a:defRPr/>
            </a:pPr>
            <a:endParaRPr lang="en-US"/>
          </a:p>
          <a:p>
            <a:pPr>
              <a:defRPr/>
            </a:pPr>
            <a:r>
              <a:rPr lang="en-US" b="1"/>
              <a:t>Also If You’re Interested in Eligibility and Monitoring Requirements Contact </a:t>
            </a:r>
            <a:br>
              <a:rPr lang="en-US" b="1"/>
            </a:br>
            <a:r>
              <a:rPr lang="en-US" b="1"/>
              <a:t>the Folks at Dragonfly:</a:t>
            </a:r>
          </a:p>
          <a:p>
            <a:pPr>
              <a:defRPr/>
            </a:pPr>
            <a:r>
              <a:rPr lang="en-US"/>
              <a:t>Kirk Miller, Dragonfly, </a:t>
            </a:r>
            <a:r>
              <a:rPr lang="en-US">
                <a:hlinkClick r:id="rId5"/>
              </a:rPr>
              <a:t>kirk@dragonflyathletics.com</a:t>
            </a:r>
            <a:endParaRPr lang="en-US"/>
          </a:p>
          <a:p>
            <a:pPr>
              <a:defRPr/>
            </a:pPr>
            <a:r>
              <a:rPr lang="en-US"/>
              <a:t>Brandon Wallace, Dragonfly, </a:t>
            </a:r>
            <a:r>
              <a:rPr lang="en-US">
                <a:hlinkClick r:id="rId6"/>
              </a:rPr>
              <a:t>brandon@dragonflyathletics.com</a:t>
            </a:r>
            <a:endParaRPr lang="en-US"/>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xmlns="" id="{DCA4F086-DF8D-4E97-8A98-D8D76ABD1A4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xmlns="" id="{F089520D-577B-4EBB-9D96-DB169FFDFE4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NFHS Learning Center, accessed at NFHSLearn.com has over 70 online professional development courses for the entire interscholastic community, including coaches, administrators, officials, parents, students, and individuals within performing arts programs. The mission and purpose of the NFHS Learning Center is focused on growing professional development opportunities. Those opportunities include courses, but now also incorporate additional videos such as “The Parent Seat” and “Beyond The Scoreboard,” which are short videos created to show to parents at Parent Meetings or show during events. The NFHS Learning Center has delivered over 10,000,000 courses and looks to continue to educate and be a valuable resource for the entire interscholastic community. Learn more at NFHSLearn.com!</a:t>
            </a:r>
          </a:p>
          <a:p>
            <a:endParaRPr lang="en-US" altLang="en-US"/>
          </a:p>
        </p:txBody>
      </p:sp>
      <p:sp>
        <p:nvSpPr>
          <p:cNvPr id="36868" name="Slide Number Placeholder 3">
            <a:extLst>
              <a:ext uri="{FF2B5EF4-FFF2-40B4-BE49-F238E27FC236}">
                <a16:creationId xmlns:a16="http://schemas.microsoft.com/office/drawing/2014/main" xmlns="" id="{A84FB205-2659-4FEE-93FF-514577F3B6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06B0D28-D401-42C9-8164-1A42160C87B0}" type="slidenum">
              <a:rPr lang="en-US" altLang="en-US" smtClean="0"/>
              <a:pPr/>
              <a:t>21</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xmlns=""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NFHS Network is the leader in streaming Live and On Demand high school sports.</a:t>
            </a:r>
          </a:p>
          <a:p>
            <a:endParaRPr lang="en-US" altLang="en-US"/>
          </a:p>
          <a:p>
            <a:r>
              <a:rPr lang="en-US" altLang="en-US"/>
              <a:t>Partnered with the </a:t>
            </a:r>
            <a:r>
              <a:rPr lang="en-US" altLang="en-US" b="1">
                <a:hlinkClick r:id="rId3"/>
              </a:rPr>
              <a:t>National Federation of State High School Associations</a:t>
            </a:r>
            <a:r>
              <a:rPr lang="en-US" altLang="en-US"/>
              <a:t>, 45 high school state athletic/activities associations, and PlayOn! Sports, the NFHS Network is a joint venture created to provide fans with the ability to stream high school sports on any device, from wherever they are.</a:t>
            </a:r>
          </a:p>
          <a:p>
            <a:endParaRPr lang="en-US" altLang="en-US"/>
          </a:p>
          <a:p>
            <a:r>
              <a:rPr lang="en-US" altLang="en-US"/>
              <a:t>All NFHS Network events are available to watch online at </a:t>
            </a:r>
            <a:r>
              <a:rPr lang="en-US" altLang="en-US" b="1">
                <a:hlinkClick r:id="rId4"/>
              </a:rPr>
              <a:t>www.NFHSnetwork.com</a:t>
            </a:r>
            <a:r>
              <a:rPr lang="en-US" altLang="en-US"/>
              <a:t> and through the NFHS Network Live App for iOS and Android. Follow us on </a:t>
            </a:r>
            <a:r>
              <a:rPr lang="en-US" altLang="en-US" b="1">
                <a:hlinkClick r:id="rId5"/>
              </a:rPr>
              <a:t>Facebook</a:t>
            </a:r>
            <a:r>
              <a:rPr lang="en-US" altLang="en-US"/>
              <a:t>, </a:t>
            </a:r>
            <a:r>
              <a:rPr lang="en-US" altLang="en-US" b="1">
                <a:hlinkClick r:id="rId6"/>
              </a:rPr>
              <a:t>Twitter</a:t>
            </a:r>
            <a:r>
              <a:rPr lang="en-US" altLang="en-US"/>
              <a:t>, </a:t>
            </a:r>
            <a:r>
              <a:rPr lang="en-US" altLang="en-US" b="1">
                <a:hlinkClick r:id="rId7"/>
              </a:rPr>
              <a:t>Instagram</a:t>
            </a:r>
            <a:r>
              <a:rPr lang="en-US" altLang="en-US"/>
              <a:t>, and </a:t>
            </a:r>
            <a:r>
              <a:rPr lang="en-US" altLang="en-US" b="1">
                <a:hlinkClick r:id="rId8"/>
              </a:rPr>
              <a:t>YouTube</a:t>
            </a:r>
            <a:r>
              <a:rPr lang="en-US" altLang="en-US"/>
              <a:t>.</a:t>
            </a:r>
          </a:p>
          <a:p>
            <a:endParaRPr lang="en-US" altLang="en-US"/>
          </a:p>
          <a:p>
            <a:r>
              <a:rPr lang="en-US" altLang="en-US"/>
              <a:t>Watching high school sports and events has never been easier.</a:t>
            </a:r>
          </a:p>
          <a:p>
            <a:endParaRPr lang="en-US" altLang="en-US"/>
          </a:p>
          <a:p>
            <a:r>
              <a:rPr lang="en-US" altLang="en-US"/>
              <a:t>The NFHS Network’s goal to broadcast live all 2 million high school sporting events by 2025.</a:t>
            </a:r>
          </a:p>
          <a:p>
            <a:endParaRPr lang="en-US" altLang="en-US"/>
          </a:p>
          <a:p>
            <a:r>
              <a:rPr lang="en-US" altLang="en-US"/>
              <a:t>The NFHS Network covers 27 different regular season and postseason sports, as well as other high school activities, celebrating the accomplishments of students-athletes, student broadcasters, and high schools across the country.</a:t>
            </a:r>
          </a:p>
          <a:p>
            <a:endParaRPr lang="en-US" altLang="en-US"/>
          </a:p>
          <a:p>
            <a:endParaRPr lang="en-US" altLang="en-US"/>
          </a:p>
        </p:txBody>
      </p:sp>
      <p:sp>
        <p:nvSpPr>
          <p:cNvPr id="39940" name="Slide Number Placeholder 3">
            <a:extLst>
              <a:ext uri="{FF2B5EF4-FFF2-40B4-BE49-F238E27FC236}">
                <a16:creationId xmlns:a16="http://schemas.microsoft.com/office/drawing/2014/main" xmlns=""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23</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xmlns="" id="{B33EFE07-4C8E-4936-9725-43FE355122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xmlns="" id="{DE071D2A-32FD-4DA6-85F6-CEB1BA9CACE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NFHS Network will broadcast over 150,000 live events this year. If your school is not a member of the NFHS Network School Broadcast Program, please contact us at Mark.Koski@NFHSnetwork.com</a:t>
            </a:r>
          </a:p>
          <a:p>
            <a:endParaRPr lang="en-US" altLang="en-US"/>
          </a:p>
        </p:txBody>
      </p:sp>
      <p:sp>
        <p:nvSpPr>
          <p:cNvPr id="41988" name="Slide Number Placeholder 3">
            <a:extLst>
              <a:ext uri="{FF2B5EF4-FFF2-40B4-BE49-F238E27FC236}">
                <a16:creationId xmlns:a16="http://schemas.microsoft.com/office/drawing/2014/main" xmlns="" id="{7A543CCF-E115-48D9-B7E6-1BAEB82080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9CDFA74-AD87-4B98-9EF5-04469DF3089D}" type="slidenum">
              <a:rPr lang="en-US" altLang="en-US" smtClean="0"/>
              <a:pPr/>
              <a:t>24</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9D2142EF-4370-4E07-B7B2-532C0AFB16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5709"/>
            <a:ext cx="12192000" cy="4502133"/>
          </a:xfrm>
          <a:prstGeom prst="rect">
            <a:avLst/>
          </a:prstGeom>
        </p:spPr>
      </p:pic>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743200" y="4416425"/>
            <a:ext cx="9448800"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9" name="TextBox 8"/>
          <p:cNvSpPr txBox="1"/>
          <p:nvPr userDrawn="1"/>
        </p:nvSpPr>
        <p:spPr>
          <a:xfrm>
            <a:off x="428131" y="4646730"/>
            <a:ext cx="1830950" cy="430887"/>
          </a:xfrm>
          <a:prstGeom prst="rect">
            <a:avLst/>
          </a:prstGeom>
          <a:noFill/>
        </p:spPr>
        <p:txBody>
          <a:bodyPr wrap="none">
            <a:spAutoFit/>
          </a:bodyPr>
          <a:lstStyle/>
          <a:p>
            <a:pPr algn="ctr">
              <a:defRPr/>
            </a:pPr>
            <a:r>
              <a:rPr lang="en-US" sz="1100">
                <a:solidFill>
                  <a:srgbClr val="00205B"/>
                </a:solidFill>
                <a:latin typeface="+mn-lt"/>
                <a:cs typeface="Arial" charset="0"/>
              </a:rPr>
              <a:t>National Federation of State </a:t>
            </a:r>
          </a:p>
          <a:p>
            <a:pPr algn="ctr">
              <a:defRPr/>
            </a:pPr>
            <a:r>
              <a:rPr lang="en-US" sz="1100">
                <a:solidFill>
                  <a:srgbClr val="00205B"/>
                </a:solidFill>
                <a:latin typeface="+mn-lt"/>
                <a:cs typeface="Arial" charset="0"/>
              </a:rPr>
              <a:t>High School Associations</a:t>
            </a: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0" name="Picture 9" descr="A picture containing drawing&#10;&#10;Description automatically generated">
            <a:extLst>
              <a:ext uri="{FF2B5EF4-FFF2-40B4-BE49-F238E27FC236}">
                <a16:creationId xmlns:a16="http://schemas.microsoft.com/office/drawing/2014/main" xmlns="" id="{AD8B593B-5C78-4CBD-9F38-16959FD79D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5395" y="5181983"/>
            <a:ext cx="1236422" cy="144475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fld id="{757713DC-30C4-4EB6-933B-B35831C7F715}" type="datetimeFigureOut">
              <a:rPr lang="en-US"/>
              <a:pPr>
                <a:defRPr/>
              </a:pPr>
              <a:t>6/30/2021</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C431FA01-9D33-4534-80B3-5D3504E709E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Sporty Title Slide">
    <p:spTree>
      <p:nvGrpSpPr>
        <p:cNvPr id="1" name=""/>
        <p:cNvGrpSpPr/>
        <p:nvPr/>
      </p:nvGrpSpPr>
      <p:grpSpPr>
        <a:xfrm>
          <a:off x="0" y="0"/>
          <a:ext cx="0" cy="0"/>
          <a:chOff x="0" y="0"/>
          <a:chExt cx="0" cy="0"/>
        </a:xfrm>
      </p:grpSpPr>
      <p:sp>
        <p:nvSpPr>
          <p:cNvPr id="5" name="Rectangle 4"/>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userDrawn="1"/>
        </p:nvSpPr>
        <p:spPr>
          <a:xfrm rot="10800000">
            <a:off x="2233084" y="4416426"/>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 name="TextBox 9">
            <a:extLst>
              <a:ext uri="{FF2B5EF4-FFF2-40B4-BE49-F238E27FC236}">
                <a16:creationId xmlns:a16="http://schemas.microsoft.com/office/drawing/2014/main" xmlns="" id="{20E7DAFF-18A1-43A8-B015-E70E6D39270B}"/>
              </a:ext>
            </a:extLst>
          </p:cNvPr>
          <p:cNvSpPr txBox="1"/>
          <p:nvPr userDrawn="1"/>
        </p:nvSpPr>
        <p:spPr>
          <a:xfrm>
            <a:off x="428131" y="4646730"/>
            <a:ext cx="1830950" cy="430887"/>
          </a:xfrm>
          <a:prstGeom prst="rect">
            <a:avLst/>
          </a:prstGeom>
          <a:noFill/>
        </p:spPr>
        <p:txBody>
          <a:bodyPr wrap="none">
            <a:spAutoFit/>
          </a:bodyPr>
          <a:lstStyle/>
          <a:p>
            <a:pPr algn="ctr">
              <a:defRPr/>
            </a:pPr>
            <a:r>
              <a:rPr lang="en-US" sz="1100">
                <a:solidFill>
                  <a:srgbClr val="00205B"/>
                </a:solidFill>
                <a:latin typeface="+mn-lt"/>
                <a:cs typeface="Arial" charset="0"/>
              </a:rPr>
              <a:t>National Federation of State </a:t>
            </a:r>
          </a:p>
          <a:p>
            <a:pPr algn="ctr">
              <a:defRPr/>
            </a:pPr>
            <a:r>
              <a:rPr lang="en-US" sz="1100">
                <a:solidFill>
                  <a:srgbClr val="00205B"/>
                </a:solidFill>
                <a:latin typeface="+mn-lt"/>
                <a:cs typeface="Arial" charset="0"/>
              </a:rPr>
              <a:t>High School Associations</a:t>
            </a:r>
          </a:p>
        </p:txBody>
      </p:sp>
      <p:pic>
        <p:nvPicPr>
          <p:cNvPr id="8" name="Picture 7" descr="A picture containing drawing&#10;&#10;Description automatically generated">
            <a:extLst>
              <a:ext uri="{FF2B5EF4-FFF2-40B4-BE49-F238E27FC236}">
                <a16:creationId xmlns:a16="http://schemas.microsoft.com/office/drawing/2014/main" xmlns="" id="{3402AFB9-59C9-4F67-8129-CA6A6EFF25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5395" y="5181983"/>
            <a:ext cx="1236422" cy="144475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EED58DB-0473-49E7-8FCF-E3C60A592785}" type="datetimeFigureOut">
              <a:rPr lang="en-US"/>
              <a:pPr>
                <a:defRPr/>
              </a:pPr>
              <a:t>6/30/2021</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www.nfhs.org</a:t>
            </a:r>
          </a:p>
        </p:txBody>
      </p:sp>
      <p:sp>
        <p:nvSpPr>
          <p:cNvPr id="6" name="Slide Number Placeholder 5"/>
          <p:cNvSpPr>
            <a:spLocks noGrp="1"/>
          </p:cNvSpPr>
          <p:nvPr>
            <p:ph type="sldNum" sz="quarter" idx="12"/>
          </p:nvPr>
        </p:nvSpPr>
        <p:spPr/>
        <p:txBody>
          <a:bodyPr/>
          <a:lstStyle>
            <a:lvl1pPr>
              <a:defRPr/>
            </a:lvl1pPr>
          </a:lstStyle>
          <a:p>
            <a:pPr>
              <a:defRPr/>
            </a:pPr>
            <a:fld id="{7E1C6EB7-24C7-4ADB-A469-6D576C7B840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a:solidFill>
                  <a:schemeClr val="bg1"/>
                </a:solidFill>
                <a:latin typeface="+mn-lt"/>
                <a:cs typeface="Arial"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CA574E5-FD7F-4BE5-A52F-7CC3448DC73D}" type="datetimeFigureOut">
              <a:rPr lang="en-US"/>
              <a:pPr>
                <a:defRPr/>
              </a:pPr>
              <a:t>6/30/2021</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F215D8C-5BF0-4062-847A-4E374A8FC26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a:solidFill>
                  <a:schemeClr val="bg1"/>
                </a:solidFill>
                <a:latin typeface="+mn-lt"/>
                <a:cs typeface="Arial"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F217758-ACCC-4E26-AC66-857E65430FDE}" type="datetimeFigureOut">
              <a:rPr lang="en-US"/>
              <a:pPr>
                <a:defRPr/>
              </a:pPr>
              <a:t>6/30/2021</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E0A71D9-E60A-4956-946F-F01E7608B95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a:solidFill>
                  <a:schemeClr val="bg1"/>
                </a:solidFill>
                <a:latin typeface="+mn-lt"/>
                <a:cs typeface="Arial"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0314A39-A647-43F0-BD87-446DC46F0454}" type="datetimeFigureOut">
              <a:rPr lang="en-US"/>
              <a:pPr>
                <a:defRPr/>
              </a:pPr>
              <a:t>6/30/2021</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C53ED8F9-E0FA-433A-A2CD-F6F13C2907A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a:solidFill>
                  <a:schemeClr val="bg1"/>
                </a:solidFill>
                <a:latin typeface="+mn-lt"/>
                <a:cs typeface="Arial"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FCCA03E-429E-4287-B460-5A3D2507CEB5}" type="datetimeFigureOut">
              <a:rPr lang="en-US"/>
              <a:pPr>
                <a:defRPr/>
              </a:pPr>
              <a:t>6/30/2021</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4E5A0F9E-214F-4EC5-88BA-BF682F9F162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3"/>
          <p:cNvSpPr txBox="1"/>
          <p:nvPr userDrawn="1"/>
        </p:nvSpPr>
        <p:spPr>
          <a:xfrm>
            <a:off x="880533" y="49213"/>
            <a:ext cx="4021667" cy="400050"/>
          </a:xfrm>
          <a:prstGeom prst="rect">
            <a:avLst/>
          </a:prstGeom>
          <a:noFill/>
        </p:spPr>
        <p:txBody>
          <a:bodyPr>
            <a:spAutoFit/>
          </a:bodyPr>
          <a:lstStyle/>
          <a:p>
            <a:pPr algn="ctr">
              <a:defRPr/>
            </a:pPr>
            <a:r>
              <a:rPr lang="en-US" sz="2000">
                <a:solidFill>
                  <a:schemeClr val="bg1"/>
                </a:solidFill>
                <a:latin typeface="+mn-lt"/>
                <a:cs typeface="Arial"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1A596BE-6D36-4222-847D-ED1890045996}" type="datetimeFigureOut">
              <a:rPr lang="en-US"/>
              <a:pPr>
                <a:defRPr/>
              </a:pPr>
              <a:t>6/30/2021</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www.nfhs.org</a:t>
            </a:r>
          </a:p>
        </p:txBody>
      </p:sp>
      <p:sp>
        <p:nvSpPr>
          <p:cNvPr id="7" name="Slide Number Placeholder 5"/>
          <p:cNvSpPr>
            <a:spLocks noGrp="1"/>
          </p:cNvSpPr>
          <p:nvPr>
            <p:ph type="sldNum" sz="quarter" idx="12"/>
          </p:nvPr>
        </p:nvSpPr>
        <p:spPr/>
        <p:txBody>
          <a:bodyPr/>
          <a:lstStyle>
            <a:lvl1pPr>
              <a:defRPr/>
            </a:lvl1pPr>
          </a:lstStyle>
          <a:p>
            <a:pPr>
              <a:defRPr/>
            </a:pPr>
            <a:fld id="{BB9FA9DB-E291-4943-BA24-3492DBA589A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A group of people posing for a photo&#10;&#10;Description automatically generated">
            <a:extLst>
              <a:ext uri="{FF2B5EF4-FFF2-40B4-BE49-F238E27FC236}">
                <a16:creationId xmlns:a16="http://schemas.microsoft.com/office/drawing/2014/main" xmlns="" id="{E1C379E0-9920-4120-ADE0-A4217485FC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915"/>
            <a:ext cx="12192000" cy="4408510"/>
          </a:xfrm>
          <a:prstGeom prst="rect">
            <a:avLst/>
          </a:prstGeom>
        </p:spPr>
      </p:pic>
      <p:sp>
        <p:nvSpPr>
          <p:cNvPr id="5" name="Rectangle 4"/>
          <p:cNvSpPr/>
          <p:nvPr userDrawn="1"/>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userDrawn="1"/>
        </p:nvSpPr>
        <p:spPr>
          <a:xfrm>
            <a:off x="0" y="2809876"/>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descr="A close up of a sign&#10;&#10;Description automatically generated">
            <a:extLst>
              <a:ext uri="{FF2B5EF4-FFF2-40B4-BE49-F238E27FC236}">
                <a16:creationId xmlns:a16="http://schemas.microsoft.com/office/drawing/2014/main" xmlns="" id="{8494E476-94BE-4249-BA58-F863CF9C2CB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69929" y="4858995"/>
            <a:ext cx="1260753" cy="147218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0800000">
            <a:off x="364067"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p:cNvSpPr>
            <a:spLocks noGrp="1"/>
          </p:cNvSpPr>
          <p:nvPr>
            <p:ph type="title"/>
          </p:nvPr>
        </p:nvSpPr>
        <p:spPr bwMode="auto">
          <a:xfrm>
            <a:off x="1940985" y="525463"/>
            <a:ext cx="10026649"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Text Placeholder 2"/>
          <p:cNvSpPr>
            <a:spLocks noGrp="1"/>
          </p:cNvSpPr>
          <p:nvPr>
            <p:ph type="body" idx="1"/>
          </p:nvPr>
        </p:nvSpPr>
        <p:spPr bwMode="auto">
          <a:xfrm>
            <a:off x="1940985" y="1989139"/>
            <a:ext cx="10026649" cy="4338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906819" y="6516688"/>
            <a:ext cx="2844800" cy="303212"/>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3095B79-01CE-4ED0-989F-2DE6BB02611A}" type="datetimeFigureOut">
              <a:rPr lang="en-US"/>
              <a:pPr>
                <a:defRPr/>
              </a:pPr>
              <a:t>6/30/2021</a:t>
            </a:fld>
            <a:endParaRPr lang="en-US"/>
          </a:p>
        </p:txBody>
      </p:sp>
      <p:sp>
        <p:nvSpPr>
          <p:cNvPr id="5" name="Footer Placeholder 4"/>
          <p:cNvSpPr>
            <a:spLocks noGrp="1"/>
          </p:cNvSpPr>
          <p:nvPr>
            <p:ph type="ftr" sz="quarter" idx="3"/>
          </p:nvPr>
        </p:nvSpPr>
        <p:spPr>
          <a:xfrm>
            <a:off x="9997018" y="6524624"/>
            <a:ext cx="1991783" cy="295275"/>
          </a:xfrm>
          <a:prstGeom prst="rect">
            <a:avLst/>
          </a:prstGeom>
        </p:spPr>
        <p:txBody>
          <a:bodyPr vert="horz" lIns="91440" tIns="45720" rIns="91440" bIns="45720" rtlCol="0" anchor="ctr"/>
          <a:lstStyle>
            <a:lvl1pPr algn="r" fontAlgn="auto">
              <a:spcBef>
                <a:spcPts val="0"/>
              </a:spcBef>
              <a:spcAft>
                <a:spcPts val="0"/>
              </a:spcAft>
              <a:defRPr sz="1400">
                <a:solidFill>
                  <a:schemeClr val="tx1"/>
                </a:solidFill>
                <a:latin typeface="+mn-lt"/>
                <a:cs typeface="+mn-cs"/>
              </a:defRPr>
            </a:lvl1pPr>
          </a:lstStyle>
          <a:p>
            <a:pPr>
              <a:defRPr/>
            </a:pPr>
            <a:r>
              <a:rPr lang="en-US"/>
              <a:t>www.nfhs.org</a:t>
            </a:r>
          </a:p>
        </p:txBody>
      </p:sp>
      <p:sp>
        <p:nvSpPr>
          <p:cNvPr id="6" name="Slide Number Placeholder 5"/>
          <p:cNvSpPr>
            <a:spLocks noGrp="1"/>
          </p:cNvSpPr>
          <p:nvPr>
            <p:ph type="sldNum" sz="quarter" idx="4"/>
          </p:nvPr>
        </p:nvSpPr>
        <p:spPr>
          <a:xfrm>
            <a:off x="8343900" y="6516688"/>
            <a:ext cx="1388533" cy="303212"/>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2EB5F1B-DC25-41F9-B0A8-DDD82FCDFBFF}" type="slidenum">
              <a:rPr lang="en-US"/>
              <a:pPr>
                <a:defRPr/>
              </a:pPr>
              <a:t>‹#›</a:t>
            </a:fld>
            <a:endParaRPr lang="en-US"/>
          </a:p>
        </p:txBody>
      </p:sp>
      <p:sp>
        <p:nvSpPr>
          <p:cNvPr id="7" name="Rectangle 6"/>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874185" y="0"/>
            <a:ext cx="4023783"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2" name="Straight Connector 11"/>
          <p:cNvCxnSpPr/>
          <p:nvPr/>
        </p:nvCxnSpPr>
        <p:spPr>
          <a:xfrm>
            <a:off x="874184" y="1874838"/>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74184" y="6524625"/>
            <a:ext cx="1131781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36" name="Group 21"/>
          <p:cNvGrpSpPr>
            <a:grpSpLocks/>
          </p:cNvGrpSpPr>
          <p:nvPr/>
        </p:nvGrpSpPr>
        <p:grpSpPr bwMode="auto">
          <a:xfrm>
            <a:off x="670984" y="855664"/>
            <a:ext cx="1132416" cy="650875"/>
            <a:chOff x="502921" y="856420"/>
            <a:chExt cx="850391" cy="649605"/>
          </a:xfrm>
          <a:solidFill>
            <a:srgbClr val="00205B"/>
          </a:solidFill>
        </p:grpSpPr>
        <p:sp>
          <p:nvSpPr>
            <p:cNvPr id="19" name="Freeform 18"/>
            <p:cNvSpPr/>
            <p:nvPr userDrawn="1"/>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Freeform 17"/>
            <p:cNvSpPr/>
            <p:nvPr userDrawn="1"/>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 name="Picture 2" descr="A close up of a sign&#10;&#10;Description automatically generated">
            <a:extLst>
              <a:ext uri="{FF2B5EF4-FFF2-40B4-BE49-F238E27FC236}">
                <a16:creationId xmlns:a16="http://schemas.microsoft.com/office/drawing/2014/main" xmlns="" id="{C00CB8E0-4CF4-41FC-9556-38B3AC65E3A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65143" y="5748319"/>
            <a:ext cx="813848" cy="950976"/>
          </a:xfrm>
          <a:prstGeom prst="rect">
            <a:avLst/>
          </a:prstGeom>
        </p:spPr>
      </p:pic>
    </p:spTree>
  </p:cSld>
  <p:clrMap bg1="lt1" tx1="dk1" bg2="lt2" tx2="dk2" accent1="accent1" accent2="accent2" accent3="accent3" accent4="accent4" accent5="accent5" accent6="accent6" hlink="hlink" folHlink="folHlink"/>
  <p:sldLayoutIdLst>
    <p:sldLayoutId id="2147483790" r:id="rId1"/>
    <p:sldLayoutId id="2147483791" r:id="rId2"/>
    <p:sldLayoutId id="2147483789"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chemeClr val="tx2"/>
          </a:solidFill>
          <a:latin typeface="Calibri" pitchFamily="34" charset="0"/>
        </a:defRPr>
      </a:lvl2pPr>
      <a:lvl3pPr algn="l" rtl="0" eaLnBrk="1" fontAlgn="base" hangingPunct="1">
        <a:lnSpc>
          <a:spcPts val="3800"/>
        </a:lnSpc>
        <a:spcBef>
          <a:spcPct val="0"/>
        </a:spcBef>
        <a:spcAft>
          <a:spcPct val="0"/>
        </a:spcAft>
        <a:defRPr sz="3800" b="1">
          <a:solidFill>
            <a:schemeClr val="tx2"/>
          </a:solidFill>
          <a:latin typeface="Calibri" pitchFamily="34" charset="0"/>
        </a:defRPr>
      </a:lvl3pPr>
      <a:lvl4pPr algn="l" rtl="0" eaLnBrk="1" fontAlgn="base" hangingPunct="1">
        <a:lnSpc>
          <a:spcPts val="3800"/>
        </a:lnSpc>
        <a:spcBef>
          <a:spcPct val="0"/>
        </a:spcBef>
        <a:spcAft>
          <a:spcPct val="0"/>
        </a:spcAft>
        <a:defRPr sz="3800" b="1">
          <a:solidFill>
            <a:schemeClr val="tx2"/>
          </a:solidFill>
          <a:latin typeface="Calibri" pitchFamily="34" charset="0"/>
        </a:defRPr>
      </a:lvl4pPr>
      <a:lvl5pPr algn="l" rtl="0" eaLnBrk="1" fontAlgn="base" hangingPunct="1">
        <a:lnSpc>
          <a:spcPts val="3800"/>
        </a:lnSpc>
        <a:spcBef>
          <a:spcPct val="0"/>
        </a:spcBef>
        <a:spcAft>
          <a:spcPct val="0"/>
        </a:spcAft>
        <a:defRPr sz="3800" b="1">
          <a:solidFill>
            <a:schemeClr val="tx2"/>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jpeg"/><Relationship Id="rId18" Type="http://schemas.openxmlformats.org/officeDocument/2006/relationships/image" Target="../media/image33.jpeg"/><Relationship Id="rId3" Type="http://schemas.openxmlformats.org/officeDocument/2006/relationships/image" Target="../media/image18.jpeg"/><Relationship Id="rId7" Type="http://schemas.openxmlformats.org/officeDocument/2006/relationships/image" Target="../media/image22.jpeg"/><Relationship Id="rId12" Type="http://schemas.openxmlformats.org/officeDocument/2006/relationships/image" Target="../media/image27.jpeg"/><Relationship Id="rId17" Type="http://schemas.openxmlformats.org/officeDocument/2006/relationships/image" Target="../media/image32.jpeg"/><Relationship Id="rId2" Type="http://schemas.openxmlformats.org/officeDocument/2006/relationships/image" Target="../media/image17.jpeg"/><Relationship Id="rId16" Type="http://schemas.openxmlformats.org/officeDocument/2006/relationships/image" Target="../media/image31.jpeg"/><Relationship Id="rId1" Type="http://schemas.openxmlformats.org/officeDocument/2006/relationships/slideLayout" Target="../slideLayouts/slideLayout3.xml"/><Relationship Id="rId6" Type="http://schemas.openxmlformats.org/officeDocument/2006/relationships/image" Target="../media/image21.jpeg"/><Relationship Id="rId11" Type="http://schemas.openxmlformats.org/officeDocument/2006/relationships/image" Target="../media/image26.jpeg"/><Relationship Id="rId5" Type="http://schemas.openxmlformats.org/officeDocument/2006/relationships/image" Target="../media/image20.jpeg"/><Relationship Id="rId15" Type="http://schemas.openxmlformats.org/officeDocument/2006/relationships/image" Target="../media/image30.jpeg"/><Relationship Id="rId10" Type="http://schemas.openxmlformats.org/officeDocument/2006/relationships/image" Target="../media/image25.jpeg"/><Relationship Id="rId19" Type="http://schemas.openxmlformats.org/officeDocument/2006/relationships/image" Target="../media/image34.jpeg"/><Relationship Id="rId4" Type="http://schemas.openxmlformats.org/officeDocument/2006/relationships/image" Target="../media/image19.jpeg"/><Relationship Id="rId9" Type="http://schemas.openxmlformats.org/officeDocument/2006/relationships/image" Target="../media/image24.jpeg"/><Relationship Id="rId14" Type="http://schemas.openxmlformats.org/officeDocument/2006/relationships/image" Target="../media/image29.jpeg"/></Relationships>
</file>

<file path=ppt/slides/_rels/slide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www.nfhs.org/erules"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B2911E72-0701-46FF-B0C5-7CE23D1D8E3A}"/>
              </a:ext>
            </a:extLst>
          </p:cNvPr>
          <p:cNvSpPr>
            <a:spLocks noGrp="1"/>
          </p:cNvSpPr>
          <p:nvPr>
            <p:ph type="ctrTitle"/>
          </p:nvPr>
        </p:nvSpPr>
        <p:spPr/>
        <p:txBody>
          <a:bodyPr/>
          <a:lstStyle/>
          <a:p>
            <a:r>
              <a:rPr lang="en-US"/>
              <a:t>2021 Spirit Summit and </a:t>
            </a:r>
            <a:br>
              <a:rPr lang="en-US"/>
            </a:br>
            <a:r>
              <a:rPr lang="en-US"/>
              <a:t>Rules Interpretation </a:t>
            </a:r>
          </a:p>
        </p:txBody>
      </p:sp>
      <p:sp>
        <p:nvSpPr>
          <p:cNvPr id="8" name="Subtitle 7">
            <a:extLst>
              <a:ext uri="{FF2B5EF4-FFF2-40B4-BE49-F238E27FC236}">
                <a16:creationId xmlns:a16="http://schemas.microsoft.com/office/drawing/2014/main" xmlns="" id="{19C391A0-D2B9-45B6-875B-AAAED7A8441B}"/>
              </a:ext>
            </a:extLst>
          </p:cNvPr>
          <p:cNvSpPr>
            <a:spLocks noGrp="1"/>
          </p:cNvSpPr>
          <p:nvPr>
            <p:ph type="subTitle" idx="1"/>
          </p:nvPr>
        </p:nvSpPr>
        <p:spPr/>
        <p:txBody>
          <a:bodyPr/>
          <a:lstStyle/>
          <a:p>
            <a:r>
              <a:rPr lang="en-US"/>
              <a:t>Shawn Knight – NFHS Spirit Committee Chair</a:t>
            </a:r>
            <a:br>
              <a:rPr lang="en-US"/>
            </a:br>
            <a:endParaRPr lang="en-US" sz="1600"/>
          </a:p>
          <a:p>
            <a:r>
              <a:rPr lang="en-US"/>
              <a:t>Shaunda Brown – NFHS Spirit Rules Interpreter </a:t>
            </a:r>
            <a:br>
              <a:rPr lang="en-US"/>
            </a:br>
            <a:endParaRPr lang="en-US" sz="1600"/>
          </a:p>
          <a:p>
            <a:r>
              <a:rPr lang="en-US"/>
              <a:t>James Weaver -  NFHS Director of Performing Arts and Sports</a:t>
            </a:r>
          </a:p>
          <a:p>
            <a:endParaRPr lang="en-US"/>
          </a:p>
        </p:txBody>
      </p:sp>
    </p:spTree>
    <p:extLst>
      <p:ext uri="{BB962C8B-B14F-4D97-AF65-F5344CB8AC3E}">
        <p14:creationId xmlns:p14="http://schemas.microsoft.com/office/powerpoint/2010/main" val="178856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0566CB-740E-4EC1-9D8D-547C6B04A967}"/>
              </a:ext>
            </a:extLst>
          </p:cNvPr>
          <p:cNvSpPr>
            <a:spLocks noGrp="1"/>
          </p:cNvSpPr>
          <p:nvPr>
            <p:ph type="title"/>
          </p:nvPr>
        </p:nvSpPr>
        <p:spPr/>
        <p:txBody>
          <a:bodyPr/>
          <a:lstStyle/>
          <a:p>
            <a:r>
              <a:rPr lang="en-US"/>
              <a:t>3-2-1b	4-2-1b 	Stunting Personnel</a:t>
            </a:r>
          </a:p>
        </p:txBody>
      </p:sp>
      <p:sp>
        <p:nvSpPr>
          <p:cNvPr id="3" name="Content Placeholder 2">
            <a:extLst>
              <a:ext uri="{FF2B5EF4-FFF2-40B4-BE49-F238E27FC236}">
                <a16:creationId xmlns:a16="http://schemas.microsoft.com/office/drawing/2014/main" xmlns="" id="{3EEE61B0-56A7-4535-B660-12DA42C11297}"/>
              </a:ext>
            </a:extLst>
          </p:cNvPr>
          <p:cNvSpPr>
            <a:spLocks noGrp="1"/>
          </p:cNvSpPr>
          <p:nvPr>
            <p:ph idx="1"/>
          </p:nvPr>
        </p:nvSpPr>
        <p:spPr/>
        <p:txBody>
          <a:bodyPr/>
          <a:lstStyle/>
          <a:p>
            <a:pPr marL="0" marR="0">
              <a:spcBef>
                <a:spcPts val="0"/>
              </a:spcBef>
              <a:spcAft>
                <a:spcPts val="0"/>
              </a:spcAft>
            </a:pPr>
            <a:r>
              <a:rPr lang="en-US" sz="2400">
                <a:solidFill>
                  <a:srgbClr val="000000"/>
                </a:solidFill>
                <a:effectLst/>
                <a:ea typeface="Times New Roman" panose="02020603050405020304" pitchFamily="18" charset="0"/>
              </a:rPr>
              <a:t>A base must not:</a:t>
            </a:r>
            <a:endParaRPr lang="en-US" sz="2400">
              <a:effectLst/>
              <a:ea typeface="Calibri" panose="020F0502020204030204" pitchFamily="34" charset="0"/>
            </a:endParaRPr>
          </a:p>
          <a:p>
            <a:pPr marL="0" marR="0" indent="0">
              <a:spcBef>
                <a:spcPts val="0"/>
              </a:spcBef>
              <a:spcAft>
                <a:spcPts val="0"/>
              </a:spcAft>
              <a:buNone/>
            </a:pPr>
            <a:r>
              <a:rPr lang="en-US" sz="2400">
                <a:solidFill>
                  <a:srgbClr val="000000"/>
                </a:solidFill>
                <a:effectLst/>
                <a:ea typeface="Times New Roman" panose="02020603050405020304" pitchFamily="18" charset="0"/>
              </a:rPr>
              <a:t>	a. Assume a back-bend, headstand, or handstand position</a:t>
            </a:r>
            <a:endParaRPr lang="en-US" sz="2400">
              <a:effectLst/>
              <a:ea typeface="Calibri" panose="020F0502020204030204" pitchFamily="34" charset="0"/>
            </a:endParaRPr>
          </a:p>
          <a:p>
            <a:pPr marL="0" marR="0" indent="0">
              <a:spcBef>
                <a:spcPts val="0"/>
              </a:spcBef>
              <a:spcAft>
                <a:spcPts val="0"/>
              </a:spcAft>
              <a:buNone/>
            </a:pPr>
            <a:r>
              <a:rPr lang="en-US" sz="2400">
                <a:solidFill>
                  <a:srgbClr val="000000"/>
                </a:solidFill>
                <a:effectLst/>
                <a:ea typeface="Times New Roman" panose="02020603050405020304" pitchFamily="18" charset="0"/>
              </a:rPr>
              <a:t>	b. Hold objects in a hand that is supporting a top person. </a:t>
            </a:r>
            <a:endParaRPr lang="en-US" sz="2400">
              <a:effectLst/>
              <a:ea typeface="Calibri" panose="020F0502020204030204" pitchFamily="34" charset="0"/>
            </a:endParaRPr>
          </a:p>
          <a:p>
            <a:pPr marL="0" marR="0">
              <a:spcBef>
                <a:spcPts val="0"/>
              </a:spcBef>
              <a:spcAft>
                <a:spcPts val="0"/>
              </a:spcAft>
            </a:pPr>
            <a:endParaRPr lang="en-US" sz="2400">
              <a:solidFill>
                <a:srgbClr val="000000"/>
              </a:solidFill>
              <a:effectLst/>
              <a:ea typeface="Arial" panose="020B0604020202020204" pitchFamily="34" charset="0"/>
            </a:endParaRPr>
          </a:p>
          <a:p>
            <a:pPr marL="0" marR="0" indent="0">
              <a:spcBef>
                <a:spcPts val="0"/>
              </a:spcBef>
              <a:spcAft>
                <a:spcPts val="0"/>
              </a:spcAft>
              <a:buNone/>
            </a:pPr>
            <a:r>
              <a:rPr lang="en-US" sz="2400">
                <a:solidFill>
                  <a:srgbClr val="FF0000"/>
                </a:solidFill>
                <a:effectLst/>
                <a:ea typeface="Arial" panose="020B0604020202020204" pitchFamily="34" charset="0"/>
              </a:rPr>
              <a:t>	</a:t>
            </a:r>
            <a:r>
              <a:rPr lang="en-US" sz="2400" u="sng">
                <a:solidFill>
                  <a:srgbClr val="FF0000"/>
                </a:solidFill>
                <a:effectLst/>
                <a:ea typeface="Arial" panose="020B0604020202020204" pitchFamily="34" charset="0"/>
              </a:rPr>
              <a:t>Exception: A base and top person may share a pom during a dismount </a:t>
            </a:r>
            <a:r>
              <a:rPr lang="en-US" sz="2400">
                <a:solidFill>
                  <a:srgbClr val="FF0000"/>
                </a:solidFill>
                <a:effectLst/>
                <a:ea typeface="Arial" panose="020B0604020202020204" pitchFamily="34" charset="0"/>
              </a:rPr>
              <a:t>	</a:t>
            </a:r>
            <a:r>
              <a:rPr lang="en-US" sz="2400" u="sng">
                <a:solidFill>
                  <a:srgbClr val="FF0000"/>
                </a:solidFill>
                <a:effectLst/>
                <a:ea typeface="Arial" panose="020B0604020202020204" pitchFamily="34" charset="0"/>
              </a:rPr>
              <a:t>from a thigh stand, shoulder sit/straddle, shoulder stand, or prep.</a:t>
            </a:r>
            <a:endParaRPr lang="en-US" sz="2400">
              <a:effectLst/>
              <a:ea typeface="Times New Roman" panose="02020603050405020304" pitchFamily="18" charset="0"/>
            </a:endParaRPr>
          </a:p>
          <a:p>
            <a:endParaRPr lang="en-US" sz="2400"/>
          </a:p>
          <a:p>
            <a:r>
              <a:rPr lang="en-US" sz="2400" b="1"/>
              <a:t>Rationale:</a:t>
            </a:r>
            <a:r>
              <a:rPr lang="en-US" sz="2400"/>
              <a:t> </a:t>
            </a:r>
            <a:r>
              <a:rPr lang="en-US" sz="2400">
                <a:effectLst/>
                <a:ea typeface="Arial" panose="020B0604020202020204" pitchFamily="34" charset="0"/>
              </a:rPr>
              <a:t>The exemption clarifies the current interpretation of rules 3-2-1 and 4-2-1.  </a:t>
            </a:r>
            <a:endParaRPr lang="en-US" sz="2400"/>
          </a:p>
        </p:txBody>
      </p:sp>
      <p:sp>
        <p:nvSpPr>
          <p:cNvPr id="4" name="Footer Placeholder 3">
            <a:extLst>
              <a:ext uri="{FF2B5EF4-FFF2-40B4-BE49-F238E27FC236}">
                <a16:creationId xmlns:a16="http://schemas.microsoft.com/office/drawing/2014/main" xmlns="" id="{36A35D3C-3396-4206-BDF8-89C3E8508430}"/>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2559949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4A594F-4683-4264-BCD6-94F4B26DD4AE}"/>
              </a:ext>
            </a:extLst>
          </p:cNvPr>
          <p:cNvSpPr>
            <a:spLocks noGrp="1"/>
          </p:cNvSpPr>
          <p:nvPr>
            <p:ph type="title"/>
          </p:nvPr>
        </p:nvSpPr>
        <p:spPr/>
        <p:txBody>
          <a:bodyPr/>
          <a:lstStyle/>
          <a:p>
            <a:r>
              <a:rPr lang="en-US"/>
              <a:t>3-3-3	Inversions</a:t>
            </a:r>
          </a:p>
        </p:txBody>
      </p:sp>
      <p:sp>
        <p:nvSpPr>
          <p:cNvPr id="3" name="Content Placeholder 2">
            <a:extLst>
              <a:ext uri="{FF2B5EF4-FFF2-40B4-BE49-F238E27FC236}">
                <a16:creationId xmlns:a16="http://schemas.microsoft.com/office/drawing/2014/main" xmlns="" id="{535BD2E4-612B-49E3-B652-21605895CF35}"/>
              </a:ext>
            </a:extLst>
          </p:cNvPr>
          <p:cNvSpPr>
            <a:spLocks noGrp="1"/>
          </p:cNvSpPr>
          <p:nvPr>
            <p:ph idx="1"/>
          </p:nvPr>
        </p:nvSpPr>
        <p:spPr/>
        <p:txBody>
          <a:bodyPr/>
          <a:lstStyle/>
          <a:p>
            <a:pPr marL="0" marR="0">
              <a:spcBef>
                <a:spcPts val="0"/>
              </a:spcBef>
              <a:spcAft>
                <a:spcPts val="0"/>
              </a:spcAft>
            </a:pPr>
            <a:r>
              <a:rPr lang="en-US" sz="2800">
                <a:effectLst/>
                <a:ea typeface="Arial" panose="020B0604020202020204" pitchFamily="34" charset="0"/>
              </a:rPr>
              <a:t>Delete sub-rule C.</a:t>
            </a:r>
            <a:endParaRPr lang="en-US" sz="2800">
              <a:effectLst/>
              <a:ea typeface="Times New Roman" panose="02020603050405020304" pitchFamily="18" charset="0"/>
            </a:endParaRPr>
          </a:p>
          <a:p>
            <a:pPr marL="0" marR="0">
              <a:spcBef>
                <a:spcPts val="0"/>
              </a:spcBef>
              <a:spcAft>
                <a:spcPts val="0"/>
              </a:spcAft>
            </a:pPr>
            <a:endParaRPr lang="en-US" sz="2800">
              <a:effectLst/>
              <a:ea typeface="Times New Roman" panose="02020603050405020304" pitchFamily="18" charset="0"/>
            </a:endParaRPr>
          </a:p>
          <a:p>
            <a:pPr marL="0" marR="0">
              <a:spcBef>
                <a:spcPts val="0"/>
              </a:spcBef>
              <a:spcAft>
                <a:spcPts val="1000"/>
              </a:spcAft>
            </a:pPr>
            <a:r>
              <a:rPr lang="en-US" sz="2800" strike="sngStrike">
                <a:solidFill>
                  <a:srgbClr val="FF0000"/>
                </a:solidFill>
                <a:effectLst/>
                <a:ea typeface="Arial" panose="020B0604020202020204" pitchFamily="34" charset="0"/>
              </a:rPr>
              <a:t>c. The top person and at least one bracer maintains hand-to-hand/arm contact.</a:t>
            </a:r>
            <a:r>
              <a:rPr lang="en-US" sz="2800">
                <a:effectLst/>
                <a:ea typeface="Arial" panose="020B0604020202020204" pitchFamily="34" charset="0"/>
              </a:rPr>
              <a:t>  </a:t>
            </a:r>
            <a:br>
              <a:rPr lang="en-US" sz="2800">
                <a:effectLst/>
                <a:ea typeface="Arial" panose="020B0604020202020204" pitchFamily="34" charset="0"/>
              </a:rPr>
            </a:br>
            <a:endParaRPr lang="en-US" sz="2800">
              <a:effectLst/>
              <a:ea typeface="Arial" panose="020B0604020202020204" pitchFamily="34" charset="0"/>
            </a:endParaRPr>
          </a:p>
          <a:p>
            <a:pPr marL="0" marR="0">
              <a:spcBef>
                <a:spcPts val="0"/>
              </a:spcBef>
              <a:spcAft>
                <a:spcPts val="0"/>
              </a:spcAft>
            </a:pPr>
            <a:r>
              <a:rPr lang="en-US" sz="2800" b="1">
                <a:effectLst/>
                <a:ea typeface="Arial" panose="020B0604020202020204" pitchFamily="34" charset="0"/>
              </a:rPr>
              <a:t>Rationale:</a:t>
            </a:r>
            <a:r>
              <a:rPr lang="en-US" sz="2800">
                <a:effectLst/>
                <a:ea typeface="Arial" panose="020B0604020202020204" pitchFamily="34" charset="0"/>
              </a:rPr>
              <a:t> </a:t>
            </a:r>
            <a:r>
              <a:rPr lang="en-US" sz="2800">
                <a:solidFill>
                  <a:srgbClr val="000000"/>
                </a:solidFill>
                <a:effectLst/>
                <a:ea typeface="Arial" panose="020B0604020202020204" pitchFamily="34" charset="0"/>
              </a:rPr>
              <a:t>Requiring hand-to-hand/arm contact may put the top person in a less than ideal position by having to force a connection with an arm instead of using the same technique they would if there were no bracer. This change would allow for common methods to be taught for common skills and lower the risk of injury. </a:t>
            </a:r>
            <a:endParaRPr lang="en-US" sz="2800">
              <a:effectLst/>
              <a:ea typeface="Times New Roman" panose="02020603050405020304" pitchFamily="18" charset="0"/>
            </a:endParaRPr>
          </a:p>
        </p:txBody>
      </p:sp>
      <p:sp>
        <p:nvSpPr>
          <p:cNvPr id="4" name="Footer Placeholder 3">
            <a:extLst>
              <a:ext uri="{FF2B5EF4-FFF2-40B4-BE49-F238E27FC236}">
                <a16:creationId xmlns:a16="http://schemas.microsoft.com/office/drawing/2014/main" xmlns="" id="{0E7260AE-82C5-47E0-B1C3-C644CCC832A1}"/>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1458488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BF0DD6-A541-4213-B76C-CFB9D4B7A9DC}"/>
              </a:ext>
            </a:extLst>
          </p:cNvPr>
          <p:cNvSpPr>
            <a:spLocks noGrp="1"/>
          </p:cNvSpPr>
          <p:nvPr>
            <p:ph type="title"/>
          </p:nvPr>
        </p:nvSpPr>
        <p:spPr/>
        <p:txBody>
          <a:bodyPr/>
          <a:lstStyle/>
          <a:p>
            <a:r>
              <a:rPr lang="en-US"/>
              <a:t>Rule 3-3-6d	Suspended Stunts (Deleted)</a:t>
            </a:r>
          </a:p>
        </p:txBody>
      </p:sp>
      <p:sp>
        <p:nvSpPr>
          <p:cNvPr id="3" name="Content Placeholder 2">
            <a:extLst>
              <a:ext uri="{FF2B5EF4-FFF2-40B4-BE49-F238E27FC236}">
                <a16:creationId xmlns:a16="http://schemas.microsoft.com/office/drawing/2014/main" xmlns="" id="{625DFAC2-A384-4A17-A94B-8114B4E76236}"/>
              </a:ext>
            </a:extLst>
          </p:cNvPr>
          <p:cNvSpPr>
            <a:spLocks noGrp="1"/>
          </p:cNvSpPr>
          <p:nvPr>
            <p:ph idx="1"/>
          </p:nvPr>
        </p:nvSpPr>
        <p:spPr/>
        <p:txBody>
          <a:bodyPr/>
          <a:lstStyle/>
          <a:p>
            <a:pPr marL="0" marR="0">
              <a:spcBef>
                <a:spcPts val="0"/>
              </a:spcBef>
              <a:spcAft>
                <a:spcPts val="0"/>
              </a:spcAft>
            </a:pPr>
            <a:r>
              <a:rPr lang="en-US" sz="2800" strike="sngStrike">
                <a:solidFill>
                  <a:srgbClr val="FF0000"/>
                </a:solidFill>
                <a:effectLst/>
                <a:ea typeface="Arial" panose="020B0604020202020204" pitchFamily="34" charset="0"/>
              </a:rPr>
              <a:t>d. When the stunt begins in an inversion and transitions to a non-inverted position, the upper body contact may be released before the top person is no longer inverted.</a:t>
            </a:r>
            <a:endParaRPr lang="en-US" sz="2800" strike="sngStrike">
              <a:solidFill>
                <a:srgbClr val="FF0000"/>
              </a:solidFill>
              <a:ea typeface="Times New Roman" panose="02020603050405020304" pitchFamily="18" charset="0"/>
            </a:endParaRPr>
          </a:p>
          <a:p>
            <a:pPr marL="0" marR="0">
              <a:spcBef>
                <a:spcPts val="0"/>
              </a:spcBef>
              <a:spcAft>
                <a:spcPts val="0"/>
              </a:spcAft>
            </a:pPr>
            <a:endParaRPr lang="en-US" sz="2800">
              <a:effectLst/>
              <a:ea typeface="Times New Roman" panose="02020603050405020304" pitchFamily="18" charset="0"/>
            </a:endParaRPr>
          </a:p>
          <a:p>
            <a:endParaRPr lang="en-US" sz="2800" b="1">
              <a:effectLst/>
              <a:ea typeface="Arial" panose="020B0604020202020204" pitchFamily="34" charset="0"/>
            </a:endParaRPr>
          </a:p>
          <a:p>
            <a:endParaRPr lang="en-US" sz="2800" b="1">
              <a:ea typeface="Arial" panose="020B0604020202020204" pitchFamily="34" charset="0"/>
            </a:endParaRPr>
          </a:p>
          <a:p>
            <a:endParaRPr lang="en-US" sz="2800" b="1">
              <a:effectLst/>
              <a:ea typeface="Arial" panose="020B0604020202020204" pitchFamily="34" charset="0"/>
            </a:endParaRPr>
          </a:p>
          <a:p>
            <a:r>
              <a:rPr lang="en-US" sz="2800" b="1">
                <a:effectLst/>
                <a:ea typeface="Arial" panose="020B0604020202020204" pitchFamily="34" charset="0"/>
              </a:rPr>
              <a:t>Rationale:</a:t>
            </a:r>
            <a:r>
              <a:rPr lang="en-US" sz="2800">
                <a:effectLst/>
                <a:ea typeface="Arial" panose="020B0604020202020204" pitchFamily="34" charset="0"/>
              </a:rPr>
              <a:t> </a:t>
            </a:r>
            <a:r>
              <a:rPr lang="en-US" sz="2800">
                <a:solidFill>
                  <a:srgbClr val="000000"/>
                </a:solidFill>
                <a:effectLst/>
                <a:ea typeface="Arial" panose="020B0604020202020204" pitchFamily="34" charset="0"/>
              </a:rPr>
              <a:t>No longer needed after 2020 rule changes discontinued the requirement for upper body contact.</a:t>
            </a:r>
            <a:endParaRPr lang="en-US" sz="2800"/>
          </a:p>
        </p:txBody>
      </p:sp>
      <p:sp>
        <p:nvSpPr>
          <p:cNvPr id="4" name="Footer Placeholder 3">
            <a:extLst>
              <a:ext uri="{FF2B5EF4-FFF2-40B4-BE49-F238E27FC236}">
                <a16:creationId xmlns:a16="http://schemas.microsoft.com/office/drawing/2014/main" xmlns="" id="{20DC1A37-85E3-407E-9CAE-33BF4C698483}"/>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581854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A7AC18-0AF5-49D2-A6BB-944CE0550F8A}"/>
              </a:ext>
            </a:extLst>
          </p:cNvPr>
          <p:cNvSpPr>
            <a:spLocks noGrp="1"/>
          </p:cNvSpPr>
          <p:nvPr>
            <p:ph type="title"/>
          </p:nvPr>
        </p:nvSpPr>
        <p:spPr/>
        <p:txBody>
          <a:bodyPr/>
          <a:lstStyle/>
          <a:p>
            <a:r>
              <a:rPr lang="en-US"/>
              <a:t>Rule 3-5-5c	Release Stunts/tosses</a:t>
            </a:r>
          </a:p>
        </p:txBody>
      </p:sp>
      <p:sp>
        <p:nvSpPr>
          <p:cNvPr id="3" name="Content Placeholder 2">
            <a:extLst>
              <a:ext uri="{FF2B5EF4-FFF2-40B4-BE49-F238E27FC236}">
                <a16:creationId xmlns:a16="http://schemas.microsoft.com/office/drawing/2014/main" xmlns="" id="{3450A97D-B709-4743-AA87-68F9779EDC1D}"/>
              </a:ext>
            </a:extLst>
          </p:cNvPr>
          <p:cNvSpPr>
            <a:spLocks noGrp="1"/>
          </p:cNvSpPr>
          <p:nvPr>
            <p:ph idx="1"/>
          </p:nvPr>
        </p:nvSpPr>
        <p:spPr/>
        <p:txBody>
          <a:bodyPr/>
          <a:lstStyle/>
          <a:p>
            <a:pPr marL="0" marR="0">
              <a:spcBef>
                <a:spcPts val="0"/>
              </a:spcBef>
              <a:spcAft>
                <a:spcPts val="0"/>
              </a:spcAft>
            </a:pPr>
            <a:r>
              <a:rPr lang="en-US" sz="2800">
                <a:solidFill>
                  <a:srgbClr val="000000"/>
                </a:solidFill>
                <a:effectLst/>
                <a:ea typeface="'verdana',sans-serif"/>
              </a:rPr>
              <a:t>c. The top person and at least one bracer maintain </a:t>
            </a:r>
            <a:r>
              <a:rPr lang="en-US" sz="2800" strike="sngStrike">
                <a:solidFill>
                  <a:srgbClr val="FF0000"/>
                </a:solidFill>
                <a:effectLst/>
                <a:ea typeface="'verdana',sans-serif"/>
              </a:rPr>
              <a:t>hand-to-hand/arm</a:t>
            </a:r>
            <a:r>
              <a:rPr lang="en-US" sz="2800">
                <a:solidFill>
                  <a:srgbClr val="000000"/>
                </a:solidFill>
                <a:effectLst/>
                <a:ea typeface="'verdana',sans-serif"/>
              </a:rPr>
              <a:t> contact except for the following skills:</a:t>
            </a:r>
            <a:endParaRPr lang="en-US" sz="2800">
              <a:effectLst/>
              <a:ea typeface="Times New Roman" panose="02020603050405020304" pitchFamily="18" charset="0"/>
            </a:endParaRPr>
          </a:p>
          <a:p>
            <a:pPr marL="0" marR="0">
              <a:spcBef>
                <a:spcPts val="0"/>
              </a:spcBef>
              <a:spcAft>
                <a:spcPts val="0"/>
              </a:spcAft>
            </a:pPr>
            <a:endParaRPr lang="en-US" sz="800">
              <a:effectLst/>
              <a:ea typeface="Times New Roman" panose="02020603050405020304" pitchFamily="18" charset="0"/>
            </a:endParaRPr>
          </a:p>
          <a:p>
            <a:pPr marL="514350" marR="0" indent="-514350">
              <a:spcBef>
                <a:spcPts val="0"/>
              </a:spcBef>
              <a:spcAft>
                <a:spcPts val="1000"/>
              </a:spcAft>
              <a:buAutoNum type="arabicPeriod"/>
            </a:pPr>
            <a:r>
              <a:rPr lang="en-US" sz="2800" strike="sngStrike">
                <a:solidFill>
                  <a:srgbClr val="FF0000"/>
                </a:solidFill>
                <a:effectLst/>
                <a:ea typeface="'verdana',sans-serif"/>
              </a:rPr>
              <a:t>If the release is to a cradle position, the contact may be hand-to-foot and the bracer must be in a double-based prep with a spotter.</a:t>
            </a:r>
          </a:p>
          <a:p>
            <a:pPr marL="0" marR="0" indent="0">
              <a:spcBef>
                <a:spcPts val="0"/>
              </a:spcBef>
              <a:spcAft>
                <a:spcPts val="1000"/>
              </a:spcAft>
              <a:buNone/>
            </a:pPr>
            <a:endParaRPr lang="en-US" sz="800" strike="sngStrike">
              <a:solidFill>
                <a:srgbClr val="FF0000"/>
              </a:solidFill>
              <a:ea typeface="Times New Roman" panose="02020603050405020304" pitchFamily="18" charset="0"/>
            </a:endParaRPr>
          </a:p>
          <a:p>
            <a:pPr>
              <a:spcBef>
                <a:spcPts val="0"/>
              </a:spcBef>
              <a:spcAft>
                <a:spcPts val="1000"/>
              </a:spcAft>
            </a:pPr>
            <a:r>
              <a:rPr lang="en-US" sz="2800" b="1">
                <a:effectLst/>
                <a:latin typeface="Calibri" panose="020F0502020204030204" pitchFamily="34" charset="0"/>
                <a:ea typeface="Arial" panose="020B0604020202020204" pitchFamily="34" charset="0"/>
              </a:rPr>
              <a:t>Rationale:</a:t>
            </a:r>
            <a:r>
              <a:rPr lang="en-US" sz="2800">
                <a:effectLst/>
                <a:latin typeface="Calibri" panose="020F0502020204030204" pitchFamily="34" charset="0"/>
                <a:ea typeface="Arial" panose="020B0604020202020204" pitchFamily="34" charset="0"/>
              </a:rPr>
              <a:t> </a:t>
            </a:r>
            <a:r>
              <a:rPr lang="en-US" sz="2800">
                <a:solidFill>
                  <a:srgbClr val="000000"/>
                </a:solidFill>
                <a:effectLst/>
                <a:latin typeface="Calibri" panose="020F0502020204030204" pitchFamily="34" charset="0"/>
                <a:ea typeface="Arial" panose="020B0604020202020204" pitchFamily="34" charset="0"/>
              </a:rPr>
              <a:t>Allows the hand-to-foot release to land back in a skill or other position besides a cradle. </a:t>
            </a:r>
            <a:r>
              <a:rPr lang="en-US" sz="2800">
                <a:effectLst/>
                <a:latin typeface="Calibri" panose="020F0502020204030204" pitchFamily="34" charset="0"/>
                <a:ea typeface="Times New Roman" panose="02020603050405020304" pitchFamily="18" charset="0"/>
              </a:rPr>
              <a:t> This will </a:t>
            </a:r>
            <a:r>
              <a:rPr lang="en-US" sz="2800">
                <a:solidFill>
                  <a:srgbClr val="000000"/>
                </a:solidFill>
                <a:effectLst/>
                <a:latin typeface="Calibri" panose="020F0502020204030204" pitchFamily="34" charset="0"/>
                <a:ea typeface="Arial" panose="020B0604020202020204" pitchFamily="34" charset="0"/>
              </a:rPr>
              <a:t>allow for a cleaner rule and interpretation without increasing the risk of injury.</a:t>
            </a:r>
            <a:endParaRPr lang="en-US" sz="2800">
              <a:effectLst/>
              <a:ea typeface="Times New Roman" panose="02020603050405020304" pitchFamily="18" charset="0"/>
            </a:endParaRPr>
          </a:p>
        </p:txBody>
      </p:sp>
      <p:sp>
        <p:nvSpPr>
          <p:cNvPr id="4" name="Footer Placeholder 3">
            <a:extLst>
              <a:ext uri="{FF2B5EF4-FFF2-40B4-BE49-F238E27FC236}">
                <a16:creationId xmlns:a16="http://schemas.microsoft.com/office/drawing/2014/main" xmlns="" id="{CBE4816D-6024-45A3-8EAB-7017E979D325}"/>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552555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F4A0CC-7602-407E-8CE7-898C10DD5FBB}"/>
              </a:ext>
            </a:extLst>
          </p:cNvPr>
          <p:cNvSpPr>
            <a:spLocks noGrp="1"/>
          </p:cNvSpPr>
          <p:nvPr>
            <p:ph type="title"/>
          </p:nvPr>
        </p:nvSpPr>
        <p:spPr/>
        <p:txBody>
          <a:bodyPr/>
          <a:lstStyle/>
          <a:p>
            <a:r>
              <a:rPr lang="en-US"/>
              <a:t>Rule 4-2-8	Stunting Personnel</a:t>
            </a:r>
          </a:p>
        </p:txBody>
      </p:sp>
      <p:sp>
        <p:nvSpPr>
          <p:cNvPr id="3" name="Content Placeholder 2">
            <a:extLst>
              <a:ext uri="{FF2B5EF4-FFF2-40B4-BE49-F238E27FC236}">
                <a16:creationId xmlns:a16="http://schemas.microsoft.com/office/drawing/2014/main" xmlns="" id="{68716D18-C413-4AC2-A7C5-B7BA423605A5}"/>
              </a:ext>
            </a:extLst>
          </p:cNvPr>
          <p:cNvSpPr>
            <a:spLocks noGrp="1"/>
          </p:cNvSpPr>
          <p:nvPr>
            <p:ph idx="1"/>
          </p:nvPr>
        </p:nvSpPr>
        <p:spPr/>
        <p:txBody>
          <a:bodyPr/>
          <a:lstStyle/>
          <a:p>
            <a:pPr marL="0" marR="0">
              <a:spcBef>
                <a:spcPts val="0"/>
              </a:spcBef>
              <a:spcAft>
                <a:spcPts val="1000"/>
              </a:spcAft>
            </a:pPr>
            <a:r>
              <a:rPr lang="en-US" sz="2800">
                <a:solidFill>
                  <a:srgbClr val="000000"/>
                </a:solidFill>
                <a:effectLst/>
                <a:ea typeface="Arial" panose="020B0604020202020204" pitchFamily="34" charset="0"/>
              </a:rPr>
              <a:t>A spotter is required for </a:t>
            </a:r>
            <a:r>
              <a:rPr lang="en-US" sz="2800" strike="sngStrike">
                <a:solidFill>
                  <a:srgbClr val="FF0000"/>
                </a:solidFill>
                <a:effectLst/>
                <a:ea typeface="Arial" panose="020B0604020202020204" pitchFamily="34" charset="0"/>
              </a:rPr>
              <a:t>tosses to</a:t>
            </a:r>
            <a:r>
              <a:rPr lang="en-US" sz="2800">
                <a:solidFill>
                  <a:srgbClr val="000000"/>
                </a:solidFill>
                <a:effectLst/>
                <a:ea typeface="Arial" panose="020B0604020202020204" pitchFamily="34" charset="0"/>
              </a:rPr>
              <a:t> single-base prep-level stunts in which the foot/feet of the top person is in the hands of the base and </a:t>
            </a:r>
            <a:r>
              <a:rPr lang="en-US" sz="2800" u="sng">
                <a:solidFill>
                  <a:srgbClr val="FF0000"/>
                </a:solidFill>
                <a:effectLst/>
                <a:ea typeface="Arial" panose="020B0604020202020204" pitchFamily="34" charset="0"/>
              </a:rPr>
              <a:t>for</a:t>
            </a:r>
            <a:r>
              <a:rPr lang="en-US" sz="2800">
                <a:solidFill>
                  <a:srgbClr val="000000"/>
                </a:solidFill>
                <a:effectLst/>
                <a:ea typeface="Arial" panose="020B0604020202020204" pitchFamily="34" charset="0"/>
              </a:rPr>
              <a:t> tosses to single-base shoulder stands. </a:t>
            </a:r>
          </a:p>
          <a:p>
            <a:pPr marL="0" marR="0">
              <a:spcBef>
                <a:spcPts val="0"/>
              </a:spcBef>
              <a:spcAft>
                <a:spcPts val="1000"/>
              </a:spcAft>
            </a:pPr>
            <a:endParaRPr lang="en-US" sz="2800">
              <a:solidFill>
                <a:srgbClr val="000000"/>
              </a:solidFill>
              <a:ea typeface="Times New Roman" panose="02020603050405020304" pitchFamily="18" charset="0"/>
            </a:endParaRPr>
          </a:p>
          <a:p>
            <a:pPr marL="0" marR="0">
              <a:spcBef>
                <a:spcPts val="0"/>
              </a:spcBef>
              <a:spcAft>
                <a:spcPts val="1000"/>
              </a:spcAft>
            </a:pPr>
            <a:endParaRPr lang="en-US" sz="2800">
              <a:effectLst/>
              <a:ea typeface="Times New Roman" panose="02020603050405020304" pitchFamily="18" charset="0"/>
            </a:endParaRPr>
          </a:p>
          <a:p>
            <a:r>
              <a:rPr lang="en-US" sz="2800" b="1">
                <a:effectLst/>
                <a:ea typeface="Arial" panose="020B0604020202020204" pitchFamily="34" charset="0"/>
              </a:rPr>
              <a:t>Rationale:</a:t>
            </a:r>
            <a:r>
              <a:rPr lang="en-US" sz="2800">
                <a:effectLst/>
                <a:ea typeface="Arial" panose="020B0604020202020204" pitchFamily="34" charset="0"/>
              </a:rPr>
              <a:t> </a:t>
            </a:r>
            <a:r>
              <a:rPr lang="en-US" sz="2800">
                <a:solidFill>
                  <a:srgbClr val="000000"/>
                </a:solidFill>
                <a:effectLst/>
                <a:ea typeface="Arial" panose="020B0604020202020204" pitchFamily="34" charset="0"/>
              </a:rPr>
              <a:t>Clarifies that a</a:t>
            </a:r>
            <a:r>
              <a:rPr lang="en-US" sz="2800">
                <a:solidFill>
                  <a:srgbClr val="000000"/>
                </a:solidFill>
                <a:effectLst/>
                <a:ea typeface="'calibri',sans-serif"/>
              </a:rPr>
              <a:t> spotter is required anytime the feet of the top person are in the hands of a base or during the toss portion of a toss to shoulder stand. Mirrors the language in 3-2-8.</a:t>
            </a:r>
            <a:endParaRPr lang="en-US" sz="2800"/>
          </a:p>
        </p:txBody>
      </p:sp>
      <p:sp>
        <p:nvSpPr>
          <p:cNvPr id="4" name="Footer Placeholder 3">
            <a:extLst>
              <a:ext uri="{FF2B5EF4-FFF2-40B4-BE49-F238E27FC236}">
                <a16:creationId xmlns:a16="http://schemas.microsoft.com/office/drawing/2014/main" xmlns="" id="{1056AF20-19F2-4F69-8203-094D02E54F17}"/>
              </a:ext>
            </a:extLst>
          </p:cNvPr>
          <p:cNvSpPr>
            <a:spLocks noGrp="1"/>
          </p:cNvSpPr>
          <p:nvPr>
            <p:ph type="ftr" sz="quarter" idx="11"/>
          </p:nvPr>
        </p:nvSpPr>
        <p:spPr/>
        <p:txBody>
          <a:bodyPr/>
          <a:lstStyle/>
          <a:p>
            <a:pPr>
              <a:defRPr/>
            </a:pPr>
            <a:r>
              <a:rPr lang="en-US"/>
              <a:t>www.nfhs.org</a:t>
            </a:r>
          </a:p>
        </p:txBody>
      </p:sp>
    </p:spTree>
    <p:extLst>
      <p:ext uri="{BB962C8B-B14F-4D97-AF65-F5344CB8AC3E}">
        <p14:creationId xmlns:p14="http://schemas.microsoft.com/office/powerpoint/2010/main" val="2385035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E75B8E05-B284-457B-B873-E0E633D6AE7A}"/>
              </a:ext>
            </a:extLst>
          </p:cNvPr>
          <p:cNvSpPr>
            <a:spLocks noGrp="1"/>
          </p:cNvSpPr>
          <p:nvPr>
            <p:ph type="title"/>
          </p:nvPr>
        </p:nvSpPr>
        <p:spPr/>
        <p:txBody>
          <a:bodyPr/>
          <a:lstStyle/>
          <a:p>
            <a:r>
              <a:rPr lang="en-US"/>
              <a:t>2021 Points of emphasis</a:t>
            </a:r>
          </a:p>
        </p:txBody>
      </p:sp>
      <p:sp>
        <p:nvSpPr>
          <p:cNvPr id="5" name="Text Placeholder 4">
            <a:extLst>
              <a:ext uri="{FF2B5EF4-FFF2-40B4-BE49-F238E27FC236}">
                <a16:creationId xmlns:a16="http://schemas.microsoft.com/office/drawing/2014/main" xmlns="" id="{33697ACD-5D59-4D22-81C7-A5A663A141B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2896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28B8A841-BB13-42FA-8CE6-4CC4147709D7}"/>
              </a:ext>
            </a:extLst>
          </p:cNvPr>
          <p:cNvSpPr>
            <a:spLocks noGrp="1"/>
          </p:cNvSpPr>
          <p:nvPr>
            <p:ph type="title"/>
          </p:nvPr>
        </p:nvSpPr>
        <p:spPr/>
        <p:txBody>
          <a:bodyPr/>
          <a:lstStyle/>
          <a:p>
            <a:r>
              <a:rPr lang="en-US"/>
              <a:t>Return to Play/activity</a:t>
            </a:r>
          </a:p>
        </p:txBody>
      </p:sp>
      <p:sp>
        <p:nvSpPr>
          <p:cNvPr id="5" name="Content Placeholder 4">
            <a:extLst>
              <a:ext uri="{FF2B5EF4-FFF2-40B4-BE49-F238E27FC236}">
                <a16:creationId xmlns:a16="http://schemas.microsoft.com/office/drawing/2014/main" xmlns="" id="{29F83DB3-3775-4564-A333-A324C37B17E1}"/>
              </a:ext>
            </a:extLst>
          </p:cNvPr>
          <p:cNvSpPr>
            <a:spLocks noGrp="1"/>
          </p:cNvSpPr>
          <p:nvPr>
            <p:ph idx="1"/>
          </p:nvPr>
        </p:nvSpPr>
        <p:spPr/>
        <p:txBody>
          <a:bodyPr/>
          <a:lstStyle/>
          <a:p>
            <a:r>
              <a:rPr lang="en-US" sz="2800">
                <a:effectLst/>
                <a:latin typeface="Calibri" panose="020F0502020204030204" pitchFamily="34" charset="0"/>
                <a:ea typeface="Calibri" panose="020F0502020204030204" pitchFamily="34" charset="0"/>
                <a:cs typeface="Times New Roman" panose="02020603050405020304" pitchFamily="18" charset="0"/>
              </a:rPr>
              <a:t>The NFHS continues to focus on the health and safety of all participants.  Consideration should be taken into account whether at the beginning of the season or after an extended absence from the activity.   This would include but not limited to mental, physical and emotional preparedness of the participant. Emphasis should be given to strength and conditioning, skill progressions, state association return to play protocols and any state and local guidelines.  Further risk minimization would also include being mindful of the potential of overuse injuries due to extended practices, performances and competitions. </a:t>
            </a:r>
          </a:p>
          <a:p>
            <a:endParaRPr lang="en-US" sz="2400"/>
          </a:p>
        </p:txBody>
      </p:sp>
    </p:spTree>
    <p:extLst>
      <p:ext uri="{BB962C8B-B14F-4D97-AF65-F5344CB8AC3E}">
        <p14:creationId xmlns:p14="http://schemas.microsoft.com/office/powerpoint/2010/main" val="1637524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2D095A2C-2F87-48ED-A221-977F08FADD0A}"/>
              </a:ext>
            </a:extLst>
          </p:cNvPr>
          <p:cNvSpPr>
            <a:spLocks noGrp="1"/>
          </p:cNvSpPr>
          <p:nvPr>
            <p:ph type="title"/>
          </p:nvPr>
        </p:nvSpPr>
        <p:spPr>
          <a:xfrm>
            <a:off x="963613" y="4406900"/>
            <a:ext cx="8867775" cy="1362075"/>
          </a:xfrm>
        </p:spPr>
        <p:txBody>
          <a:bodyPr/>
          <a:lstStyle/>
          <a:p>
            <a:pPr>
              <a:defRPr/>
            </a:pPr>
            <a:r>
              <a:rPr lang="en-US"/>
              <a:t>NFHS OFFICIALS Education </a:t>
            </a:r>
          </a:p>
        </p:txBody>
      </p:sp>
      <p:sp>
        <p:nvSpPr>
          <p:cNvPr id="28675" name="Text Placeholder 5">
            <a:extLst>
              <a:ext uri="{FF2B5EF4-FFF2-40B4-BE49-F238E27FC236}">
                <a16:creationId xmlns:a16="http://schemas.microsoft.com/office/drawing/2014/main" xmlns="" id="{171B4D8B-6ABE-4C8C-977D-E35EAC182FCF}"/>
              </a:ext>
            </a:extLst>
          </p:cNvPr>
          <p:cNvSpPr>
            <a:spLocks noGrp="1" noChangeArrowheads="1"/>
          </p:cNvSpPr>
          <p:nvPr>
            <p:ph type="body" idx="1"/>
          </p:nvPr>
        </p:nvSpPr>
        <p:spPr>
          <a:xfrm>
            <a:off x="963613" y="2906713"/>
            <a:ext cx="10363200" cy="1500187"/>
          </a:xfrm>
        </p:spPr>
        <p:txBody>
          <a:bodyPr/>
          <a:lstStyle/>
          <a:p>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A picture containing text, newspaper, sign&#10;&#10;Description automatically generated">
            <a:extLst>
              <a:ext uri="{FF2B5EF4-FFF2-40B4-BE49-F238E27FC236}">
                <a16:creationId xmlns:a16="http://schemas.microsoft.com/office/drawing/2014/main" xmlns="" id="{A9B54CE2-F057-4E19-9691-591D0E3434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a:t>NFHS Center for Officials Services (COS)</a:t>
            </a:r>
          </a:p>
        </p:txBody>
      </p:sp>
      <p:pic>
        <p:nvPicPr>
          <p:cNvPr id="32771" name="Picture 5">
            <a:extLst>
              <a:ext uri="{FF2B5EF4-FFF2-40B4-BE49-F238E27FC236}">
                <a16:creationId xmlns:a16="http://schemas.microsoft.com/office/drawing/2014/main" xmlns="" id="{3F0B70D1-76D8-4413-9BE5-BBC0311FEC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769" r="4088"/>
          <a:stretch>
            <a:fillRect/>
          </a:stretch>
        </p:blipFill>
        <p:spPr bwMode="auto">
          <a:xfrm>
            <a:off x="2109788" y="1906588"/>
            <a:ext cx="8096250"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A9532633-F2CA-403A-A578-9EA47501A32D}"/>
              </a:ext>
            </a:extLst>
          </p:cNvPr>
          <p:cNvSpPr>
            <a:spLocks noGrp="1"/>
          </p:cNvSpPr>
          <p:nvPr>
            <p:ph type="title"/>
          </p:nvPr>
        </p:nvSpPr>
        <p:spPr/>
        <p:txBody>
          <a:bodyPr/>
          <a:lstStyle/>
          <a:p>
            <a:r>
              <a:rPr lang="en-US"/>
              <a:t>Thank you to our Spirit Partner Varsity</a:t>
            </a:r>
          </a:p>
        </p:txBody>
      </p:sp>
      <p:pic>
        <p:nvPicPr>
          <p:cNvPr id="6" name="Varsity Spirit">
            <a:hlinkClick r:id="" action="ppaction://media"/>
            <a:extLst>
              <a:ext uri="{FF2B5EF4-FFF2-40B4-BE49-F238E27FC236}">
                <a16:creationId xmlns:a16="http://schemas.microsoft.com/office/drawing/2014/main" xmlns="" id="{74527348-E321-421E-9DEA-D1CCACA975D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749752" y="1439350"/>
            <a:ext cx="9061123" cy="5096532"/>
          </a:xfrm>
        </p:spPr>
      </p:pic>
    </p:spTree>
    <p:extLst>
      <p:ext uri="{BB962C8B-B14F-4D97-AF65-F5344CB8AC3E}">
        <p14:creationId xmlns:p14="http://schemas.microsoft.com/office/powerpoint/2010/main" val="290923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FDA67C-E26C-4EDB-8927-B1A5B5280CE4}"/>
              </a:ext>
            </a:extLst>
          </p:cNvPr>
          <p:cNvSpPr>
            <a:spLocks noGrp="1"/>
          </p:cNvSpPr>
          <p:nvPr>
            <p:ph type="title"/>
          </p:nvPr>
        </p:nvSpPr>
        <p:spPr>
          <a:xfrm>
            <a:off x="963613" y="4406900"/>
            <a:ext cx="8867775" cy="1362075"/>
          </a:xfrm>
        </p:spPr>
        <p:txBody>
          <a:bodyPr/>
          <a:lstStyle/>
          <a:p>
            <a:pPr>
              <a:defRPr/>
            </a:pPr>
            <a:r>
              <a:rPr lang="en-US"/>
              <a:t> NFHS Learning Center</a:t>
            </a:r>
          </a:p>
        </p:txBody>
      </p:sp>
      <p:sp>
        <p:nvSpPr>
          <p:cNvPr id="34819" name="Text Placeholder 2">
            <a:extLst>
              <a:ext uri="{FF2B5EF4-FFF2-40B4-BE49-F238E27FC236}">
                <a16:creationId xmlns:a16="http://schemas.microsoft.com/office/drawing/2014/main" xmlns="" id="{E7338CBA-3A12-4537-82AB-43A63235C968}"/>
              </a:ext>
            </a:extLst>
          </p:cNvPr>
          <p:cNvSpPr>
            <a:spLocks noGrp="1" noChangeArrowheads="1"/>
          </p:cNvSpPr>
          <p:nvPr>
            <p:ph type="body" idx="1"/>
          </p:nvPr>
        </p:nvSpPr>
        <p:spPr>
          <a:xfrm>
            <a:off x="963613" y="2906713"/>
            <a:ext cx="10363200" cy="1500187"/>
          </a:xfrm>
        </p:spPr>
        <p:txBody>
          <a:bodyPr/>
          <a:lstStyle/>
          <a:p>
            <a:endParaRPr lang="en-US"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A screenshot of a newspaper&#10;&#10;Description automatically generated">
            <a:extLst>
              <a:ext uri="{FF2B5EF4-FFF2-40B4-BE49-F238E27FC236}">
                <a16:creationId xmlns:a16="http://schemas.microsoft.com/office/drawing/2014/main" xmlns="" id="{B3D3E6F8-3886-4EB9-BF48-6682C83FD0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580864-A198-415A-BD75-06056A85545A}"/>
              </a:ext>
            </a:extLst>
          </p:cNvPr>
          <p:cNvSpPr>
            <a:spLocks noGrp="1"/>
          </p:cNvSpPr>
          <p:nvPr>
            <p:ph type="title"/>
          </p:nvPr>
        </p:nvSpPr>
        <p:spPr>
          <a:xfrm>
            <a:off x="963613" y="4406900"/>
            <a:ext cx="8867775" cy="1362075"/>
          </a:xfrm>
        </p:spPr>
        <p:txBody>
          <a:bodyPr/>
          <a:lstStyle/>
          <a:p>
            <a:pPr>
              <a:defRPr/>
            </a:pPr>
            <a:r>
              <a:rPr lang="en-US"/>
              <a:t>NFHS Network</a:t>
            </a:r>
          </a:p>
        </p:txBody>
      </p:sp>
      <p:sp>
        <p:nvSpPr>
          <p:cNvPr id="37891" name="Text Placeholder 2">
            <a:extLst>
              <a:ext uri="{FF2B5EF4-FFF2-40B4-BE49-F238E27FC236}">
                <a16:creationId xmlns:a16="http://schemas.microsoft.com/office/drawing/2014/main" xmlns="" id="{FEDD9F90-CD8E-418A-BC26-665E3EB75E5D}"/>
              </a:ext>
            </a:extLst>
          </p:cNvPr>
          <p:cNvSpPr>
            <a:spLocks noGrp="1" noChangeArrowheads="1"/>
          </p:cNvSpPr>
          <p:nvPr>
            <p:ph type="body" idx="1"/>
          </p:nvPr>
        </p:nvSpPr>
        <p:spPr>
          <a:xfrm>
            <a:off x="963613" y="2906713"/>
            <a:ext cx="10363200" cy="1500187"/>
          </a:xfrm>
        </p:spPr>
        <p:txBody>
          <a:bodyPr/>
          <a:lstStyle/>
          <a:p>
            <a:endParaRPr lang="en-US"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60A12-0810-47E6-8AFB-F7068F85C7F5}"/>
              </a:ext>
            </a:extLst>
          </p:cNvPr>
          <p:cNvSpPr>
            <a:spLocks noGrp="1"/>
          </p:cNvSpPr>
          <p:nvPr>
            <p:ph type="title"/>
          </p:nvPr>
        </p:nvSpPr>
        <p:spPr/>
        <p:txBody>
          <a:bodyPr/>
          <a:lstStyle/>
          <a:p>
            <a:pPr>
              <a:defRPr/>
            </a:pPr>
            <a:r>
              <a:rPr lang="en-US"/>
              <a:t>NFHS Network</a:t>
            </a:r>
          </a:p>
        </p:txBody>
      </p:sp>
      <p:sp>
        <p:nvSpPr>
          <p:cNvPr id="38915" name="Content Placeholder 2">
            <a:extLst>
              <a:ext uri="{FF2B5EF4-FFF2-40B4-BE49-F238E27FC236}">
                <a16:creationId xmlns:a16="http://schemas.microsoft.com/office/drawing/2014/main" xmlns="" id="{BFA2658C-2701-43C6-80C2-F9C481194AED}"/>
              </a:ext>
            </a:extLst>
          </p:cNvPr>
          <p:cNvSpPr>
            <a:spLocks noGrp="1" noChangeArrowheads="1"/>
          </p:cNvSpPr>
          <p:nvPr>
            <p:ph idx="1"/>
          </p:nvPr>
        </p:nvSpPr>
        <p:spPr>
          <a:xfrm>
            <a:off x="1941513" y="1989138"/>
            <a:ext cx="4802187" cy="4338637"/>
          </a:xfrm>
        </p:spPr>
        <p:txBody>
          <a:bodyPr/>
          <a:lstStyle/>
          <a:p>
            <a:r>
              <a:rPr lang="en-US" altLang="en-US"/>
              <a:t>By 2025, every high school sporting event in America will be streamed live. </a:t>
            </a:r>
          </a:p>
          <a:p>
            <a:r>
              <a:rPr lang="en-US" altLang="en-US"/>
              <a:t>The NFHS Network will be </a:t>
            </a:r>
            <a:br>
              <a:rPr lang="en-US" altLang="en-US"/>
            </a:br>
            <a:r>
              <a:rPr lang="en-US" altLang="en-US"/>
              <a:t>THE DESTINATION for fans </a:t>
            </a:r>
            <a:br>
              <a:rPr lang="en-US" altLang="en-US"/>
            </a:br>
            <a:r>
              <a:rPr lang="en-US" altLang="en-US"/>
              <a:t>to view these broadcasts. </a:t>
            </a:r>
          </a:p>
          <a:p>
            <a:r>
              <a:rPr lang="en-US" altLang="en-US"/>
              <a:t>27 Different Sports and Activities</a:t>
            </a:r>
          </a:p>
        </p:txBody>
      </p:sp>
      <p:sp>
        <p:nvSpPr>
          <p:cNvPr id="38916" name="Footer Placeholder 4">
            <a:extLst>
              <a:ext uri="{FF2B5EF4-FFF2-40B4-BE49-F238E27FC236}">
                <a16:creationId xmlns:a16="http://schemas.microsoft.com/office/drawing/2014/main" xmlns=""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r>
              <a:rPr lang="en-US" altLang="en-US" sz="2200" b="1" u="sng">
                <a:solidFill>
                  <a:srgbClr val="00205B"/>
                </a:solidFill>
              </a:rPr>
              <a:t>www.NFHSnetwork.com</a:t>
            </a:r>
          </a:p>
        </p:txBody>
      </p:sp>
      <p:pic>
        <p:nvPicPr>
          <p:cNvPr id="38917" name="Picture 6">
            <a:extLst>
              <a:ext uri="{FF2B5EF4-FFF2-40B4-BE49-F238E27FC236}">
                <a16:creationId xmlns:a16="http://schemas.microsoft.com/office/drawing/2014/main" xmlns="" id="{634F527C-38CF-45FF-B426-4A9AF8B2E7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24700" y="1889125"/>
            <a:ext cx="50673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7" descr="A close up of a sign&#10;&#10;Description automatically generated">
            <a:extLst>
              <a:ext uri="{FF2B5EF4-FFF2-40B4-BE49-F238E27FC236}">
                <a16:creationId xmlns:a16="http://schemas.microsoft.com/office/drawing/2014/main" xmlns="" id="{90893D14-5825-4C91-BD1E-467E1A573F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4700" y="4910138"/>
            <a:ext cx="1268413"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B41000DE-E878-4821-A582-BD013015CFDB}"/>
              </a:ext>
            </a:extLst>
          </p:cNvPr>
          <p:cNvSpPr>
            <a:spLocks noGrp="1"/>
          </p:cNvSpPr>
          <p:nvPr>
            <p:ph type="ftr" sz="quarter" idx="3"/>
          </p:nvPr>
        </p:nvSpPr>
        <p:spPr>
          <a:xfrm>
            <a:off x="10199688" y="6524625"/>
            <a:ext cx="1992312" cy="295275"/>
          </a:xfrm>
        </p:spPr>
        <p:txBody>
          <a:bodyPr/>
          <a:lstStyle/>
          <a:p>
            <a:pPr>
              <a:defRPr/>
            </a:pPr>
            <a:r>
              <a:rPr lang="en-US"/>
              <a:t>www.nfhs.org</a:t>
            </a:r>
          </a:p>
        </p:txBody>
      </p:sp>
      <p:pic>
        <p:nvPicPr>
          <p:cNvPr id="40963" name="Picture 5" descr="Slide10.png">
            <a:extLst>
              <a:ext uri="{FF2B5EF4-FFF2-40B4-BE49-F238E27FC236}">
                <a16:creationId xmlns:a16="http://schemas.microsoft.com/office/drawing/2014/main" xmlns="" id="{F40B21C5-BFFC-4F71-9658-E47C8A2CE6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E75B8E05-B284-457B-B873-E0E633D6AE7A}"/>
              </a:ext>
            </a:extLst>
          </p:cNvPr>
          <p:cNvSpPr>
            <a:spLocks noGrp="1"/>
          </p:cNvSpPr>
          <p:nvPr>
            <p:ph type="title"/>
          </p:nvPr>
        </p:nvSpPr>
        <p:spPr/>
        <p:txBody>
          <a:bodyPr/>
          <a:lstStyle/>
          <a:p>
            <a:r>
              <a:rPr lang="en-US"/>
              <a:t>2021 Spirit discussion forum</a:t>
            </a:r>
          </a:p>
        </p:txBody>
      </p:sp>
      <p:sp>
        <p:nvSpPr>
          <p:cNvPr id="5" name="Text Placeholder 4">
            <a:extLst>
              <a:ext uri="{FF2B5EF4-FFF2-40B4-BE49-F238E27FC236}">
                <a16:creationId xmlns:a16="http://schemas.microsoft.com/office/drawing/2014/main" xmlns="" id="{33697ACD-5D59-4D22-81C7-A5A663A141B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179165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7B6A40-EC7B-4858-9050-474CA90A6D5C}"/>
              </a:ext>
            </a:extLst>
          </p:cNvPr>
          <p:cNvSpPr>
            <a:spLocks noGrp="1"/>
          </p:cNvSpPr>
          <p:nvPr>
            <p:ph type="title"/>
          </p:nvPr>
        </p:nvSpPr>
        <p:spPr/>
        <p:txBody>
          <a:bodyPr/>
          <a:lstStyle/>
          <a:p>
            <a:pPr>
              <a:defRPr/>
            </a:pPr>
            <a:r>
              <a:rPr lang="en-US"/>
              <a:t>Thank You</a:t>
            </a:r>
          </a:p>
        </p:txBody>
      </p:sp>
      <p:sp>
        <p:nvSpPr>
          <p:cNvPr id="43011" name="Content Placeholder 2">
            <a:extLst>
              <a:ext uri="{FF2B5EF4-FFF2-40B4-BE49-F238E27FC236}">
                <a16:creationId xmlns:a16="http://schemas.microsoft.com/office/drawing/2014/main" xmlns="" id="{0209A14E-5FE6-4067-9C99-1D7F35368B2C}"/>
              </a:ext>
            </a:extLst>
          </p:cNvPr>
          <p:cNvSpPr>
            <a:spLocks noGrp="1" noChangeArrowheads="1"/>
          </p:cNvSpPr>
          <p:nvPr>
            <p:ph idx="1"/>
          </p:nvPr>
        </p:nvSpPr>
        <p:spPr>
          <a:xfrm>
            <a:off x="1941513" y="1989138"/>
            <a:ext cx="10026650" cy="1754187"/>
          </a:xfrm>
        </p:spPr>
        <p:txBody>
          <a:bodyPr/>
          <a:lstStyle/>
          <a:p>
            <a:pPr marL="0" indent="0" algn="ctr">
              <a:buFont typeface="Wingdings" panose="05000000000000000000" pitchFamily="2" charset="2"/>
              <a:buNone/>
            </a:pPr>
            <a:r>
              <a:rPr lang="en-US" altLang="en-US" b="1"/>
              <a:t>National Federation of State High School Associations</a:t>
            </a:r>
            <a:r>
              <a:rPr lang="en-US" altLang="en-US"/>
              <a:t/>
            </a:r>
            <a:br>
              <a:rPr lang="en-US" altLang="en-US"/>
            </a:br>
            <a:r>
              <a:rPr lang="en-US" altLang="en-US"/>
              <a:t>PO Box 690 | Indianapolis, IN 46206</a:t>
            </a:r>
            <a:br>
              <a:rPr lang="en-US" altLang="en-US"/>
            </a:br>
            <a:r>
              <a:rPr lang="en-US" altLang="en-US"/>
              <a:t>Phone: 317-972-6900 | Fax: 317.822.5700</a:t>
            </a:r>
            <a:br>
              <a:rPr lang="en-US" altLang="en-US"/>
            </a:br>
            <a:r>
              <a:rPr lang="en-US" altLang="en-US"/>
              <a:t>www.nfhs.org | www.nfhslearn.com | www.nfhsnetwork.com</a:t>
            </a:r>
          </a:p>
        </p:txBody>
      </p:sp>
      <p:sp>
        <p:nvSpPr>
          <p:cNvPr id="4" name="Footer Placeholder 3">
            <a:extLst>
              <a:ext uri="{FF2B5EF4-FFF2-40B4-BE49-F238E27FC236}">
                <a16:creationId xmlns:a16="http://schemas.microsoft.com/office/drawing/2014/main" xmlns="" id="{662905E0-264A-4877-81D9-8F50452BFC16}"/>
              </a:ext>
            </a:extLst>
          </p:cNvPr>
          <p:cNvSpPr>
            <a:spLocks noGrp="1"/>
          </p:cNvSpPr>
          <p:nvPr>
            <p:ph type="ftr" sz="quarter" idx="11"/>
          </p:nvPr>
        </p:nvSpPr>
        <p:spPr/>
        <p:txBody>
          <a:bodyPr/>
          <a:lstStyle/>
          <a:p>
            <a:pPr>
              <a:defRPr/>
            </a:pPr>
            <a:r>
              <a:rPr lang="en-US"/>
              <a:t>www.nfhs.org</a:t>
            </a:r>
          </a:p>
        </p:txBody>
      </p:sp>
      <p:pic>
        <p:nvPicPr>
          <p:cNvPr id="43013" name="Picture 7" descr="A group of people standing in front of a crowd&#10;&#10;Description automatically generated">
            <a:extLst>
              <a:ext uri="{FF2B5EF4-FFF2-40B4-BE49-F238E27FC236}">
                <a16:creationId xmlns:a16="http://schemas.microsoft.com/office/drawing/2014/main" xmlns="" id="{EC86216C-6CA3-4DC3-B88A-DE140A2FC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1513" y="3871913"/>
            <a:ext cx="9856787"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E7CA7D-CE1E-477E-A515-EC60E62B933A}"/>
              </a:ext>
            </a:extLst>
          </p:cNvPr>
          <p:cNvSpPr>
            <a:spLocks noGrp="1"/>
          </p:cNvSpPr>
          <p:nvPr>
            <p:ph type="title"/>
          </p:nvPr>
        </p:nvSpPr>
        <p:spPr/>
        <p:txBody>
          <a:bodyPr/>
          <a:lstStyle/>
          <a:p>
            <a:pPr>
              <a:defRPr/>
            </a:pPr>
            <a:r>
              <a:rPr lang="en-US"/>
              <a:t>National Federation of </a:t>
            </a:r>
            <a:br>
              <a:rPr lang="en-US"/>
            </a:br>
            <a:r>
              <a:rPr lang="en-US"/>
              <a:t>State High School Associations</a:t>
            </a:r>
          </a:p>
        </p:txBody>
      </p:sp>
      <p:sp>
        <p:nvSpPr>
          <p:cNvPr id="21507" name="Content Placeholder 2">
            <a:extLst>
              <a:ext uri="{FF2B5EF4-FFF2-40B4-BE49-F238E27FC236}">
                <a16:creationId xmlns:a16="http://schemas.microsoft.com/office/drawing/2014/main" xmlns="" id="{6ABCCFEB-262C-4707-9393-47F1189CAFF9}"/>
              </a:ext>
            </a:extLst>
          </p:cNvPr>
          <p:cNvSpPr>
            <a:spLocks noGrp="1" noChangeArrowheads="1"/>
          </p:cNvSpPr>
          <p:nvPr>
            <p:ph idx="1"/>
          </p:nvPr>
        </p:nvSpPr>
        <p:spPr/>
        <p:txBody>
          <a:bodyPr/>
          <a:lstStyle/>
          <a:p>
            <a:r>
              <a:rPr lang="en-US" altLang="en-US" sz="2400"/>
              <a:t>NFHS (located in Indianapolis, IN – Est. 1920):</a:t>
            </a:r>
          </a:p>
          <a:p>
            <a:pPr lvl="1"/>
            <a:r>
              <a:rPr lang="en-US" altLang="en-US" sz="2200"/>
              <a:t>National leader and advocate for </a:t>
            </a:r>
            <a:br>
              <a:rPr lang="en-US" altLang="en-US" sz="2200"/>
            </a:br>
            <a:r>
              <a:rPr lang="en-US" altLang="en-US" sz="2200"/>
              <a:t>high school athletics and </a:t>
            </a:r>
            <a:br>
              <a:rPr lang="en-US" altLang="en-US" sz="2200"/>
            </a:br>
            <a:r>
              <a:rPr lang="en-US" altLang="en-US" sz="2200"/>
              <a:t>performing arts programs.</a:t>
            </a:r>
          </a:p>
          <a:p>
            <a:pPr lvl="1"/>
            <a:r>
              <a:rPr lang="en-US" altLang="en-US" sz="2200"/>
              <a:t>Serves 51 state associations, 19,500 </a:t>
            </a:r>
            <a:br>
              <a:rPr lang="en-US" altLang="en-US" sz="2200"/>
            </a:br>
            <a:r>
              <a:rPr lang="en-US" altLang="en-US" sz="2200"/>
              <a:t>high schools and 12 million student </a:t>
            </a:r>
            <a:br>
              <a:rPr lang="en-US" altLang="en-US" sz="2200"/>
            </a:br>
            <a:r>
              <a:rPr lang="en-US" altLang="en-US" sz="2200"/>
              <a:t>participants.</a:t>
            </a:r>
          </a:p>
          <a:p>
            <a:pPr lvl="1"/>
            <a:r>
              <a:rPr lang="en-US" altLang="en-US" sz="2200"/>
              <a:t>Writes playing rules for 17 high school </a:t>
            </a:r>
            <a:br>
              <a:rPr lang="en-US" altLang="en-US" sz="2200"/>
            </a:br>
            <a:r>
              <a:rPr lang="en-US" altLang="en-US" sz="2200"/>
              <a:t>sports for boys and girls.</a:t>
            </a:r>
          </a:p>
          <a:p>
            <a:pPr lvl="1"/>
            <a:r>
              <a:rPr lang="en-US" altLang="en-US" sz="2200"/>
              <a:t>Offers online education courses for high school coaches, </a:t>
            </a:r>
            <a:br>
              <a:rPr lang="en-US" altLang="en-US" sz="2200"/>
            </a:br>
            <a:r>
              <a:rPr lang="en-US" altLang="en-US" sz="2200"/>
              <a:t>officials, parents, students and others.</a:t>
            </a:r>
          </a:p>
          <a:p>
            <a:pPr lvl="1"/>
            <a:r>
              <a:rPr lang="en-US" altLang="en-US" sz="2200"/>
              <a:t>Ensures that students have opportunity to enjoy healthy participation, achievement and good sportsmanship in education-based athletics.</a:t>
            </a:r>
          </a:p>
        </p:txBody>
      </p:sp>
      <p:sp>
        <p:nvSpPr>
          <p:cNvPr id="4" name="Footer Placeholder 3">
            <a:extLst>
              <a:ext uri="{FF2B5EF4-FFF2-40B4-BE49-F238E27FC236}">
                <a16:creationId xmlns:a16="http://schemas.microsoft.com/office/drawing/2014/main" xmlns="" id="{B83D9D80-4CAC-4163-AB25-77D2EBBC87F1}"/>
              </a:ext>
            </a:extLst>
          </p:cNvPr>
          <p:cNvSpPr>
            <a:spLocks noGrp="1"/>
          </p:cNvSpPr>
          <p:nvPr>
            <p:ph type="ftr" sz="quarter" idx="11"/>
          </p:nvPr>
        </p:nvSpPr>
        <p:spPr/>
        <p:txBody>
          <a:bodyPr/>
          <a:lstStyle/>
          <a:p>
            <a:pPr>
              <a:defRPr/>
            </a:pPr>
            <a:r>
              <a:rPr lang="en-US"/>
              <a:t>www.nfhs.org</a:t>
            </a:r>
          </a:p>
        </p:txBody>
      </p:sp>
      <p:pic>
        <p:nvPicPr>
          <p:cNvPr id="21509" name="Picture 2" descr="C:\Users\mkosk\Desktop\Revised USA map with colors.jpg">
            <a:extLst>
              <a:ext uri="{FF2B5EF4-FFF2-40B4-BE49-F238E27FC236}">
                <a16:creationId xmlns:a16="http://schemas.microsoft.com/office/drawing/2014/main" xmlns="" id="{D971159E-36B1-4168-A127-8815D40EA0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01" t="4256" r="2832" b="8511"/>
          <a:stretch>
            <a:fillRect/>
          </a:stretch>
        </p:blipFill>
        <p:spPr bwMode="auto">
          <a:xfrm>
            <a:off x="7297738" y="2752725"/>
            <a:ext cx="4691062"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15E145-B9CD-4342-A82E-FEC53A18BBF8}"/>
              </a:ext>
            </a:extLst>
          </p:cNvPr>
          <p:cNvSpPr>
            <a:spLocks noGrp="1"/>
          </p:cNvSpPr>
          <p:nvPr>
            <p:ph type="title"/>
          </p:nvPr>
        </p:nvSpPr>
        <p:spPr/>
        <p:txBody>
          <a:bodyPr/>
          <a:lstStyle/>
          <a:p>
            <a:pPr>
              <a:defRPr/>
            </a:pPr>
            <a:r>
              <a:rPr lang="en-US"/>
              <a:t>NFHS Rules Review Committee</a:t>
            </a:r>
          </a:p>
        </p:txBody>
      </p:sp>
      <p:sp>
        <p:nvSpPr>
          <p:cNvPr id="22531" name="Content Placeholder 2">
            <a:extLst>
              <a:ext uri="{FF2B5EF4-FFF2-40B4-BE49-F238E27FC236}">
                <a16:creationId xmlns:a16="http://schemas.microsoft.com/office/drawing/2014/main" xmlns="" id="{84B64DE9-E29E-4B13-9615-425E4B0278E0}"/>
              </a:ext>
            </a:extLst>
          </p:cNvPr>
          <p:cNvSpPr>
            <a:spLocks noGrp="1" noChangeArrowheads="1"/>
          </p:cNvSpPr>
          <p:nvPr>
            <p:ph idx="1"/>
          </p:nvPr>
        </p:nvSpPr>
        <p:spPr>
          <a:xfrm>
            <a:off x="1941513" y="1989138"/>
            <a:ext cx="10026650" cy="2290762"/>
          </a:xfrm>
        </p:spPr>
        <p:txBody>
          <a:bodyPr/>
          <a:lstStyle/>
          <a:p>
            <a:r>
              <a:rPr lang="en-US" altLang="en-US"/>
              <a:t>The NFHS Rules Review Committee is chaired by the chief operating officer and composed of all rules editors. After each committee concludes its deliberations and has adopted its recommended changes for the subsequent year, such revisions will be evaluated by the Rules Review Committee.</a:t>
            </a:r>
          </a:p>
        </p:txBody>
      </p:sp>
      <p:sp>
        <p:nvSpPr>
          <p:cNvPr id="4" name="Footer Placeholder 3">
            <a:extLst>
              <a:ext uri="{FF2B5EF4-FFF2-40B4-BE49-F238E27FC236}">
                <a16:creationId xmlns:a16="http://schemas.microsoft.com/office/drawing/2014/main" xmlns="" id="{6E1A9D62-A3CA-437C-81A3-D28246C2DF10}"/>
              </a:ext>
            </a:extLst>
          </p:cNvPr>
          <p:cNvSpPr>
            <a:spLocks noGrp="1"/>
          </p:cNvSpPr>
          <p:nvPr>
            <p:ph type="ftr" sz="quarter" idx="11"/>
          </p:nvPr>
        </p:nvSpPr>
        <p:spPr/>
        <p:txBody>
          <a:bodyPr/>
          <a:lstStyle/>
          <a:p>
            <a:pPr>
              <a:defRPr/>
            </a:pPr>
            <a:r>
              <a:rPr lang="en-US"/>
              <a:t>www.nfhs.org</a:t>
            </a:r>
          </a:p>
        </p:txBody>
      </p:sp>
      <p:pic>
        <p:nvPicPr>
          <p:cNvPr id="22533" name="Picture 4">
            <a:extLst>
              <a:ext uri="{FF2B5EF4-FFF2-40B4-BE49-F238E27FC236}">
                <a16:creationId xmlns:a16="http://schemas.microsoft.com/office/drawing/2014/main" xmlns="" id="{66D582FF-0375-4ABF-9A73-512D7172F4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570" t="2251" r="5913" b="38029"/>
          <a:stretch>
            <a:fillRect/>
          </a:stretch>
        </p:blipFill>
        <p:spPr bwMode="auto">
          <a:xfrm>
            <a:off x="10712450" y="4657725"/>
            <a:ext cx="1055688"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5">
            <a:extLst>
              <a:ext uri="{FF2B5EF4-FFF2-40B4-BE49-F238E27FC236}">
                <a16:creationId xmlns:a16="http://schemas.microsoft.com/office/drawing/2014/main" xmlns="" id="{B10F713E-1913-40D2-AB20-2C67343EB7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853" t="11514" r="15108" b="20280"/>
          <a:stretch>
            <a:fillRect/>
          </a:stretch>
        </p:blipFill>
        <p:spPr bwMode="auto">
          <a:xfrm>
            <a:off x="8455025" y="4662488"/>
            <a:ext cx="1055688"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6">
            <a:extLst>
              <a:ext uri="{FF2B5EF4-FFF2-40B4-BE49-F238E27FC236}">
                <a16:creationId xmlns:a16="http://schemas.microsoft.com/office/drawing/2014/main" xmlns="" id="{6B08900D-D777-4B9B-9C0B-4FE319C526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959" t="9296" r="17380" b="32835"/>
          <a:stretch>
            <a:fillRect/>
          </a:stretch>
        </p:blipFill>
        <p:spPr bwMode="auto">
          <a:xfrm>
            <a:off x="3979863" y="4668838"/>
            <a:ext cx="1055687"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7">
            <a:extLst>
              <a:ext uri="{FF2B5EF4-FFF2-40B4-BE49-F238E27FC236}">
                <a16:creationId xmlns:a16="http://schemas.microsoft.com/office/drawing/2014/main" xmlns="" id="{C6CDE006-C1B8-482B-B6F5-55DB0471B9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2787" t="5716" r="16359" b="39447"/>
          <a:stretch>
            <a:fillRect/>
          </a:stretch>
        </p:blipFill>
        <p:spPr bwMode="auto">
          <a:xfrm>
            <a:off x="1746250" y="4667250"/>
            <a:ext cx="1055688"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8">
            <a:extLst>
              <a:ext uri="{FF2B5EF4-FFF2-40B4-BE49-F238E27FC236}">
                <a16:creationId xmlns:a16="http://schemas.microsoft.com/office/drawing/2014/main" xmlns="" id="{808C163C-06CB-4A70-8DE2-8F4D269CF7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1950" t="12311" r="9549" b="34923"/>
          <a:stretch>
            <a:fillRect/>
          </a:stretch>
        </p:blipFill>
        <p:spPr bwMode="auto">
          <a:xfrm>
            <a:off x="6216650" y="4668838"/>
            <a:ext cx="1055688" cy="122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9">
            <a:extLst>
              <a:ext uri="{FF2B5EF4-FFF2-40B4-BE49-F238E27FC236}">
                <a16:creationId xmlns:a16="http://schemas.microsoft.com/office/drawing/2014/main" xmlns="" id="{245374EF-D26C-4BCE-A49D-B420A27B34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8147" t="8778" r="15414" b="32062"/>
          <a:stretch>
            <a:fillRect/>
          </a:stretch>
        </p:blipFill>
        <p:spPr bwMode="auto">
          <a:xfrm>
            <a:off x="5095875" y="4673600"/>
            <a:ext cx="1055688"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0">
            <a:extLst>
              <a:ext uri="{FF2B5EF4-FFF2-40B4-BE49-F238E27FC236}">
                <a16:creationId xmlns:a16="http://schemas.microsoft.com/office/drawing/2014/main" xmlns="" id="{7132C533-B533-41B1-A5B1-154F0F2C291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1865" t="14619" r="14200" b="28159"/>
          <a:stretch>
            <a:fillRect/>
          </a:stretch>
        </p:blipFill>
        <p:spPr bwMode="auto">
          <a:xfrm>
            <a:off x="9583738" y="4665663"/>
            <a:ext cx="1055687"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0" name="TextBox 1">
            <a:extLst>
              <a:ext uri="{FF2B5EF4-FFF2-40B4-BE49-F238E27FC236}">
                <a16:creationId xmlns:a16="http://schemas.microsoft.com/office/drawing/2014/main" xmlns="" id="{B26F1860-9067-4FDB-A3BD-A20B4813ADB0}"/>
              </a:ext>
            </a:extLst>
          </p:cNvPr>
          <p:cNvSpPr txBox="1">
            <a:spLocks noChangeArrowheads="1"/>
          </p:cNvSpPr>
          <p:nvPr/>
        </p:nvSpPr>
        <p:spPr bwMode="auto">
          <a:xfrm>
            <a:off x="1758950" y="5881688"/>
            <a:ext cx="1055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Davis Whitfield</a:t>
            </a:r>
          </a:p>
          <a:p>
            <a:pPr algn="ctr" eaLnBrk="1" hangingPunct="1">
              <a:buFontTx/>
              <a:buNone/>
            </a:pPr>
            <a:r>
              <a:rPr lang="en-US" altLang="en-US" sz="800">
                <a:cs typeface="Calibri" panose="020F0502020204030204" pitchFamily="34" charset="0"/>
              </a:rPr>
              <a:t>Chief Operating Officer</a:t>
            </a:r>
          </a:p>
        </p:txBody>
      </p:sp>
      <p:sp>
        <p:nvSpPr>
          <p:cNvPr id="22541" name="TextBox 31">
            <a:extLst>
              <a:ext uri="{FF2B5EF4-FFF2-40B4-BE49-F238E27FC236}">
                <a16:creationId xmlns:a16="http://schemas.microsoft.com/office/drawing/2014/main" xmlns="" id="{AF37E6DE-BAA0-4201-924E-A4D092CB2DF1}"/>
              </a:ext>
            </a:extLst>
          </p:cNvPr>
          <p:cNvSpPr txBox="1">
            <a:spLocks noChangeArrowheads="1"/>
          </p:cNvSpPr>
          <p:nvPr/>
        </p:nvSpPr>
        <p:spPr bwMode="auto">
          <a:xfrm>
            <a:off x="3978275" y="5881688"/>
            <a:ext cx="10461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Bob Colgate</a:t>
            </a:r>
          </a:p>
          <a:p>
            <a:pPr algn="ctr" eaLnBrk="1" hangingPunct="1">
              <a:buFontTx/>
              <a:buNone/>
            </a:pPr>
            <a:r>
              <a:rPr lang="en-US" altLang="en-US" sz="800">
                <a:cs typeface="Calibri" panose="020F0502020204030204" pitchFamily="34" charset="0"/>
              </a:rPr>
              <a:t>Football and Sports </a:t>
            </a:r>
          </a:p>
          <a:p>
            <a:pPr algn="ctr" eaLnBrk="1" hangingPunct="1">
              <a:buFontTx/>
              <a:buNone/>
            </a:pPr>
            <a:r>
              <a:rPr lang="en-US" altLang="en-US" sz="800">
                <a:cs typeface="Calibri" panose="020F0502020204030204" pitchFamily="34" charset="0"/>
              </a:rPr>
              <a:t>Medicine</a:t>
            </a:r>
          </a:p>
        </p:txBody>
      </p:sp>
      <p:sp>
        <p:nvSpPr>
          <p:cNvPr id="22542" name="TextBox 32">
            <a:extLst>
              <a:ext uri="{FF2B5EF4-FFF2-40B4-BE49-F238E27FC236}">
                <a16:creationId xmlns:a16="http://schemas.microsoft.com/office/drawing/2014/main" xmlns="" id="{B1997B18-819B-46F0-943D-BA6AC252CD36}"/>
              </a:ext>
            </a:extLst>
          </p:cNvPr>
          <p:cNvSpPr txBox="1">
            <a:spLocks noChangeArrowheads="1"/>
          </p:cNvSpPr>
          <p:nvPr/>
        </p:nvSpPr>
        <p:spPr bwMode="auto">
          <a:xfrm>
            <a:off x="6226175" y="5880100"/>
            <a:ext cx="10366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Elliot Hopkins</a:t>
            </a:r>
          </a:p>
          <a:p>
            <a:pPr algn="ctr" eaLnBrk="1" hangingPunct="1">
              <a:buFontTx/>
              <a:buNone/>
            </a:pPr>
            <a:r>
              <a:rPr lang="en-US" altLang="en-US" sz="800">
                <a:cs typeface="Calibri" panose="020F0502020204030204" pitchFamily="34" charset="0"/>
              </a:rPr>
              <a:t>Baseball and Wrestling</a:t>
            </a:r>
          </a:p>
        </p:txBody>
      </p:sp>
      <p:sp>
        <p:nvSpPr>
          <p:cNvPr id="22543" name="TextBox 33">
            <a:extLst>
              <a:ext uri="{FF2B5EF4-FFF2-40B4-BE49-F238E27FC236}">
                <a16:creationId xmlns:a16="http://schemas.microsoft.com/office/drawing/2014/main" xmlns="" id="{FA26650D-C7F1-40CF-B667-28073CBBE287}"/>
              </a:ext>
            </a:extLst>
          </p:cNvPr>
          <p:cNvSpPr txBox="1">
            <a:spLocks noChangeArrowheads="1"/>
          </p:cNvSpPr>
          <p:nvPr/>
        </p:nvSpPr>
        <p:spPr bwMode="auto">
          <a:xfrm>
            <a:off x="2881313" y="5880100"/>
            <a:ext cx="1035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Lindsey Atkinson</a:t>
            </a:r>
          </a:p>
          <a:p>
            <a:pPr algn="ctr" eaLnBrk="1" hangingPunct="1">
              <a:buFontTx/>
              <a:buNone/>
            </a:pPr>
            <a:r>
              <a:rPr lang="en-US" altLang="en-US" sz="800">
                <a:cs typeface="Calibri" panose="020F0502020204030204" pitchFamily="34" charset="0"/>
              </a:rPr>
              <a:t>Girls Lacrosse and Volleyball</a:t>
            </a:r>
          </a:p>
        </p:txBody>
      </p:sp>
      <p:sp>
        <p:nvSpPr>
          <p:cNvPr id="22544" name="TextBox 34">
            <a:extLst>
              <a:ext uri="{FF2B5EF4-FFF2-40B4-BE49-F238E27FC236}">
                <a16:creationId xmlns:a16="http://schemas.microsoft.com/office/drawing/2014/main" xmlns="" id="{117C1F1D-EF3A-4B1C-8FB3-D6D76F9384BB}"/>
              </a:ext>
            </a:extLst>
          </p:cNvPr>
          <p:cNvSpPr txBox="1">
            <a:spLocks noChangeArrowheads="1"/>
          </p:cNvSpPr>
          <p:nvPr/>
        </p:nvSpPr>
        <p:spPr bwMode="auto">
          <a:xfrm>
            <a:off x="7213600" y="5883275"/>
            <a:ext cx="1308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Julie Cochran</a:t>
            </a:r>
          </a:p>
          <a:p>
            <a:pPr algn="ctr" eaLnBrk="1" hangingPunct="1">
              <a:buFontTx/>
              <a:buNone/>
            </a:pPr>
            <a:r>
              <a:rPr lang="en-US" altLang="en-US" sz="800">
                <a:cs typeface="Calibri" panose="020F0502020204030204" pitchFamily="34" charset="0"/>
              </a:rPr>
              <a:t>Cross Country, Gymnastics, Field Hockey and </a:t>
            </a:r>
          </a:p>
          <a:p>
            <a:pPr algn="ctr" eaLnBrk="1" hangingPunct="1">
              <a:buFontTx/>
              <a:buNone/>
            </a:pPr>
            <a:r>
              <a:rPr lang="en-US" altLang="en-US" sz="800">
                <a:cs typeface="Calibri" panose="020F0502020204030204" pitchFamily="34" charset="0"/>
              </a:rPr>
              <a:t>Track &amp; Field</a:t>
            </a:r>
          </a:p>
        </p:txBody>
      </p:sp>
      <p:sp>
        <p:nvSpPr>
          <p:cNvPr id="22545" name="TextBox 35">
            <a:extLst>
              <a:ext uri="{FF2B5EF4-FFF2-40B4-BE49-F238E27FC236}">
                <a16:creationId xmlns:a16="http://schemas.microsoft.com/office/drawing/2014/main" xmlns="" id="{AAA39036-CF91-423F-8D3F-AA4FA65F0EE1}"/>
              </a:ext>
            </a:extLst>
          </p:cNvPr>
          <p:cNvSpPr txBox="1">
            <a:spLocks noChangeArrowheads="1"/>
          </p:cNvSpPr>
          <p:nvPr/>
        </p:nvSpPr>
        <p:spPr bwMode="auto">
          <a:xfrm>
            <a:off x="10721975" y="5881688"/>
            <a:ext cx="10493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Dan Schuster</a:t>
            </a:r>
          </a:p>
          <a:p>
            <a:pPr algn="ctr" eaLnBrk="1" hangingPunct="1">
              <a:buFontTx/>
              <a:buNone/>
            </a:pPr>
            <a:r>
              <a:rPr lang="en-US" altLang="en-US" sz="800">
                <a:cs typeface="Calibri" panose="020F0502020204030204" pitchFamily="34" charset="0"/>
              </a:rPr>
              <a:t>Ice Hockey</a:t>
            </a:r>
          </a:p>
        </p:txBody>
      </p:sp>
      <p:sp>
        <p:nvSpPr>
          <p:cNvPr id="22546" name="TextBox 36">
            <a:extLst>
              <a:ext uri="{FF2B5EF4-FFF2-40B4-BE49-F238E27FC236}">
                <a16:creationId xmlns:a16="http://schemas.microsoft.com/office/drawing/2014/main" xmlns="" id="{CD8BFC92-13FA-4A38-8FBF-A60C76349AE3}"/>
              </a:ext>
            </a:extLst>
          </p:cNvPr>
          <p:cNvSpPr txBox="1">
            <a:spLocks noChangeArrowheads="1"/>
          </p:cNvSpPr>
          <p:nvPr/>
        </p:nvSpPr>
        <p:spPr bwMode="auto">
          <a:xfrm>
            <a:off x="8372475" y="5881688"/>
            <a:ext cx="12239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James Weaver</a:t>
            </a:r>
          </a:p>
          <a:p>
            <a:pPr algn="ctr" eaLnBrk="1" hangingPunct="1">
              <a:buFontTx/>
              <a:buNone/>
            </a:pPr>
            <a:r>
              <a:rPr lang="en-US" altLang="en-US" sz="800">
                <a:cs typeface="Calibri" panose="020F0502020204030204" pitchFamily="34" charset="0"/>
              </a:rPr>
              <a:t>Boys Lacrosse</a:t>
            </a:r>
          </a:p>
          <a:p>
            <a:pPr algn="ctr" eaLnBrk="1" hangingPunct="1">
              <a:buFontTx/>
              <a:buNone/>
            </a:pPr>
            <a:r>
              <a:rPr lang="en-US" altLang="en-US" sz="800">
                <a:cs typeface="Calibri" panose="020F0502020204030204" pitchFamily="34" charset="0"/>
              </a:rPr>
              <a:t>and Spirit</a:t>
            </a:r>
          </a:p>
        </p:txBody>
      </p:sp>
      <p:sp>
        <p:nvSpPr>
          <p:cNvPr id="22547" name="TextBox 37">
            <a:extLst>
              <a:ext uri="{FF2B5EF4-FFF2-40B4-BE49-F238E27FC236}">
                <a16:creationId xmlns:a16="http://schemas.microsoft.com/office/drawing/2014/main" xmlns="" id="{A7CA274C-98A4-42A8-AE0A-312C48D66AD4}"/>
              </a:ext>
            </a:extLst>
          </p:cNvPr>
          <p:cNvSpPr txBox="1">
            <a:spLocks noChangeArrowheads="1"/>
          </p:cNvSpPr>
          <p:nvPr/>
        </p:nvSpPr>
        <p:spPr bwMode="auto">
          <a:xfrm>
            <a:off x="9583738" y="5884863"/>
            <a:ext cx="10429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Theresia Wynns</a:t>
            </a:r>
          </a:p>
          <a:p>
            <a:pPr algn="ctr" eaLnBrk="1" hangingPunct="1">
              <a:buFontTx/>
              <a:buNone/>
            </a:pPr>
            <a:r>
              <a:rPr lang="en-US" altLang="en-US" sz="800">
                <a:cs typeface="Calibri" panose="020F0502020204030204" pitchFamily="34" charset="0"/>
              </a:rPr>
              <a:t>Basketball and Soccer</a:t>
            </a:r>
          </a:p>
        </p:txBody>
      </p:sp>
      <p:sp>
        <p:nvSpPr>
          <p:cNvPr id="22548" name="TextBox 36">
            <a:extLst>
              <a:ext uri="{FF2B5EF4-FFF2-40B4-BE49-F238E27FC236}">
                <a16:creationId xmlns:a16="http://schemas.microsoft.com/office/drawing/2014/main" xmlns="" id="{DB8AAB08-9D0A-4BD7-ABCC-CE75307CB8D6}"/>
              </a:ext>
            </a:extLst>
          </p:cNvPr>
          <p:cNvSpPr txBox="1">
            <a:spLocks noChangeArrowheads="1"/>
          </p:cNvSpPr>
          <p:nvPr/>
        </p:nvSpPr>
        <p:spPr bwMode="auto">
          <a:xfrm>
            <a:off x="5043171" y="5861050"/>
            <a:ext cx="11588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800" b="1">
                <a:cs typeface="Calibri" panose="020F0502020204030204" pitchFamily="34" charset="0"/>
              </a:rPr>
              <a:t>Sandy Searcy</a:t>
            </a:r>
          </a:p>
          <a:p>
            <a:pPr algn="ctr" eaLnBrk="1" hangingPunct="1">
              <a:buFontTx/>
              <a:buNone/>
            </a:pPr>
            <a:r>
              <a:rPr lang="en-US" altLang="en-US" sz="800">
                <a:cs typeface="Calibri" panose="020F0502020204030204" pitchFamily="34" charset="0"/>
              </a:rPr>
              <a:t>Softball, Swimming &amp; Diving and Water Polo</a:t>
            </a:r>
          </a:p>
        </p:txBody>
      </p:sp>
      <p:pic>
        <p:nvPicPr>
          <p:cNvPr id="22549" name="Picture 21" descr="A person smiling for the camera&#10;&#10;Description generated with very high confidence">
            <a:extLst>
              <a:ext uri="{FF2B5EF4-FFF2-40B4-BE49-F238E27FC236}">
                <a16:creationId xmlns:a16="http://schemas.microsoft.com/office/drawing/2014/main" xmlns="" id="{50CB1F94-3697-4AD7-B2B7-E48CCFC8046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20386" t="2782" r="16949" b="25343"/>
          <a:stretch>
            <a:fillRect/>
          </a:stretch>
        </p:blipFill>
        <p:spPr bwMode="auto">
          <a:xfrm>
            <a:off x="7334250" y="4673600"/>
            <a:ext cx="1055688"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22" descr="A person smiling for the camera&#10;&#10;Description generated with very high confidence">
            <a:extLst>
              <a:ext uri="{FF2B5EF4-FFF2-40B4-BE49-F238E27FC236}">
                <a16:creationId xmlns:a16="http://schemas.microsoft.com/office/drawing/2014/main" xmlns="" id="{25F507BE-445E-4641-B7EC-A81423A950E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10703" t="12456" r="10628" b="26428"/>
          <a:stretch>
            <a:fillRect/>
          </a:stretch>
        </p:blipFill>
        <p:spPr bwMode="auto">
          <a:xfrm>
            <a:off x="2868613" y="4657725"/>
            <a:ext cx="1049337"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11A5DA-D1DA-47BC-9DD3-2BA04DBAEAC1}"/>
              </a:ext>
            </a:extLst>
          </p:cNvPr>
          <p:cNvSpPr>
            <a:spLocks noGrp="1"/>
          </p:cNvSpPr>
          <p:nvPr>
            <p:ph type="title"/>
          </p:nvPr>
        </p:nvSpPr>
        <p:spPr/>
        <p:txBody>
          <a:bodyPr/>
          <a:lstStyle/>
          <a:p>
            <a:pPr>
              <a:defRPr/>
            </a:pPr>
            <a:r>
              <a:rPr lang="en-US"/>
              <a:t>National Federation of </a:t>
            </a:r>
            <a:br>
              <a:rPr lang="en-US"/>
            </a:br>
            <a:r>
              <a:rPr lang="en-US"/>
              <a:t>State High School Associations</a:t>
            </a:r>
          </a:p>
        </p:txBody>
      </p:sp>
      <p:sp>
        <p:nvSpPr>
          <p:cNvPr id="23555" name="Content Placeholder 2">
            <a:extLst>
              <a:ext uri="{FF2B5EF4-FFF2-40B4-BE49-F238E27FC236}">
                <a16:creationId xmlns:a16="http://schemas.microsoft.com/office/drawing/2014/main" xmlns="" id="{0BC0B5F8-3802-401C-9EF9-8FC20224E2CD}"/>
              </a:ext>
            </a:extLst>
          </p:cNvPr>
          <p:cNvSpPr>
            <a:spLocks noGrp="1" noChangeArrowheads="1"/>
          </p:cNvSpPr>
          <p:nvPr>
            <p:ph idx="1"/>
          </p:nvPr>
        </p:nvSpPr>
        <p:spPr/>
        <p:txBody>
          <a:bodyPr/>
          <a:lstStyle/>
          <a:p>
            <a:r>
              <a:rPr lang="en-US" altLang="en-US"/>
              <a:t>The NFHS writes playing rules for 17 sports </a:t>
            </a:r>
            <a:br>
              <a:rPr lang="en-US" altLang="en-US"/>
            </a:br>
            <a:r>
              <a:rPr lang="en-US" altLang="en-US"/>
              <a:t>for boys and girls at the high school level.</a:t>
            </a:r>
          </a:p>
          <a:p>
            <a:pPr lvl="1"/>
            <a:r>
              <a:rPr lang="en-US" altLang="en-US"/>
              <a:t>Publishes 4 million pieces of materials annually.</a:t>
            </a:r>
          </a:p>
        </p:txBody>
      </p:sp>
      <p:sp>
        <p:nvSpPr>
          <p:cNvPr id="4" name="Footer Placeholder 3">
            <a:extLst>
              <a:ext uri="{FF2B5EF4-FFF2-40B4-BE49-F238E27FC236}">
                <a16:creationId xmlns:a16="http://schemas.microsoft.com/office/drawing/2014/main" xmlns="" id="{2DA4B781-7AA1-4D12-BD6C-554873061913}"/>
              </a:ext>
            </a:extLst>
          </p:cNvPr>
          <p:cNvSpPr>
            <a:spLocks noGrp="1"/>
          </p:cNvSpPr>
          <p:nvPr>
            <p:ph type="ftr" sz="quarter" idx="11"/>
          </p:nvPr>
        </p:nvSpPr>
        <p:spPr/>
        <p:txBody>
          <a:bodyPr/>
          <a:lstStyle/>
          <a:p>
            <a:pPr>
              <a:defRPr/>
            </a:pPr>
            <a:r>
              <a:rPr lang="en-US"/>
              <a:t>www.nfhs.org</a:t>
            </a:r>
          </a:p>
        </p:txBody>
      </p:sp>
      <p:pic>
        <p:nvPicPr>
          <p:cNvPr id="23557" name="Picture 25" descr="A picture containing text&#10;&#10;Description automatically generated">
            <a:extLst>
              <a:ext uri="{FF2B5EF4-FFF2-40B4-BE49-F238E27FC236}">
                <a16:creationId xmlns:a16="http://schemas.microsoft.com/office/drawing/2014/main" xmlns="" id="{670673E3-D555-4AE5-96F3-FAA07D1871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81227">
            <a:off x="10579100" y="679450"/>
            <a:ext cx="1247775"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23" descr="A sign on the side of a building&#10;&#10;Description automatically generated">
            <a:extLst>
              <a:ext uri="{FF2B5EF4-FFF2-40B4-BE49-F238E27FC236}">
                <a16:creationId xmlns:a16="http://schemas.microsoft.com/office/drawing/2014/main" xmlns="" id="{65FBA740-44C7-4BF9-B86B-1AC36F2A45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00000">
            <a:off x="9491663" y="1328738"/>
            <a:ext cx="1246187"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26" descr="A picture containing person, player, baseball, grass&#10;&#10;Description automatically generated">
            <a:extLst>
              <a:ext uri="{FF2B5EF4-FFF2-40B4-BE49-F238E27FC236}">
                <a16:creationId xmlns:a16="http://schemas.microsoft.com/office/drawing/2014/main" xmlns="" id="{3D6DC406-878B-4F4E-8884-32DB902BA6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5888" y="4954588"/>
            <a:ext cx="106045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27" descr="A picture containing person, game, woman, player&#10;&#10;Description automatically generated">
            <a:extLst>
              <a:ext uri="{FF2B5EF4-FFF2-40B4-BE49-F238E27FC236}">
                <a16:creationId xmlns:a16="http://schemas.microsoft.com/office/drawing/2014/main" xmlns="" id="{C3278D5B-1930-4ADE-A7F1-6784B0C15D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96475" y="3438525"/>
            <a:ext cx="1065213"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28" descr="A picture containing person, game, player, sport&#10;&#10;Description automatically generated">
            <a:extLst>
              <a:ext uri="{FF2B5EF4-FFF2-40B4-BE49-F238E27FC236}">
                <a16:creationId xmlns:a16="http://schemas.microsoft.com/office/drawing/2014/main" xmlns="" id="{17ABC9DC-3979-4DA4-A733-094A684E28B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61413" y="3438525"/>
            <a:ext cx="1057275"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29" descr="A person on a court&#10;&#10;Description automatically generated">
            <a:extLst>
              <a:ext uri="{FF2B5EF4-FFF2-40B4-BE49-F238E27FC236}">
                <a16:creationId xmlns:a16="http://schemas.microsoft.com/office/drawing/2014/main" xmlns="" id="{23BEF280-AB31-4EAE-A3EF-4F3C66055EA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10475" y="4954588"/>
            <a:ext cx="106045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30" descr="A picture containing skiing, snow, man, slope&#10;&#10;Description automatically generated">
            <a:extLst>
              <a:ext uri="{FF2B5EF4-FFF2-40B4-BE49-F238E27FC236}">
                <a16:creationId xmlns:a16="http://schemas.microsoft.com/office/drawing/2014/main" xmlns="" id="{476CD99D-A43C-4049-A267-C6D27A922CF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57950" y="3438525"/>
            <a:ext cx="1062038"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4" name="Picture 31" descr="A group of people playing football on a field&#10;&#10;Description automatically generated">
            <a:extLst>
              <a:ext uri="{FF2B5EF4-FFF2-40B4-BE49-F238E27FC236}">
                <a16:creationId xmlns:a16="http://schemas.microsoft.com/office/drawing/2014/main" xmlns="" id="{EA5DBC2A-BBB2-41E5-B134-22DAA573967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10188" y="3440113"/>
            <a:ext cx="1063625"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5" name="Picture 32" descr="A group of people posing for the camera&#10;&#10;Description automatically generated">
            <a:extLst>
              <a:ext uri="{FF2B5EF4-FFF2-40B4-BE49-F238E27FC236}">
                <a16:creationId xmlns:a16="http://schemas.microsoft.com/office/drawing/2014/main" xmlns="" id="{FBFEC53B-CA5E-451C-A99B-1D5586C3123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70363" y="3440113"/>
            <a:ext cx="1065212"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6" name="Picture 33" descr="A close up of a person&#10;&#10;Description automatically generated">
            <a:extLst>
              <a:ext uri="{FF2B5EF4-FFF2-40B4-BE49-F238E27FC236}">
                <a16:creationId xmlns:a16="http://schemas.microsoft.com/office/drawing/2014/main" xmlns="" id="{E9AB8A3E-6D55-4371-80E9-7EA981A5BFC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32125" y="3438525"/>
            <a:ext cx="1065213"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7" name="Picture 34" descr="A picture containing person, court, woman, man&#10;&#10;Description automatically generated">
            <a:extLst>
              <a:ext uri="{FF2B5EF4-FFF2-40B4-BE49-F238E27FC236}">
                <a16:creationId xmlns:a16="http://schemas.microsoft.com/office/drawing/2014/main" xmlns="" id="{985ADCC2-341F-4F3C-AE3F-FA2403DCF8A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92300" y="3436938"/>
            <a:ext cx="1062038"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8" name="Picture 35" descr="A picture containing person, player, game, sport&#10;&#10;Description automatically generated">
            <a:extLst>
              <a:ext uri="{FF2B5EF4-FFF2-40B4-BE49-F238E27FC236}">
                <a16:creationId xmlns:a16="http://schemas.microsoft.com/office/drawing/2014/main" xmlns="" id="{A652834D-5D6A-4CB3-BD43-1CC6AD23E28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79888" y="4953000"/>
            <a:ext cx="1058862"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9" name="Picture 36" descr="A basketball player in front of a crowd&#10;&#10;Description automatically generated">
            <a:extLst>
              <a:ext uri="{FF2B5EF4-FFF2-40B4-BE49-F238E27FC236}">
                <a16:creationId xmlns:a16="http://schemas.microsoft.com/office/drawing/2014/main" xmlns="" id="{60A64AAB-28F7-454A-BB15-931CF2253C4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08888" y="3438525"/>
            <a:ext cx="1062037"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0" name="Picture 37" descr="A picture containing woman, sport, person, female&#10;&#10;Description automatically generated">
            <a:extLst>
              <a:ext uri="{FF2B5EF4-FFF2-40B4-BE49-F238E27FC236}">
                <a16:creationId xmlns:a16="http://schemas.microsoft.com/office/drawing/2014/main" xmlns="" id="{22D8EF9D-8B98-4621-BCD5-A2A212B2F7D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43100" y="4953000"/>
            <a:ext cx="1001713"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1" name="Picture 38" descr="A picture containing game, sport, water, surfing&#10;&#10;Description automatically generated">
            <a:extLst>
              <a:ext uri="{FF2B5EF4-FFF2-40B4-BE49-F238E27FC236}">
                <a16:creationId xmlns:a16="http://schemas.microsoft.com/office/drawing/2014/main" xmlns="" id="{9EBE8033-A16D-481E-89C9-4D9CA4BBEAC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32125" y="4953000"/>
            <a:ext cx="1062038"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2" name="Picture 39" descr="A picture containing outdoor, holding, player, baseball&#10;&#10;Description automatically generated">
            <a:extLst>
              <a:ext uri="{FF2B5EF4-FFF2-40B4-BE49-F238E27FC236}">
                <a16:creationId xmlns:a16="http://schemas.microsoft.com/office/drawing/2014/main" xmlns="" id="{5390368A-A21D-4E4A-B1AC-462D4663930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324475" y="4953000"/>
            <a:ext cx="1057275"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3" name="Picture 40" descr="A group of baseball players standing on top of a field&#10;&#10;Description automatically generated">
            <a:extLst>
              <a:ext uri="{FF2B5EF4-FFF2-40B4-BE49-F238E27FC236}">
                <a16:creationId xmlns:a16="http://schemas.microsoft.com/office/drawing/2014/main" xmlns="" id="{32BF862C-901D-41E9-A898-F5433F3D53D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56650" y="4954588"/>
            <a:ext cx="1062038"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4" name="Picture 41" descr="A person holding a sign&#10;&#10;Description automatically generated">
            <a:extLst>
              <a:ext uri="{FF2B5EF4-FFF2-40B4-BE49-F238E27FC236}">
                <a16:creationId xmlns:a16="http://schemas.microsoft.com/office/drawing/2014/main" xmlns="" id="{6300C590-F2A3-4093-B1EE-F70552840512}"/>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902825" y="4954588"/>
            <a:ext cx="1058863"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6441AE-AE3A-4F34-BE46-9265E2DF86AB}"/>
              </a:ext>
            </a:extLst>
          </p:cNvPr>
          <p:cNvSpPr>
            <a:spLocks noGrp="1"/>
          </p:cNvSpPr>
          <p:nvPr>
            <p:ph type="title"/>
          </p:nvPr>
        </p:nvSpPr>
        <p:spPr/>
        <p:txBody>
          <a:bodyPr/>
          <a:lstStyle/>
          <a:p>
            <a:pPr>
              <a:defRPr/>
            </a:pPr>
            <a:r>
              <a:rPr lang="en-US"/>
              <a:t>NFHS Rules Book as e-Books </a:t>
            </a:r>
          </a:p>
        </p:txBody>
      </p:sp>
      <p:sp>
        <p:nvSpPr>
          <p:cNvPr id="24579" name="Content Placeholder 2">
            <a:extLst>
              <a:ext uri="{FF2B5EF4-FFF2-40B4-BE49-F238E27FC236}">
                <a16:creationId xmlns:a16="http://schemas.microsoft.com/office/drawing/2014/main" xmlns="" id="{0B5A5558-50AD-4F9C-8A11-1F64BFEB394B}"/>
              </a:ext>
            </a:extLst>
          </p:cNvPr>
          <p:cNvSpPr>
            <a:spLocks noGrp="1" noChangeArrowheads="1"/>
          </p:cNvSpPr>
          <p:nvPr>
            <p:ph idx="1"/>
          </p:nvPr>
        </p:nvSpPr>
        <p:spPr>
          <a:xfrm>
            <a:off x="6096000" y="1989138"/>
            <a:ext cx="5872163" cy="4338637"/>
          </a:xfrm>
        </p:spPr>
        <p:txBody>
          <a:bodyPr/>
          <a:lstStyle/>
          <a:p>
            <a:r>
              <a:rPr lang="en-US" altLang="en-US"/>
              <a:t>E-books features:</a:t>
            </a:r>
          </a:p>
          <a:p>
            <a:pPr lvl="1"/>
            <a:r>
              <a:rPr lang="en-US" altLang="en-US"/>
              <a:t>Searchable</a:t>
            </a:r>
          </a:p>
          <a:p>
            <a:pPr lvl="1"/>
            <a:r>
              <a:rPr lang="en-US" altLang="en-US"/>
              <a:t>Highlight areas of interest</a:t>
            </a:r>
          </a:p>
          <a:p>
            <a:pPr lvl="1"/>
            <a:r>
              <a:rPr lang="en-US" altLang="en-US"/>
              <a:t>Make notes</a:t>
            </a:r>
          </a:p>
          <a:p>
            <a:pPr lvl="1"/>
            <a:r>
              <a:rPr lang="en-US" altLang="en-US"/>
              <a:t>Easy navigation</a:t>
            </a:r>
          </a:p>
          <a:p>
            <a:pPr lvl="1"/>
            <a:r>
              <a:rPr lang="en-US" altLang="en-US"/>
              <a:t>Adjustable viewing size</a:t>
            </a:r>
          </a:p>
          <a:p>
            <a:pPr lvl="1"/>
            <a:r>
              <a:rPr lang="en-US" altLang="en-US"/>
              <a:t>Immediate availability</a:t>
            </a:r>
          </a:p>
        </p:txBody>
      </p:sp>
      <p:sp>
        <p:nvSpPr>
          <p:cNvPr id="4" name="Footer Placeholder 3">
            <a:extLst>
              <a:ext uri="{FF2B5EF4-FFF2-40B4-BE49-F238E27FC236}">
                <a16:creationId xmlns:a16="http://schemas.microsoft.com/office/drawing/2014/main" xmlns="" id="{D03FD8CE-4B26-4FF1-A161-D5E633E7801B}"/>
              </a:ext>
            </a:extLst>
          </p:cNvPr>
          <p:cNvSpPr>
            <a:spLocks noGrp="1"/>
          </p:cNvSpPr>
          <p:nvPr>
            <p:ph type="ftr" sz="quarter" idx="11"/>
          </p:nvPr>
        </p:nvSpPr>
        <p:spPr/>
        <p:txBody>
          <a:bodyPr/>
          <a:lstStyle/>
          <a:p>
            <a:pPr>
              <a:defRPr/>
            </a:pPr>
            <a:r>
              <a:rPr lang="en-US"/>
              <a:t>www.nfhs.org</a:t>
            </a:r>
          </a:p>
        </p:txBody>
      </p:sp>
      <p:pic>
        <p:nvPicPr>
          <p:cNvPr id="5" name="Picture 4" descr="A screenshot of a cell phone&#10;&#10;Description automatically generated">
            <a:extLst>
              <a:ext uri="{FF2B5EF4-FFF2-40B4-BE49-F238E27FC236}">
                <a16:creationId xmlns:a16="http://schemas.microsoft.com/office/drawing/2014/main" xmlns="" id="{E20C1DA2-8353-4778-8AD7-C133B325EC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0508" y="1872456"/>
            <a:ext cx="3595116" cy="465286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4023C9-01B6-4D99-937C-0DDCF696AF06}"/>
              </a:ext>
            </a:extLst>
          </p:cNvPr>
          <p:cNvSpPr>
            <a:spLocks noGrp="1"/>
          </p:cNvSpPr>
          <p:nvPr>
            <p:ph type="title"/>
          </p:nvPr>
        </p:nvSpPr>
        <p:spPr/>
        <p:txBody>
          <a:bodyPr/>
          <a:lstStyle/>
          <a:p>
            <a:pPr>
              <a:defRPr/>
            </a:pPr>
            <a:r>
              <a:rPr lang="en-US"/>
              <a:t>NEW NFHS Rules App</a:t>
            </a:r>
          </a:p>
        </p:txBody>
      </p:sp>
      <p:sp>
        <p:nvSpPr>
          <p:cNvPr id="25603" name="Content Placeholder 2">
            <a:extLst>
              <a:ext uri="{FF2B5EF4-FFF2-40B4-BE49-F238E27FC236}">
                <a16:creationId xmlns:a16="http://schemas.microsoft.com/office/drawing/2014/main" xmlns="" id="{383A1F6F-FA90-4DD8-B861-FF317CAAAE01}"/>
              </a:ext>
            </a:extLst>
          </p:cNvPr>
          <p:cNvSpPr>
            <a:spLocks noGrp="1" noChangeArrowheads="1"/>
          </p:cNvSpPr>
          <p:nvPr>
            <p:ph idx="1"/>
          </p:nvPr>
        </p:nvSpPr>
        <p:spPr>
          <a:xfrm>
            <a:off x="5067300" y="1989138"/>
            <a:ext cx="6900863" cy="4338637"/>
          </a:xfrm>
        </p:spPr>
        <p:txBody>
          <a:bodyPr/>
          <a:lstStyle/>
          <a:p>
            <a:r>
              <a:rPr lang="en-US" altLang="en-US"/>
              <a:t>Rules App features:</a:t>
            </a:r>
          </a:p>
          <a:p>
            <a:pPr lvl="1"/>
            <a:r>
              <a:rPr lang="en-US" altLang="en-US"/>
              <a:t>Searchable</a:t>
            </a:r>
          </a:p>
          <a:p>
            <a:pPr lvl="1"/>
            <a:r>
              <a:rPr lang="en-US" altLang="en-US"/>
              <a:t>Highlight notes</a:t>
            </a:r>
          </a:p>
          <a:p>
            <a:pPr lvl="1"/>
            <a:r>
              <a:rPr lang="en-US" altLang="en-US"/>
              <a:t>Bookmarks</a:t>
            </a:r>
          </a:p>
          <a:p>
            <a:pPr lvl="1"/>
            <a:r>
              <a:rPr lang="en-US" altLang="en-US"/>
              <a:t>Quizzes for all sports</a:t>
            </a:r>
          </a:p>
          <a:p>
            <a:pPr lvl="1"/>
            <a:r>
              <a:rPr lang="en-US" altLang="en-US"/>
              <a:t>Easy navigation</a:t>
            </a:r>
          </a:p>
          <a:p>
            <a:pPr lvl="1"/>
            <a:r>
              <a:rPr lang="en-US" altLang="en-US"/>
              <a:t>Immediate availability</a:t>
            </a:r>
          </a:p>
          <a:p>
            <a:pPr lvl="1"/>
            <a:r>
              <a:rPr lang="en-US" altLang="en-US"/>
              <a:t>Free to paid members of the NFHS Coaches </a:t>
            </a:r>
            <a:br>
              <a:rPr lang="en-US" altLang="en-US"/>
            </a:br>
            <a:r>
              <a:rPr lang="en-US" altLang="en-US"/>
              <a:t>and Officials Associations</a:t>
            </a:r>
          </a:p>
          <a:p>
            <a:pPr lvl="1"/>
            <a:r>
              <a:rPr lang="en-US" altLang="en-US">
                <a:hlinkClick r:id="rId2"/>
              </a:rPr>
              <a:t>www.nfhs.org/erules</a:t>
            </a:r>
            <a:r>
              <a:rPr lang="en-US" altLang="en-US"/>
              <a:t> for more information</a:t>
            </a:r>
          </a:p>
        </p:txBody>
      </p:sp>
      <p:sp>
        <p:nvSpPr>
          <p:cNvPr id="4" name="Footer Placeholder 3">
            <a:extLst>
              <a:ext uri="{FF2B5EF4-FFF2-40B4-BE49-F238E27FC236}">
                <a16:creationId xmlns:a16="http://schemas.microsoft.com/office/drawing/2014/main" xmlns="" id="{7D469684-E5CD-40C9-A606-180D060025BF}"/>
              </a:ext>
            </a:extLst>
          </p:cNvPr>
          <p:cNvSpPr>
            <a:spLocks noGrp="1"/>
          </p:cNvSpPr>
          <p:nvPr>
            <p:ph type="ftr" sz="quarter" idx="11"/>
          </p:nvPr>
        </p:nvSpPr>
        <p:spPr/>
        <p:txBody>
          <a:bodyPr/>
          <a:lstStyle/>
          <a:p>
            <a:pPr>
              <a:defRPr/>
            </a:pPr>
            <a:r>
              <a:rPr lang="en-US"/>
              <a:t>www.nfhs.org</a:t>
            </a:r>
          </a:p>
        </p:txBody>
      </p:sp>
      <p:pic>
        <p:nvPicPr>
          <p:cNvPr id="5" name="Picture 4" descr="A screenshot of a cell phone&#10;&#10;Description automatically generated">
            <a:extLst>
              <a:ext uri="{FF2B5EF4-FFF2-40B4-BE49-F238E27FC236}">
                <a16:creationId xmlns:a16="http://schemas.microsoft.com/office/drawing/2014/main" xmlns="" id="{C59CA35C-101B-42CD-8A60-04E418B2D3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3803" y="1989138"/>
            <a:ext cx="2505456" cy="446227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E75B8E05-B284-457B-B873-E0E633D6AE7A}"/>
              </a:ext>
            </a:extLst>
          </p:cNvPr>
          <p:cNvSpPr>
            <a:spLocks noGrp="1"/>
          </p:cNvSpPr>
          <p:nvPr>
            <p:ph type="title"/>
          </p:nvPr>
        </p:nvSpPr>
        <p:spPr/>
        <p:txBody>
          <a:bodyPr/>
          <a:lstStyle/>
          <a:p>
            <a:r>
              <a:rPr lang="en-US"/>
              <a:t>2021 Rules Changes</a:t>
            </a:r>
          </a:p>
        </p:txBody>
      </p:sp>
      <p:sp>
        <p:nvSpPr>
          <p:cNvPr id="5" name="Text Placeholder 4">
            <a:extLst>
              <a:ext uri="{FF2B5EF4-FFF2-40B4-BE49-F238E27FC236}">
                <a16:creationId xmlns:a16="http://schemas.microsoft.com/office/drawing/2014/main" xmlns="" id="{33697ACD-5D59-4D22-81C7-A5A663A141B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10611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519D4195-F6EC-42BF-AAAB-3FBAEC130B0B}"/>
              </a:ext>
            </a:extLst>
          </p:cNvPr>
          <p:cNvSpPr>
            <a:spLocks noGrp="1"/>
          </p:cNvSpPr>
          <p:nvPr>
            <p:ph type="title"/>
          </p:nvPr>
        </p:nvSpPr>
        <p:spPr/>
        <p:txBody>
          <a:bodyPr/>
          <a:lstStyle/>
          <a:p>
            <a:r>
              <a:rPr lang="en-US"/>
              <a:t>Rule 2-1-21 Religious head coverings</a:t>
            </a:r>
          </a:p>
        </p:txBody>
      </p:sp>
      <p:sp>
        <p:nvSpPr>
          <p:cNvPr id="5" name="Content Placeholder 4">
            <a:extLst>
              <a:ext uri="{FF2B5EF4-FFF2-40B4-BE49-F238E27FC236}">
                <a16:creationId xmlns:a16="http://schemas.microsoft.com/office/drawing/2014/main" xmlns="" id="{62050F4B-A774-4116-ADE7-D6C9E5182EDF}"/>
              </a:ext>
            </a:extLst>
          </p:cNvPr>
          <p:cNvSpPr>
            <a:spLocks noGrp="1"/>
          </p:cNvSpPr>
          <p:nvPr>
            <p:ph idx="1"/>
          </p:nvPr>
        </p:nvSpPr>
        <p:spPr/>
        <p:txBody>
          <a:bodyPr/>
          <a:lstStyle/>
          <a:p>
            <a:r>
              <a:rPr lang="en-US"/>
              <a:t>Adjusted language to allow head coverings for religious reasons without state association approval.</a:t>
            </a:r>
          </a:p>
          <a:p>
            <a:endParaRPr lang="en-US"/>
          </a:p>
          <a:p>
            <a:endParaRPr lang="en-US"/>
          </a:p>
          <a:p>
            <a:endParaRPr lang="en-US"/>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314111095"/>
      </p:ext>
    </p:extLst>
  </p:cSld>
  <p:clrMapOvr>
    <a:masterClrMapping/>
  </p:clrMapOvr>
</p:sld>
</file>

<file path=ppt/theme/theme1.xml><?xml version="1.0" encoding="utf-8"?>
<a:theme xmlns:a="http://schemas.openxmlformats.org/drawingml/2006/main" name="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NFHS Company PowerPoint_2019_Wide Format  -  Read-Only" id="{578E5E0E-7831-4F22-95AE-7160C72C5DED}" vid="{FA4BBCA8-BB05-4FE0-B1B8-97E500620D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DBE3C68E1DF254E8AA83D2809F453FC" ma:contentTypeVersion="16" ma:contentTypeDescription="Create a new document." ma:contentTypeScope="" ma:versionID="a22e794af794e211f8e5c1fd9dac9074">
  <xsd:schema xmlns:xsd="http://www.w3.org/2001/XMLSchema" xmlns:xs="http://www.w3.org/2001/XMLSchema" xmlns:p="http://schemas.microsoft.com/office/2006/metadata/properties" xmlns:ns1="http://schemas.microsoft.com/sharepoint/v3" xmlns:ns3="a4fbb2b4-93fb-42fa-9769-83fd2eb76fd9" xmlns:ns4="12ef8da7-2b4a-41ee-8fa3-7abb81e776cd" targetNamespace="http://schemas.microsoft.com/office/2006/metadata/properties" ma:root="true" ma:fieldsID="1ee437fd48cd61c912ebf30fbc7818fb" ns1:_="" ns3:_="" ns4:_="">
    <xsd:import namespace="http://schemas.microsoft.com/sharepoint/v3"/>
    <xsd:import namespace="a4fbb2b4-93fb-42fa-9769-83fd2eb76fd9"/>
    <xsd:import namespace="12ef8da7-2b4a-41ee-8fa3-7abb81e776c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EventHashCode" minOccurs="0"/>
                <xsd:element ref="ns4:MediaServiceGenerationTime" minOccurs="0"/>
                <xsd:element ref="ns4:MediaServiceLocation" minOccurs="0"/>
                <xsd:element ref="ns4:MediaServiceAutoKeyPoints" minOccurs="0"/>
                <xsd:element ref="ns4:MediaServiceKeyPoints" minOccurs="0"/>
                <xsd:element ref="ns1:_ip_UnifiedCompliancePolicyProperties" minOccurs="0"/>
                <xsd:element ref="ns1:_ip_UnifiedCompliancePolicyUIAc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4fbb2b4-93fb-42fa-9769-83fd2eb76fd9"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ef8da7-2b4a-41ee-8fa3-7abb81e776cd"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D24A78-5130-4CFD-9517-F0D6D4083F55}">
  <ds:schemaRefs>
    <ds:schemaRef ds:uri="http://schemas.microsoft.com/sharepoint/v3/contenttype/forms"/>
  </ds:schemaRefs>
</ds:datastoreItem>
</file>

<file path=customXml/itemProps2.xml><?xml version="1.0" encoding="utf-8"?>
<ds:datastoreItem xmlns:ds="http://schemas.openxmlformats.org/officeDocument/2006/customXml" ds:itemID="{43A969CC-7EB7-4C0F-8088-79C2BF643704}">
  <ds:schemaRefs>
    <ds:schemaRef ds:uri="http://schemas.microsoft.com/office/2006/metadata/properties"/>
    <ds:schemaRef ds:uri="http://purl.org/dc/terms/"/>
    <ds:schemaRef ds:uri="http://www.w3.org/XML/1998/namespace"/>
    <ds:schemaRef ds:uri="http://schemas.openxmlformats.org/package/2006/metadata/core-properties"/>
    <ds:schemaRef ds:uri="a4fbb2b4-93fb-42fa-9769-83fd2eb76fd9"/>
    <ds:schemaRef ds:uri="http://schemas.microsoft.com/office/2006/documentManagement/types"/>
    <ds:schemaRef ds:uri="http://schemas.microsoft.com/office/infopath/2007/PartnerControls"/>
    <ds:schemaRef ds:uri="12ef8da7-2b4a-41ee-8fa3-7abb81e776cd"/>
    <ds:schemaRef ds:uri="http://schemas.microsoft.com/sharepoint/v3"/>
    <ds:schemaRef ds:uri="http://purl.org/dc/dcmitype/"/>
    <ds:schemaRef ds:uri="http://purl.org/dc/elements/1.1/"/>
  </ds:schemaRefs>
</ds:datastoreItem>
</file>

<file path=customXml/itemProps3.xml><?xml version="1.0" encoding="utf-8"?>
<ds:datastoreItem xmlns:ds="http://schemas.openxmlformats.org/officeDocument/2006/customXml" ds:itemID="{137CC3C7-7999-4F65-BC98-CCC648E3B7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4fbb2b4-93fb-42fa-9769-83fd2eb76fd9"/>
    <ds:schemaRef ds:uri="12ef8da7-2b4a-41ee-8fa3-7abb81e776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2020 NFHS Spirit Rules Interp PPT</Template>
  <TotalTime>1</TotalTime>
  <Words>1067</Words>
  <Application>Microsoft Office PowerPoint</Application>
  <PresentationFormat>Custom</PresentationFormat>
  <Paragraphs>190</Paragraphs>
  <Slides>26</Slides>
  <Notes>9</Notes>
  <HiddenSlides>0</HiddenSlides>
  <MMClips>1</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2021 Spirit Summit and  Rules Interpretation </vt:lpstr>
      <vt:lpstr>Thank you to our Spirit Partner Varsity</vt:lpstr>
      <vt:lpstr>National Federation of  State High School Associations</vt:lpstr>
      <vt:lpstr>NFHS Rules Review Committee</vt:lpstr>
      <vt:lpstr>National Federation of  State High School Associations</vt:lpstr>
      <vt:lpstr>NFHS Rules Book as e-Books </vt:lpstr>
      <vt:lpstr>NEW NFHS Rules App</vt:lpstr>
      <vt:lpstr>2021 Rules Changes</vt:lpstr>
      <vt:lpstr>Rule 2-1-21 Religious head coverings</vt:lpstr>
      <vt:lpstr>3-2-1b 4-2-1b  Stunting Personnel</vt:lpstr>
      <vt:lpstr>3-3-3 Inversions</vt:lpstr>
      <vt:lpstr>Rule 3-3-6d Suspended Stunts (Deleted)</vt:lpstr>
      <vt:lpstr>Rule 3-5-5c Release Stunts/tosses</vt:lpstr>
      <vt:lpstr>Rule 4-2-8 Stunting Personnel</vt:lpstr>
      <vt:lpstr>2021 Points of emphasis</vt:lpstr>
      <vt:lpstr>Return to Play/activity</vt:lpstr>
      <vt:lpstr>NFHS OFFICIALS Education </vt:lpstr>
      <vt:lpstr>PowerPoint Presentation</vt:lpstr>
      <vt:lpstr>NFHS Center for Officials Services (COS)</vt:lpstr>
      <vt:lpstr> NFHS Learning Center</vt:lpstr>
      <vt:lpstr>PowerPoint Presentation</vt:lpstr>
      <vt:lpstr>NFHS Network</vt:lpstr>
      <vt:lpstr>NFHS Network</vt:lpstr>
      <vt:lpstr>PowerPoint Presentation</vt:lpstr>
      <vt:lpstr>2021 Spirit discussion forum</vt:lpstr>
      <vt:lpstr>Thank You</vt:lpstr>
    </vt:vector>
  </TitlesOfParts>
  <Company>NFHS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 Spirit Summit and  Rules Interpretation</dc:title>
  <dc:creator>James Weaver</dc:creator>
  <cp:lastModifiedBy>jay</cp:lastModifiedBy>
  <cp:revision>3</cp:revision>
  <dcterms:created xsi:type="dcterms:W3CDTF">2021-06-04T15:57:25Z</dcterms:created>
  <dcterms:modified xsi:type="dcterms:W3CDTF">2021-06-30T18:48:54Z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0x010100ADBE3C68E1DF254E8AA83D2809F453FC</vt:lpwstr>
  </property>
</Properties>
</file>