
<file path=[Content_Types].xml><?xml version="1.0" encoding="utf-8"?>
<Types xmlns="http://schemas.openxmlformats.org/package/2006/content-types">
  <Default Extension="png" ContentType="image/png"/>
  <Default Extension="jpeg" ContentType="image/jpeg"/>
  <Default Extension="mov" ContentType="video/unknown"/>
  <Default Extension="rels" ContentType="application/vnd.openxmlformats-package.relationships+xml"/>
  <Default Extension="xml" ContentType="application/xml"/>
  <Default Extension="mp4" ContentType="video/unknown"/>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omments/comment1.xml" ContentType="application/vnd.openxmlformats-officedocument.presentationml.comment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40"/>
  </p:notesMasterIdLst>
  <p:handoutMasterIdLst>
    <p:handoutMasterId r:id="rId41"/>
  </p:handoutMasterIdLst>
  <p:sldIdLst>
    <p:sldId id="257" r:id="rId5"/>
    <p:sldId id="302" r:id="rId6"/>
    <p:sldId id="283" r:id="rId7"/>
    <p:sldId id="284" r:id="rId8"/>
    <p:sldId id="285" r:id="rId9"/>
    <p:sldId id="287" r:id="rId10"/>
    <p:sldId id="258" r:id="rId11"/>
    <p:sldId id="307" r:id="rId12"/>
    <p:sldId id="265" r:id="rId13"/>
    <p:sldId id="266" r:id="rId14"/>
    <p:sldId id="256" r:id="rId15"/>
    <p:sldId id="267" r:id="rId16"/>
    <p:sldId id="632" r:id="rId17"/>
    <p:sldId id="633" r:id="rId18"/>
    <p:sldId id="268" r:id="rId19"/>
    <p:sldId id="269" r:id="rId20"/>
    <p:sldId id="634" r:id="rId21"/>
    <p:sldId id="270" r:id="rId22"/>
    <p:sldId id="261" r:id="rId23"/>
    <p:sldId id="259" r:id="rId24"/>
    <p:sldId id="262" r:id="rId25"/>
    <p:sldId id="308" r:id="rId26"/>
    <p:sldId id="310" r:id="rId27"/>
    <p:sldId id="311" r:id="rId28"/>
    <p:sldId id="309" r:id="rId29"/>
    <p:sldId id="288" r:id="rId30"/>
    <p:sldId id="289" r:id="rId31"/>
    <p:sldId id="290" r:id="rId32"/>
    <p:sldId id="291" r:id="rId33"/>
    <p:sldId id="631" r:id="rId34"/>
    <p:sldId id="293" r:id="rId35"/>
    <p:sldId id="294" r:id="rId36"/>
    <p:sldId id="295" r:id="rId37"/>
    <p:sldId id="303" r:id="rId38"/>
    <p:sldId id="296" r:id="rId39"/>
  </p:sldIdLst>
  <p:sldSz cx="12192000" cy="6858000"/>
  <p:notesSz cx="7010400" cy="9296400"/>
  <p:defaultTextStyle>
    <a:defPPr>
      <a:defRPr lang="en-US"/>
    </a:defPPr>
    <a:lvl1pPr algn="l" rtl="0" fontAlgn="base">
      <a:spcBef>
        <a:spcPct val="0"/>
      </a:spcBef>
      <a:spcAft>
        <a:spcPct val="0"/>
      </a:spcAft>
      <a:defRPr kern="1200">
        <a:solidFill>
          <a:schemeClr val="tx1"/>
        </a:solidFill>
        <a:latin typeface="Arial" pitchFamily="34" charset="0"/>
        <a:ea typeface="+mn-ea"/>
        <a:cs typeface="Arial" pitchFamily="34" charset="0"/>
      </a:defRPr>
    </a:lvl1pPr>
    <a:lvl2pPr marL="457200" algn="l" rtl="0" fontAlgn="base">
      <a:spcBef>
        <a:spcPct val="0"/>
      </a:spcBef>
      <a:spcAft>
        <a:spcPct val="0"/>
      </a:spcAft>
      <a:defRPr kern="1200">
        <a:solidFill>
          <a:schemeClr val="tx1"/>
        </a:solidFill>
        <a:latin typeface="Arial" pitchFamily="34" charset="0"/>
        <a:ea typeface="+mn-ea"/>
        <a:cs typeface="Arial" pitchFamily="34" charset="0"/>
      </a:defRPr>
    </a:lvl2pPr>
    <a:lvl3pPr marL="914400" algn="l" rtl="0" fontAlgn="base">
      <a:spcBef>
        <a:spcPct val="0"/>
      </a:spcBef>
      <a:spcAft>
        <a:spcPct val="0"/>
      </a:spcAft>
      <a:defRPr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0" hangingPunct="1">
      <a:defRPr kern="1200">
        <a:solidFill>
          <a:schemeClr val="tx1"/>
        </a:solidFill>
        <a:latin typeface="Arial" pitchFamily="34" charset="0"/>
        <a:ea typeface="+mn-ea"/>
        <a:cs typeface="Arial" pitchFamily="34" charset="0"/>
      </a:defRPr>
    </a:lvl6pPr>
    <a:lvl7pPr marL="2743200" algn="l" defTabSz="914400" rtl="0" eaLnBrk="1" latinLnBrk="0" hangingPunct="1">
      <a:defRPr kern="1200">
        <a:solidFill>
          <a:schemeClr val="tx1"/>
        </a:solidFill>
        <a:latin typeface="Arial" pitchFamily="34" charset="0"/>
        <a:ea typeface="+mn-ea"/>
        <a:cs typeface="Arial" pitchFamily="34" charset="0"/>
      </a:defRPr>
    </a:lvl7pPr>
    <a:lvl8pPr marL="3200400" algn="l" defTabSz="914400" rtl="0" eaLnBrk="1" latinLnBrk="0" hangingPunct="1">
      <a:defRPr kern="1200">
        <a:solidFill>
          <a:schemeClr val="tx1"/>
        </a:solidFill>
        <a:latin typeface="Arial" pitchFamily="34" charset="0"/>
        <a:ea typeface="+mn-ea"/>
        <a:cs typeface="Arial" pitchFamily="34" charset="0"/>
      </a:defRPr>
    </a:lvl8pPr>
    <a:lvl9pPr marL="3657600" algn="l" defTabSz="914400" rtl="0" eaLnBrk="1" latinLnBrk="0" hangingPunct="1">
      <a:defRPr kern="1200">
        <a:solidFill>
          <a:schemeClr val="tx1"/>
        </a:solidFill>
        <a:latin typeface="Arial" pitchFamily="34" charset="0"/>
        <a:ea typeface="+mn-ea"/>
        <a:cs typeface="Arial" pitchFamily="34" charset="0"/>
      </a:defRPr>
    </a:lvl9pPr>
  </p:defaultTextStyle>
  <p:extLst>
    <p:ext uri="{EFAFB233-063F-42B5-8137-9DF3F51BA10A}">
      <p15:sldGuideLst xmlns:p15="http://schemas.microsoft.com/office/powerpoint/2012/main" xmlns="">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xmlns=""/>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ames Weaver" initials="JW" lastIdx="1" clrIdx="0">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205B"/>
    <a:srgbClr val="D5003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4885" autoAdjust="0"/>
  </p:normalViewPr>
  <p:slideViewPr>
    <p:cSldViewPr snapToGrid="0">
      <p:cViewPr>
        <p:scale>
          <a:sx n="105" d="100"/>
          <a:sy n="105" d="100"/>
        </p:scale>
        <p:origin x="-756" y="-72"/>
      </p:cViewPr>
      <p:guideLst>
        <p:guide orient="horz" pos="2160"/>
        <p:guide pos="3840"/>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commentAuthors" Target="commentAuthor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notesMaster" Target="notesMasters/notesMaster1.xml"/><Relationship Id="rId45"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presProps" Target="presProp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tableStyles" Target="tableStyles.xml"/><Relationship Id="rId20" Type="http://schemas.openxmlformats.org/officeDocument/2006/relationships/slide" Target="slides/slide16.xml"/><Relationship Id="rId41" Type="http://schemas.openxmlformats.org/officeDocument/2006/relationships/handoutMaster" Target="handoutMasters/handoutMaster1.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22-06-20T15:55:52.631" idx="1">
    <p:pos x="10" y="10"/>
    <p:text>Emailed Becky to see if there is a new video for 2022.</p:text>
    <p:extLst>
      <p:ext uri="{C676402C-5697-4E1C-873F-D02D1690AC5C}">
        <p15:threadingInfo xmlns:p15="http://schemas.microsoft.com/office/powerpoint/2012/main" timeZoneBias="240"/>
      </p:ext>
    </p:extLst>
  </p:cm>
</p: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lIns="93177" tIns="46589" rIns="93177" bIns="46589" rtlCol="0"/>
          <a:lstStyle>
            <a:lvl1pPr algn="l">
              <a:defRPr sz="1200">
                <a:latin typeface="Arial" charset="0"/>
                <a:cs typeface="Arial" charset="0"/>
              </a:defRPr>
            </a:lvl1pPr>
          </a:lstStyle>
          <a:p>
            <a:pPr>
              <a:defRPr/>
            </a:pPr>
            <a:endParaRPr lang="en-US"/>
          </a:p>
        </p:txBody>
      </p:sp>
      <p:sp>
        <p:nvSpPr>
          <p:cNvPr id="3" name="Date Placeholder 2"/>
          <p:cNvSpPr>
            <a:spLocks noGrp="1"/>
          </p:cNvSpPr>
          <p:nvPr>
            <p:ph type="dt" sz="quarter" idx="1"/>
          </p:nvPr>
        </p:nvSpPr>
        <p:spPr>
          <a:xfrm>
            <a:off x="3970338" y="0"/>
            <a:ext cx="3038475" cy="465138"/>
          </a:xfrm>
          <a:prstGeom prst="rect">
            <a:avLst/>
          </a:prstGeom>
        </p:spPr>
        <p:txBody>
          <a:bodyPr vert="horz" lIns="93177" tIns="46589" rIns="93177" bIns="46589" rtlCol="0"/>
          <a:lstStyle>
            <a:lvl1pPr algn="r">
              <a:defRPr sz="1200">
                <a:latin typeface="Arial" charset="0"/>
                <a:cs typeface="Arial" charset="0"/>
              </a:defRPr>
            </a:lvl1pPr>
          </a:lstStyle>
          <a:p>
            <a:pPr>
              <a:defRPr/>
            </a:pPr>
            <a:fld id="{0D38392C-5B1B-4091-92F5-0AF516E230C0}" type="datetimeFigureOut">
              <a:rPr lang="en-US"/>
              <a:pPr>
                <a:defRPr/>
              </a:pPr>
              <a:t>7/13/2022</a:t>
            </a:fld>
            <a:endParaRPr lang="en-US"/>
          </a:p>
        </p:txBody>
      </p:sp>
      <p:sp>
        <p:nvSpPr>
          <p:cNvPr id="4" name="Footer Placeholder 3"/>
          <p:cNvSpPr>
            <a:spLocks noGrp="1"/>
          </p:cNvSpPr>
          <p:nvPr>
            <p:ph type="ftr" sz="quarter" idx="2"/>
          </p:nvPr>
        </p:nvSpPr>
        <p:spPr>
          <a:xfrm>
            <a:off x="0" y="8829675"/>
            <a:ext cx="3038475" cy="465138"/>
          </a:xfrm>
          <a:prstGeom prst="rect">
            <a:avLst/>
          </a:prstGeom>
        </p:spPr>
        <p:txBody>
          <a:bodyPr vert="horz" lIns="93177" tIns="46589" rIns="93177" bIns="46589" rtlCol="0" anchor="b"/>
          <a:lstStyle>
            <a:lvl1pPr algn="l">
              <a:defRPr sz="1200">
                <a:latin typeface="Arial" charset="0"/>
                <a:cs typeface="Arial" charset="0"/>
              </a:defRPr>
            </a:lvl1pPr>
          </a:lstStyle>
          <a:p>
            <a:pPr>
              <a:defRPr/>
            </a:pPr>
            <a:endParaRPr lang="en-US"/>
          </a:p>
        </p:txBody>
      </p:sp>
      <p:sp>
        <p:nvSpPr>
          <p:cNvPr id="5" name="Slide Number Placeholder 4"/>
          <p:cNvSpPr>
            <a:spLocks noGrp="1"/>
          </p:cNvSpPr>
          <p:nvPr>
            <p:ph type="sldNum" sz="quarter" idx="3"/>
          </p:nvPr>
        </p:nvSpPr>
        <p:spPr>
          <a:xfrm>
            <a:off x="3970338" y="8829675"/>
            <a:ext cx="3038475" cy="465138"/>
          </a:xfrm>
          <a:prstGeom prst="rect">
            <a:avLst/>
          </a:prstGeom>
        </p:spPr>
        <p:txBody>
          <a:bodyPr vert="horz" lIns="93177" tIns="46589" rIns="93177" bIns="46589" rtlCol="0" anchor="b"/>
          <a:lstStyle>
            <a:lvl1pPr algn="r">
              <a:defRPr sz="1200">
                <a:latin typeface="Arial" charset="0"/>
                <a:cs typeface="Arial" charset="0"/>
              </a:defRPr>
            </a:lvl1pPr>
          </a:lstStyle>
          <a:p>
            <a:pPr>
              <a:defRPr/>
            </a:pPr>
            <a:fld id="{26BD201C-12E2-4DBB-9A5B-6B389EAEBA6C}" type="slidenum">
              <a:rPr lang="en-US"/>
              <a:pPr>
                <a:defRPr/>
              </a:pPr>
              <a:t>‹#›</a:t>
            </a:fld>
            <a:endParaRPr 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lIns="93177" tIns="46589" rIns="93177" bIns="46589" rtlCol="0"/>
          <a:lstStyle>
            <a:lvl1pPr algn="l">
              <a:defRPr sz="1200">
                <a:latin typeface="Arial" charset="0"/>
                <a:cs typeface="Arial" charset="0"/>
              </a:defRPr>
            </a:lvl1pPr>
          </a:lstStyle>
          <a:p>
            <a:pPr>
              <a:defRPr/>
            </a:pPr>
            <a:endParaRPr lang="en-US"/>
          </a:p>
        </p:txBody>
      </p:sp>
      <p:sp>
        <p:nvSpPr>
          <p:cNvPr id="3" name="Date Placeholder 2"/>
          <p:cNvSpPr>
            <a:spLocks noGrp="1"/>
          </p:cNvSpPr>
          <p:nvPr>
            <p:ph type="dt" idx="1"/>
          </p:nvPr>
        </p:nvSpPr>
        <p:spPr>
          <a:xfrm>
            <a:off x="3970338" y="0"/>
            <a:ext cx="3038475" cy="465138"/>
          </a:xfrm>
          <a:prstGeom prst="rect">
            <a:avLst/>
          </a:prstGeom>
        </p:spPr>
        <p:txBody>
          <a:bodyPr vert="horz" lIns="93177" tIns="46589" rIns="93177" bIns="46589" rtlCol="0"/>
          <a:lstStyle>
            <a:lvl1pPr algn="r">
              <a:defRPr sz="1200">
                <a:latin typeface="Arial" charset="0"/>
                <a:cs typeface="Arial" charset="0"/>
              </a:defRPr>
            </a:lvl1pPr>
          </a:lstStyle>
          <a:p>
            <a:pPr>
              <a:defRPr/>
            </a:pPr>
            <a:fld id="{FAC896CC-00FF-4966-96CE-D3E3C41D982D}" type="datetimeFigureOut">
              <a:rPr lang="en-US"/>
              <a:pPr>
                <a:defRPr/>
              </a:pPr>
              <a:t>7/13/2022</a:t>
            </a:fld>
            <a:endParaRPr lang="en-US"/>
          </a:p>
        </p:txBody>
      </p:sp>
      <p:sp>
        <p:nvSpPr>
          <p:cNvPr id="4" name="Slide Image Placeholder 3"/>
          <p:cNvSpPr>
            <a:spLocks noGrp="1" noRot="1" noChangeAspect="1"/>
          </p:cNvSpPr>
          <p:nvPr>
            <p:ph type="sldImg" idx="2"/>
          </p:nvPr>
        </p:nvSpPr>
        <p:spPr>
          <a:xfrm>
            <a:off x="406400" y="696913"/>
            <a:ext cx="6197600" cy="3486150"/>
          </a:xfrm>
          <a:prstGeom prst="rect">
            <a:avLst/>
          </a:prstGeom>
          <a:noFill/>
          <a:ln w="12700">
            <a:solidFill>
              <a:prstClr val="black"/>
            </a:solidFill>
          </a:ln>
        </p:spPr>
        <p:txBody>
          <a:bodyPr vert="horz" lIns="93177" tIns="46589" rIns="93177" bIns="46589" rtlCol="0" anchor="ctr"/>
          <a:lstStyle/>
          <a:p>
            <a:pPr lvl="0"/>
            <a:endParaRPr lang="en-US" noProof="0"/>
          </a:p>
        </p:txBody>
      </p:sp>
      <p:sp>
        <p:nvSpPr>
          <p:cNvPr id="5" name="Notes Placeholder 4"/>
          <p:cNvSpPr>
            <a:spLocks noGrp="1"/>
          </p:cNvSpPr>
          <p:nvPr>
            <p:ph type="body" sz="quarter" idx="3"/>
          </p:nvPr>
        </p:nvSpPr>
        <p:spPr>
          <a:xfrm>
            <a:off x="701675" y="4416425"/>
            <a:ext cx="5607050" cy="4183063"/>
          </a:xfrm>
          <a:prstGeom prst="rect">
            <a:avLst/>
          </a:prstGeom>
        </p:spPr>
        <p:txBody>
          <a:bodyPr vert="horz" lIns="93177" tIns="46589" rIns="93177" bIns="46589"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829675"/>
            <a:ext cx="3038475" cy="465138"/>
          </a:xfrm>
          <a:prstGeom prst="rect">
            <a:avLst/>
          </a:prstGeom>
        </p:spPr>
        <p:txBody>
          <a:bodyPr vert="horz" lIns="93177" tIns="46589" rIns="93177" bIns="46589" rtlCol="0" anchor="b"/>
          <a:lstStyle>
            <a:lvl1pPr algn="l">
              <a:defRPr sz="1200">
                <a:latin typeface="Arial" charset="0"/>
                <a:cs typeface="Arial" charset="0"/>
              </a:defRPr>
            </a:lvl1pPr>
          </a:lstStyle>
          <a:p>
            <a:pPr>
              <a:defRPr/>
            </a:pPr>
            <a:endParaRPr lang="en-US"/>
          </a:p>
        </p:txBody>
      </p:sp>
      <p:sp>
        <p:nvSpPr>
          <p:cNvPr id="7" name="Slide Number Placeholder 6"/>
          <p:cNvSpPr>
            <a:spLocks noGrp="1"/>
          </p:cNvSpPr>
          <p:nvPr>
            <p:ph type="sldNum" sz="quarter" idx="5"/>
          </p:nvPr>
        </p:nvSpPr>
        <p:spPr>
          <a:xfrm>
            <a:off x="3970338" y="8829675"/>
            <a:ext cx="3038475" cy="465138"/>
          </a:xfrm>
          <a:prstGeom prst="rect">
            <a:avLst/>
          </a:prstGeom>
        </p:spPr>
        <p:txBody>
          <a:bodyPr vert="horz" lIns="93177" tIns="46589" rIns="93177" bIns="46589" rtlCol="0" anchor="b"/>
          <a:lstStyle>
            <a:lvl1pPr algn="r">
              <a:defRPr sz="1200">
                <a:latin typeface="Arial" charset="0"/>
                <a:cs typeface="Arial" charset="0"/>
              </a:defRPr>
            </a:lvl1pPr>
          </a:lstStyle>
          <a:p>
            <a:pPr>
              <a:defRPr/>
            </a:pPr>
            <a:fld id="{8B4E09B2-6408-441F-BB3F-D03E0D1A73E8}" type="slidenum">
              <a:rPr lang="en-US"/>
              <a:pPr>
                <a:defRPr/>
              </a:pPr>
              <a:t>‹#›</a:t>
            </a:fld>
            <a:endParaRPr lang="en-US"/>
          </a:p>
        </p:txBody>
      </p:sp>
    </p:spTree>
    <p:extLst>
      <p:ext uri="{BB962C8B-B14F-4D97-AF65-F5344CB8AC3E}">
        <p14:creationId xmlns:p14="http://schemas.microsoft.com/office/powerpoint/2010/main" val="1513400122"/>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www.nfhslearn.com/" TargetMode="External"/><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hyperlink" Target="mailto:dwhitfield@nfhs.org" TargetMode="External"/><Relationship Id="rId2" Type="http://schemas.openxmlformats.org/officeDocument/2006/relationships/slide" Target="../slides/slide28.xml"/><Relationship Id="rId1" Type="http://schemas.openxmlformats.org/officeDocument/2006/relationships/notesMaster" Target="../notesMasters/notesMaster1.xml"/><Relationship Id="rId6" Type="http://schemas.openxmlformats.org/officeDocument/2006/relationships/hyperlink" Target="mailto:brandon@dragonflyathletics.com" TargetMode="External"/><Relationship Id="rId5" Type="http://schemas.openxmlformats.org/officeDocument/2006/relationships/hyperlink" Target="mailto:kirk@dragonflyathletics.com" TargetMode="External"/><Relationship Id="rId4" Type="http://schemas.openxmlformats.org/officeDocument/2006/relationships/hyperlink" Target="mailto:kniehoff@nfhs.org" TargetMode="Externa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8" Type="http://schemas.openxmlformats.org/officeDocument/2006/relationships/hyperlink" Target="https://www.youtube.com/NFHSnetwork" TargetMode="External"/><Relationship Id="rId3" Type="http://schemas.openxmlformats.org/officeDocument/2006/relationships/hyperlink" Target="http://nfhs.org/" TargetMode="External"/><Relationship Id="rId7" Type="http://schemas.openxmlformats.org/officeDocument/2006/relationships/hyperlink" Target="https://www.instagram.com/NFHSnetwork" TargetMode="External"/><Relationship Id="rId2" Type="http://schemas.openxmlformats.org/officeDocument/2006/relationships/slide" Target="../slides/slide32.xml"/><Relationship Id="rId1" Type="http://schemas.openxmlformats.org/officeDocument/2006/relationships/notesMaster" Target="../notesMasters/notesMaster1.xml"/><Relationship Id="rId6" Type="http://schemas.openxmlformats.org/officeDocument/2006/relationships/hyperlink" Target="https://twitter.com/NFHSNetwork" TargetMode="External"/><Relationship Id="rId5" Type="http://schemas.openxmlformats.org/officeDocument/2006/relationships/hyperlink" Target="https://www.facebook.com/NFHSNetwork" TargetMode="External"/><Relationship Id="rId4" Type="http://schemas.openxmlformats.org/officeDocument/2006/relationships/hyperlink" Target="https://www.nfhsnetwork.com/" TargetMode="Externa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a:defRPr/>
            </a:pPr>
            <a:fld id="{8B4E09B2-6408-441F-BB3F-D03E0D1A73E8}" type="slidenum">
              <a:rPr lang="en-US" smtClean="0"/>
              <a:pPr>
                <a:defRPr/>
              </a:pPr>
              <a:t>1</a:t>
            </a:fld>
            <a:endParaRPr lang="en-US"/>
          </a:p>
        </p:txBody>
      </p:sp>
    </p:spTree>
    <p:extLst>
      <p:ext uri="{BB962C8B-B14F-4D97-AF65-F5344CB8AC3E}">
        <p14:creationId xmlns:p14="http://schemas.microsoft.com/office/powerpoint/2010/main" val="157242306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2000" b="1" dirty="0">
                <a:effectLst/>
                <a:latin typeface="Calibri" panose="020F0502020204030204" pitchFamily="34" charset="0"/>
                <a:ea typeface="Arial" panose="020B0604020202020204" pitchFamily="34" charset="0"/>
              </a:rPr>
              <a:t>Rationale:</a:t>
            </a:r>
            <a:r>
              <a:rPr lang="en-US" sz="2000" dirty="0">
                <a:effectLst/>
                <a:latin typeface="Calibri" panose="020F0502020204030204" pitchFamily="34" charset="0"/>
                <a:ea typeface="Arial" panose="020B0604020202020204" pitchFamily="34" charset="0"/>
              </a:rPr>
              <a:t> </a:t>
            </a:r>
            <a:r>
              <a:rPr lang="en-US" sz="1800" b="0" i="0" u="none" strike="noStrike" baseline="0" dirty="0"/>
              <a:t>Permits a toss to be caught in any vertical stunt by the original bases. The toss cannot be significantly higher than the intended stunt.</a:t>
            </a:r>
            <a:endParaRPr lang="en-US" sz="1800" dirty="0">
              <a:effectLst/>
              <a:ea typeface="Times New Roman" panose="02020603050405020304" pitchFamily="18" charset="0"/>
            </a:endParaRP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800" dirty="0">
              <a:solidFill>
                <a:srgbClr val="000000"/>
              </a:solidFill>
              <a:effectLst/>
              <a:latin typeface="Calibri" panose="020F0502020204030204" pitchFamily="34" charset="0"/>
              <a:ea typeface="Times New Roman" panose="02020603050405020304" pitchFamily="18" charset="0"/>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800" dirty="0">
                <a:solidFill>
                  <a:srgbClr val="000000"/>
                </a:solidFill>
                <a:effectLst/>
                <a:latin typeface="Calibri" panose="020F0502020204030204" pitchFamily="34" charset="0"/>
                <a:ea typeface="Times New Roman" panose="02020603050405020304" pitchFamily="18" charset="0"/>
              </a:rPr>
              <a:t>A toss technique can now be used to load to upright stunts as long as the top does not go significantly higher than the intended skill. Note that the “significantly higher” is in reference to where contact is made between the top and bases. Toss releases to a stunt are allowed from a ball-up and/or straight leg body positions only. A ball-up is the only allowed variation besides keeping the legs straight when tossing to a stunt.</a:t>
            </a:r>
            <a:endParaRPr lang="en-US" sz="1800" dirty="0">
              <a:effectLst/>
              <a:latin typeface="Calibri" panose="020F0502020204030204" pitchFamily="34" charset="0"/>
              <a:ea typeface="Calibri" panose="020F0502020204030204" pitchFamily="34" charset="0"/>
            </a:endParaRPr>
          </a:p>
          <a:p>
            <a:endParaRPr lang="en-US" dirty="0"/>
          </a:p>
        </p:txBody>
      </p:sp>
      <p:sp>
        <p:nvSpPr>
          <p:cNvPr id="4" name="Slide Number Placeholder 3"/>
          <p:cNvSpPr>
            <a:spLocks noGrp="1"/>
          </p:cNvSpPr>
          <p:nvPr>
            <p:ph type="sldNum" sz="quarter" idx="5"/>
          </p:nvPr>
        </p:nvSpPr>
        <p:spPr/>
        <p:txBody>
          <a:bodyPr/>
          <a:lstStyle/>
          <a:p>
            <a:pPr>
              <a:defRPr/>
            </a:pPr>
            <a:fld id="{8B4E09B2-6408-441F-BB3F-D03E0D1A73E8}" type="slidenum">
              <a:rPr lang="en-US" smtClean="0"/>
              <a:pPr>
                <a:defRPr/>
              </a:pPr>
              <a:t>16</a:t>
            </a:fld>
            <a:endParaRPr lang="en-US"/>
          </a:p>
        </p:txBody>
      </p:sp>
    </p:spTree>
    <p:extLst>
      <p:ext uri="{BB962C8B-B14F-4D97-AF65-F5344CB8AC3E}">
        <p14:creationId xmlns:p14="http://schemas.microsoft.com/office/powerpoint/2010/main" val="211390307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
        <p:cNvGrpSpPr/>
        <p:nvPr/>
      </p:nvGrpSpPr>
      <p:grpSpPr>
        <a:xfrm>
          <a:off x="0" y="0"/>
          <a:ext cx="0" cy="0"/>
          <a:chOff x="0" y="0"/>
          <a:chExt cx="0" cy="0"/>
        </a:xfrm>
      </p:grpSpPr>
      <p:sp>
        <p:nvSpPr>
          <p:cNvPr id="158" name="Google Shape;158;g1289624cd5b_0_1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9" name="Google Shape;159;g1289624cd5b_0_1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sz="1400" b="1" dirty="0">
                <a:effectLst/>
                <a:ea typeface="Arial" panose="020B0604020202020204" pitchFamily="34" charset="0"/>
              </a:rPr>
              <a:t>Rationale:</a:t>
            </a:r>
            <a:r>
              <a:rPr lang="en-US" sz="1400" dirty="0">
                <a:effectLst/>
                <a:ea typeface="Arial" panose="020B0604020202020204" pitchFamily="34" charset="0"/>
              </a:rPr>
              <a:t> </a:t>
            </a:r>
            <a:r>
              <a:rPr lang="en-US" sz="1200" b="0" i="0" u="none" strike="noStrike" baseline="0" dirty="0"/>
              <a:t>Permits a non-braced top person in a cradle position or horizontal position at prep level or below to be released to any stunt and caught by the original bases with no more than a 1¼ twist.</a:t>
            </a:r>
            <a:endParaRPr lang="en-US" sz="1200" dirty="0"/>
          </a:p>
        </p:txBody>
      </p:sp>
      <p:sp>
        <p:nvSpPr>
          <p:cNvPr id="4" name="Slide Number Placeholder 3"/>
          <p:cNvSpPr>
            <a:spLocks noGrp="1"/>
          </p:cNvSpPr>
          <p:nvPr>
            <p:ph type="sldNum" sz="quarter" idx="5"/>
          </p:nvPr>
        </p:nvSpPr>
        <p:spPr/>
        <p:txBody>
          <a:bodyPr/>
          <a:lstStyle/>
          <a:p>
            <a:pPr>
              <a:defRPr/>
            </a:pPr>
            <a:fld id="{8B4E09B2-6408-441F-BB3F-D03E0D1A73E8}" type="slidenum">
              <a:rPr lang="en-US" smtClean="0"/>
              <a:pPr>
                <a:defRPr/>
              </a:pPr>
              <a:t>18</a:t>
            </a:fld>
            <a:endParaRPr lang="en-US"/>
          </a:p>
        </p:txBody>
      </p:sp>
    </p:spTree>
    <p:extLst>
      <p:ext uri="{BB962C8B-B14F-4D97-AF65-F5344CB8AC3E}">
        <p14:creationId xmlns:p14="http://schemas.microsoft.com/office/powerpoint/2010/main" val="397207195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
        <p:cNvGrpSpPr/>
        <p:nvPr/>
      </p:nvGrpSpPr>
      <p:grpSpPr>
        <a:xfrm>
          <a:off x="0" y="0"/>
          <a:ext cx="0" cy="0"/>
          <a:chOff x="0" y="0"/>
          <a:chExt cx="0" cy="0"/>
        </a:xfrm>
      </p:grpSpPr>
      <p:sp>
        <p:nvSpPr>
          <p:cNvPr id="170" name="Google Shape;170;g1289624cd5b_0_7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1" name="Google Shape;171;g1289624cd5b_0_7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a:extLst>
              <a:ext uri="{FF2B5EF4-FFF2-40B4-BE49-F238E27FC236}">
                <a16:creationId xmlns:a16="http://schemas.microsoft.com/office/drawing/2014/main" xmlns="" id="{DA7ACC12-BB8C-437B-A2FF-AC59623B8BDC}"/>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9" name="Notes Placeholder 2">
            <a:extLst>
              <a:ext uri="{FF2B5EF4-FFF2-40B4-BE49-F238E27FC236}">
                <a16:creationId xmlns:a16="http://schemas.microsoft.com/office/drawing/2014/main" xmlns="" id="{4C418485-6CA0-47C1-A55E-2DF0F2A54AA5}"/>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29700" name="Slide Number Placeholder 3">
            <a:extLst>
              <a:ext uri="{FF2B5EF4-FFF2-40B4-BE49-F238E27FC236}">
                <a16:creationId xmlns:a16="http://schemas.microsoft.com/office/drawing/2014/main" xmlns="" id="{03FF245E-E817-464D-893D-84DDD5B43D1E}"/>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F8ED53D7-7D80-469C-A1F2-75F2CA12D650}" type="slidenum">
              <a:rPr lang="en-US" altLang="en-US" smtClean="0"/>
              <a:pPr/>
              <a:t>26</a:t>
            </a:fld>
            <a:endParaRPr lang="en-US"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lide Image Placeholder 1">
            <a:extLst>
              <a:ext uri="{FF2B5EF4-FFF2-40B4-BE49-F238E27FC236}">
                <a16:creationId xmlns:a16="http://schemas.microsoft.com/office/drawing/2014/main" xmlns="" id="{29254CED-E021-4BFC-BCBC-BCC006DB53C9}"/>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Notes Placeholder 2">
            <a:extLst>
              <a:ext uri="{FF2B5EF4-FFF2-40B4-BE49-F238E27FC236}">
                <a16:creationId xmlns:a16="http://schemas.microsoft.com/office/drawing/2014/main" xmlns="" id="{EB6E3B54-C298-4E01-BBB2-BCAA055EA4E2}"/>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55000" lnSpcReduction="20000"/>
          </a:bodyPr>
          <a:lstStyle/>
          <a:p>
            <a:r>
              <a:rPr lang="en-US" altLang="en-US" b="1"/>
              <a:t>OFFICIALS EDUCATION</a:t>
            </a:r>
          </a:p>
          <a:p>
            <a:r>
              <a:rPr lang="en-US" altLang="en-US"/>
              <a:t>Every opportunity should be taken to improve upon officiating.  Clinics, course work, observations, video review, association meetings should all be considered when attempting to improve one’s skills in officiating.  The NFHS has provided opportunities for officials and prospective officials to take courses and to review video to support learning and developing officiating skills.</a:t>
            </a:r>
          </a:p>
          <a:p>
            <a:endParaRPr lang="en-US" altLang="en-US" sz="800"/>
          </a:p>
          <a:p>
            <a:r>
              <a:rPr lang="en-US" altLang="en-US"/>
              <a:t>Sport-Specific Officiating courses are offered in several sports.  They are ideal for new officials and those in the first few years of officiating.  These courses introduce officials to the mechanics and techniques used in the sport and provide specific information on an area within that sport.  Individuals can complete a course within 30-45 minutes. The cost of these courses is $10.00 to NFHS Officials Association members and $20 for non-members.  </a:t>
            </a:r>
          </a:p>
          <a:p>
            <a:endParaRPr lang="en-US" altLang="en-US" sz="800"/>
          </a:p>
          <a:p>
            <a:r>
              <a:rPr lang="en-US" altLang="en-US"/>
              <a:t>“Interscholastic Officiating” is a general course on sports officiating and it is free to members and cost $20 for non-members.  This course provides an introduction to skills and concepts used as an official.  Several topics are covered such as:  basics of becoming and staying an official, science of officiating, art of officiating, how to combine these skills for successful officiating.</a:t>
            </a:r>
          </a:p>
          <a:p>
            <a:endParaRPr lang="en-US" altLang="en-US" sz="800"/>
          </a:p>
          <a:p>
            <a:r>
              <a:rPr lang="en-US" altLang="en-US"/>
              <a:t>Video clips are made available to NFHS Officials Association members.  The video is clipped on specific topics and provides the rules references as well as dialogue on the topic.  </a:t>
            </a:r>
          </a:p>
          <a:p>
            <a:endParaRPr lang="en-US" altLang="en-US" sz="800"/>
          </a:p>
          <a:p>
            <a:r>
              <a:rPr lang="en-US" altLang="en-US"/>
              <a:t>The courses and videos are offered at </a:t>
            </a:r>
            <a:r>
              <a:rPr lang="en-US" altLang="en-US" u="sng">
                <a:hlinkClick r:id="rId3"/>
              </a:rPr>
              <a:t>www.NFHSLearn.com</a:t>
            </a:r>
            <a:r>
              <a:rPr lang="en-US" altLang="en-US"/>
              <a:t> . </a:t>
            </a:r>
          </a:p>
          <a:p>
            <a:endParaRPr lang="en-US" altLang="en-US" sz="800"/>
          </a:p>
          <a:p>
            <a:r>
              <a:rPr lang="en-US" altLang="en-US" b="1" u="sng">
                <a:solidFill>
                  <a:schemeClr val="accent2"/>
                </a:solidFill>
              </a:rPr>
              <a:t>Courses Available:</a:t>
            </a:r>
          </a:p>
          <a:p>
            <a:pPr lvl="1"/>
            <a:r>
              <a:rPr lang="en-US" altLang="en-US" b="1"/>
              <a:t>Officiating Football</a:t>
            </a:r>
            <a:r>
              <a:rPr lang="en-US" altLang="en-US"/>
              <a:t> </a:t>
            </a:r>
          </a:p>
          <a:p>
            <a:pPr lvl="1"/>
            <a:r>
              <a:rPr lang="en-US" altLang="en-US" b="1"/>
              <a:t>Officiating Volleyball – </a:t>
            </a:r>
            <a:r>
              <a:rPr lang="en-US" altLang="en-US"/>
              <a:t>Ball Handling</a:t>
            </a:r>
          </a:p>
          <a:p>
            <a:pPr lvl="1" eaLnBrk="1" hangingPunct="1">
              <a:spcBef>
                <a:spcPct val="0"/>
              </a:spcBef>
            </a:pPr>
            <a:r>
              <a:rPr lang="en-US" altLang="en-US" b="1"/>
              <a:t>Officiating Volleyball </a:t>
            </a:r>
            <a:r>
              <a:rPr lang="en-US" altLang="en-US"/>
              <a:t>– Alignment</a:t>
            </a:r>
          </a:p>
          <a:p>
            <a:pPr lvl="1" eaLnBrk="1" hangingPunct="1">
              <a:spcBef>
                <a:spcPct val="0"/>
              </a:spcBef>
            </a:pPr>
            <a:r>
              <a:rPr lang="en-US" altLang="en-US" b="1"/>
              <a:t>Officiating Basketball</a:t>
            </a:r>
            <a:endParaRPr lang="en-US" altLang="en-US"/>
          </a:p>
          <a:p>
            <a:pPr lvl="1"/>
            <a:r>
              <a:rPr lang="en-US" altLang="en-US" b="1"/>
              <a:t>Officiating Basketball – </a:t>
            </a:r>
            <a:r>
              <a:rPr lang="en-US" altLang="en-US"/>
              <a:t>Three-Person Mechanics</a:t>
            </a:r>
          </a:p>
          <a:p>
            <a:pPr lvl="1"/>
            <a:r>
              <a:rPr lang="en-US" altLang="en-US" b="1"/>
              <a:t>Soccer</a:t>
            </a:r>
            <a:r>
              <a:rPr lang="en-US" altLang="en-US"/>
              <a:t> – Fouls and Misconduct</a:t>
            </a:r>
          </a:p>
          <a:p>
            <a:pPr lvl="1" eaLnBrk="1" hangingPunct="1">
              <a:spcBef>
                <a:spcPct val="0"/>
              </a:spcBef>
            </a:pPr>
            <a:r>
              <a:rPr lang="en-US" altLang="en-US" b="1"/>
              <a:t>Soccer - </a:t>
            </a:r>
            <a:r>
              <a:rPr lang="en-US" altLang="en-US"/>
              <a:t>Offside</a:t>
            </a:r>
          </a:p>
          <a:p>
            <a:pPr lvl="1"/>
            <a:r>
              <a:rPr lang="en-US" altLang="en-US" b="1"/>
              <a:t>Swimming and Diving</a:t>
            </a:r>
            <a:endParaRPr lang="en-US" altLang="en-US"/>
          </a:p>
          <a:p>
            <a:pPr lvl="1"/>
            <a:r>
              <a:rPr lang="en-US" altLang="en-US" b="1"/>
              <a:t>Officiating Wrestling</a:t>
            </a:r>
            <a:r>
              <a:rPr lang="en-US" altLang="en-US"/>
              <a:t> </a:t>
            </a:r>
          </a:p>
          <a:p>
            <a:pPr lvl="1"/>
            <a:r>
              <a:rPr lang="en-US" altLang="en-US" b="1"/>
              <a:t>Umpiring Softball</a:t>
            </a:r>
          </a:p>
          <a:p>
            <a:endParaRPr lang="en-US" altLang="en-US"/>
          </a:p>
          <a:p>
            <a:r>
              <a:rPr lang="en-US" altLang="en-US" b="1" u="sng">
                <a:solidFill>
                  <a:schemeClr val="accent2"/>
                </a:solidFill>
              </a:rPr>
              <a:t>Future Courses to be Considered:</a:t>
            </a:r>
          </a:p>
          <a:p>
            <a:pPr lvl="1"/>
            <a:r>
              <a:rPr lang="en-US" altLang="en-US" b="1"/>
              <a:t>Umpiring Baseball</a:t>
            </a:r>
          </a:p>
          <a:p>
            <a:pPr lvl="1"/>
            <a:r>
              <a:rPr lang="en-US" altLang="en-US" b="1"/>
              <a:t>Field Hockey</a:t>
            </a:r>
          </a:p>
          <a:p>
            <a:pPr lvl="1"/>
            <a:r>
              <a:rPr lang="en-US" altLang="en-US" b="1"/>
              <a:t>Track and Field</a:t>
            </a:r>
          </a:p>
          <a:p>
            <a:pPr lvl="1"/>
            <a:r>
              <a:rPr lang="en-US" altLang="en-US" b="1"/>
              <a:t>Umpiring Softball – </a:t>
            </a:r>
            <a:r>
              <a:rPr lang="en-US" altLang="en-US"/>
              <a:t>Mechanics</a:t>
            </a:r>
          </a:p>
          <a:p>
            <a:pPr lvl="1"/>
            <a:r>
              <a:rPr lang="en-US" altLang="en-US" b="1"/>
              <a:t>Communication Among Officials and Coaches</a:t>
            </a:r>
          </a:p>
          <a:p>
            <a:endParaRPr lang="en-US" altLang="en-US"/>
          </a:p>
        </p:txBody>
      </p:sp>
      <p:sp>
        <p:nvSpPr>
          <p:cNvPr id="31748" name="Slide Number Placeholder 3">
            <a:extLst>
              <a:ext uri="{FF2B5EF4-FFF2-40B4-BE49-F238E27FC236}">
                <a16:creationId xmlns:a16="http://schemas.microsoft.com/office/drawing/2014/main" xmlns="" id="{C24E8B6A-0BDC-4A51-8939-E2565CAF737A}"/>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4EF37734-BAF8-4D08-AF4B-DE4A13ED7E70}" type="slidenum">
              <a:rPr lang="en-US" altLang="en-US" smtClean="0"/>
              <a:pPr/>
              <a:t>27</a:t>
            </a:fld>
            <a:endParaRPr lang="en-US"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a:extLst>
              <a:ext uri="{FF2B5EF4-FFF2-40B4-BE49-F238E27FC236}">
                <a16:creationId xmlns:a16="http://schemas.microsoft.com/office/drawing/2014/main" xmlns="" id="{B1B72B27-7D4D-4466-AAB0-1A0038627113}"/>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a:extLst>
              <a:ext uri="{FF2B5EF4-FFF2-40B4-BE49-F238E27FC236}">
                <a16:creationId xmlns:a16="http://schemas.microsoft.com/office/drawing/2014/main" xmlns="" id="{B31F667B-33F4-4779-A9B9-E2741F66CA41}"/>
              </a:ext>
            </a:extLst>
          </p:cNvPr>
          <p:cNvSpPr>
            <a:spLocks noGrp="1"/>
          </p:cNvSpPr>
          <p:nvPr>
            <p:ph type="body" idx="1"/>
          </p:nvPr>
        </p:nvSpPr>
        <p:spPr/>
        <p:txBody>
          <a:bodyPr/>
          <a:lstStyle/>
          <a:p>
            <a:pPr>
              <a:defRPr/>
            </a:pPr>
            <a:r>
              <a:rPr lang="en-US" b="1"/>
              <a:t>Your Complete Solution for Officials Management and More:</a:t>
            </a:r>
          </a:p>
          <a:p>
            <a:pPr marL="171450" indent="-171450">
              <a:buFont typeface="Arial" panose="020B0604020202020204" pitchFamily="34" charset="0"/>
              <a:buChar char="•"/>
              <a:defRPr/>
            </a:pPr>
            <a:r>
              <a:rPr lang="en-US"/>
              <a:t>Registration</a:t>
            </a:r>
          </a:p>
          <a:p>
            <a:pPr marL="171450" indent="-171450">
              <a:buFont typeface="Arial" panose="020B0604020202020204" pitchFamily="34" charset="0"/>
              <a:buChar char="•"/>
              <a:defRPr/>
            </a:pPr>
            <a:r>
              <a:rPr lang="en-US"/>
              <a:t>Assignment</a:t>
            </a:r>
          </a:p>
          <a:p>
            <a:pPr marL="171450" indent="-171450">
              <a:buFont typeface="Arial" panose="020B0604020202020204" pitchFamily="34" charset="0"/>
              <a:buChar char="•"/>
              <a:defRPr/>
            </a:pPr>
            <a:r>
              <a:rPr lang="en-US"/>
              <a:t>Payment</a:t>
            </a:r>
          </a:p>
          <a:p>
            <a:pPr marL="171450" indent="-171450">
              <a:buFont typeface="Arial" panose="020B0604020202020204" pitchFamily="34" charset="0"/>
              <a:buChar char="•"/>
              <a:defRPr/>
            </a:pPr>
            <a:r>
              <a:rPr lang="en-US"/>
              <a:t>Testing</a:t>
            </a:r>
          </a:p>
          <a:p>
            <a:pPr marL="171450" indent="-171450">
              <a:buFont typeface="Arial" panose="020B0604020202020204" pitchFamily="34" charset="0"/>
              <a:buChar char="•"/>
              <a:defRPr/>
            </a:pPr>
            <a:r>
              <a:rPr lang="en-US"/>
              <a:t>Background Checks</a:t>
            </a:r>
          </a:p>
          <a:p>
            <a:pPr>
              <a:defRPr/>
            </a:pPr>
            <a:endParaRPr lang="en-US"/>
          </a:p>
          <a:p>
            <a:pPr>
              <a:defRPr/>
            </a:pPr>
            <a:r>
              <a:rPr lang="en-US" b="1"/>
              <a:t>For More Information on the NFHS – Center for Officials Services (COS) Contact:</a:t>
            </a:r>
          </a:p>
          <a:p>
            <a:pPr>
              <a:defRPr/>
            </a:pPr>
            <a:r>
              <a:rPr lang="en-US"/>
              <a:t>Davis Whitfield, NFHS, </a:t>
            </a:r>
            <a:r>
              <a:rPr lang="en-US">
                <a:hlinkClick r:id="rId3"/>
              </a:rPr>
              <a:t>dwhitfield@nfhs.org</a:t>
            </a:r>
            <a:endParaRPr lang="en-US"/>
          </a:p>
          <a:p>
            <a:pPr>
              <a:defRPr/>
            </a:pPr>
            <a:r>
              <a:rPr lang="en-US"/>
              <a:t>Karissa </a:t>
            </a:r>
            <a:r>
              <a:rPr lang="en-US" err="1"/>
              <a:t>Niehoff</a:t>
            </a:r>
            <a:r>
              <a:rPr lang="en-US"/>
              <a:t>, NFHS, </a:t>
            </a:r>
            <a:r>
              <a:rPr lang="en-US">
                <a:hlinkClick r:id="rId4"/>
              </a:rPr>
              <a:t>kniehoff@nfhs.org</a:t>
            </a:r>
            <a:endParaRPr lang="en-US"/>
          </a:p>
          <a:p>
            <a:pPr>
              <a:defRPr/>
            </a:pPr>
            <a:endParaRPr lang="en-US"/>
          </a:p>
          <a:p>
            <a:pPr>
              <a:defRPr/>
            </a:pPr>
            <a:r>
              <a:rPr lang="en-US" b="1"/>
              <a:t>Also If You’re Interested in Eligibility and Monitoring Requirements Contact </a:t>
            </a:r>
            <a:br>
              <a:rPr lang="en-US" b="1"/>
            </a:br>
            <a:r>
              <a:rPr lang="en-US" b="1"/>
              <a:t>the Folks at Dragonfly:</a:t>
            </a:r>
          </a:p>
          <a:p>
            <a:pPr>
              <a:defRPr/>
            </a:pPr>
            <a:r>
              <a:rPr lang="en-US"/>
              <a:t>Kirk Miller, Dragonfly, </a:t>
            </a:r>
            <a:r>
              <a:rPr lang="en-US">
                <a:hlinkClick r:id="rId5"/>
              </a:rPr>
              <a:t>kirk@dragonflyathletics.com</a:t>
            </a:r>
            <a:endParaRPr lang="en-US"/>
          </a:p>
          <a:p>
            <a:pPr>
              <a:defRPr/>
            </a:pPr>
            <a:r>
              <a:rPr lang="en-US"/>
              <a:t>Brandon Wallace, Dragonfly, </a:t>
            </a:r>
            <a:r>
              <a:rPr lang="en-US">
                <a:hlinkClick r:id="rId6"/>
              </a:rPr>
              <a:t>brandon@dragonflyathletics.com</a:t>
            </a:r>
            <a:endParaRPr lang="en-US"/>
          </a:p>
        </p:txBody>
      </p:sp>
      <p:sp>
        <p:nvSpPr>
          <p:cNvPr id="33796" name="Slide Number Placeholder 3">
            <a:extLst>
              <a:ext uri="{FF2B5EF4-FFF2-40B4-BE49-F238E27FC236}">
                <a16:creationId xmlns:a16="http://schemas.microsoft.com/office/drawing/2014/main" xmlns="" id="{C69A5919-F2C8-4726-A9FF-D9E67F41F500}"/>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C8990BFD-B979-48E1-B9BD-9FF2F96ECF99}" type="slidenum">
              <a:rPr lang="en-US" altLang="en-US" smtClean="0"/>
              <a:pPr/>
              <a:t>28</a:t>
            </a:fld>
            <a:endParaRPr lang="en-US"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r>
              <a:rPr lang="en-US" sz="1200" b="0" i="0" kern="1200" dirty="0">
                <a:solidFill>
                  <a:schemeClr val="tx1"/>
                </a:solidFill>
                <a:effectLst/>
                <a:latin typeface="+mn-lt"/>
                <a:ea typeface="+mn-ea"/>
                <a:cs typeface="+mn-cs"/>
              </a:rPr>
              <a:t>The NFHS Learning Center is the home to more than 90 online professional development courses for everyone within the interscholastic community - coaches, students, officials, parents, administrators, and individuals within performing arts programs. More than 60 courses are available for free.</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The NFHS is an Accredited Institution and has delivered more than 15 million courses on its NFHS Learning Center platform since its inception in 2007. In receiving national accreditation by </a:t>
            </a:r>
            <a:r>
              <a:rPr lang="en-US" sz="1200" b="0" i="0" kern="1200" dirty="0" err="1">
                <a:solidFill>
                  <a:schemeClr val="tx1"/>
                </a:solidFill>
                <a:effectLst/>
                <a:latin typeface="+mn-lt"/>
                <a:ea typeface="+mn-ea"/>
                <a:cs typeface="+mn-cs"/>
              </a:rPr>
              <a:t>Cognia</a:t>
            </a:r>
            <a:r>
              <a:rPr lang="en-US" sz="1200" b="0" i="0" kern="1200" dirty="0">
                <a:solidFill>
                  <a:schemeClr val="tx1"/>
                </a:solidFill>
                <a:effectLst/>
                <a:latin typeface="+mn-lt"/>
                <a:ea typeface="+mn-ea"/>
                <a:cs typeface="+mn-cs"/>
              </a:rPr>
              <a:t>, the NFHS has upheld itself to rigorous standards that focus on productive learning environments, equitable resource allocation that meet the needs of learners, and effective leadership. </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The NFHS Learning Center features its flagship coaching course, “Fundamentals of Coaching,” as well as several health and safety courses that have been completed by millions of individuals, such as “Concussion in Sports,” “Heat Illness Prevention,” “Sudden Cardiac Arrest” and “Protecting Students from Abuse.” The NFHS Learning Center offers several national credentials that can be earned by individuals who complete specific NFHS courses. Through the School Honor Roll Program, schools can earn a physical banner to hang in their school.</a:t>
            </a:r>
          </a:p>
          <a:p>
            <a:r>
              <a:rPr lang="en-US" sz="1200" b="0" i="0" kern="1200">
                <a:solidFill>
                  <a:schemeClr val="tx1"/>
                </a:solidFill>
                <a:effectLst/>
                <a:latin typeface="+mn-lt"/>
                <a:ea typeface="+mn-ea"/>
                <a:cs typeface="+mn-cs"/>
              </a:rPr>
              <a:t> </a:t>
            </a:r>
          </a:p>
          <a:p>
            <a:r>
              <a:rPr lang="en-US" sz="1200" b="0" i="0" kern="1200">
                <a:solidFill>
                  <a:schemeClr val="tx1"/>
                </a:solidFill>
                <a:effectLst/>
                <a:latin typeface="+mn-lt"/>
                <a:ea typeface="+mn-ea"/>
                <a:cs typeface="+mn-cs"/>
              </a:rPr>
              <a:t>To </a:t>
            </a:r>
            <a:r>
              <a:rPr lang="en-US" sz="1200" b="0" i="0" kern="1200" dirty="0">
                <a:solidFill>
                  <a:schemeClr val="tx1"/>
                </a:solidFill>
                <a:effectLst/>
                <a:latin typeface="+mn-lt"/>
                <a:ea typeface="+mn-ea"/>
                <a:cs typeface="+mn-cs"/>
              </a:rPr>
              <a:t>learn more and start your professional development journey, please visit the NFHS Learning Center at </a:t>
            </a:r>
            <a:r>
              <a:rPr lang="en-US" sz="1200" b="0" i="0" kern="1200" dirty="0" err="1">
                <a:solidFill>
                  <a:schemeClr val="tx1"/>
                </a:solidFill>
                <a:effectLst/>
                <a:latin typeface="+mn-lt"/>
                <a:ea typeface="+mn-ea"/>
                <a:cs typeface="+mn-cs"/>
              </a:rPr>
              <a:t>NFHSLearn.com</a:t>
            </a:r>
            <a:r>
              <a:rPr lang="en-US" sz="1200" b="0" i="0" kern="1200" dirty="0">
                <a:solidFill>
                  <a:schemeClr val="tx1"/>
                </a:solidFill>
                <a:effectLst/>
                <a:latin typeface="+mn-lt"/>
                <a:ea typeface="+mn-ea"/>
                <a:cs typeface="+mn-cs"/>
              </a:rPr>
              <a:t>.</a:t>
            </a:r>
          </a:p>
          <a:p>
            <a:endParaRPr lang="en-US" dirty="0"/>
          </a:p>
        </p:txBody>
      </p:sp>
      <p:sp>
        <p:nvSpPr>
          <p:cNvPr id="4" name="Slide Number Placeholder 3"/>
          <p:cNvSpPr>
            <a:spLocks noGrp="1"/>
          </p:cNvSpPr>
          <p:nvPr>
            <p:ph type="sldNum" sz="quarter" idx="5"/>
          </p:nvPr>
        </p:nvSpPr>
        <p:spPr/>
        <p:txBody>
          <a:bodyPr/>
          <a:lstStyle/>
          <a:p>
            <a:pPr>
              <a:defRPr/>
            </a:pPr>
            <a:fld id="{8B4E09B2-6408-441F-BB3F-D03E0D1A73E8}" type="slidenum">
              <a:rPr lang="en-US" smtClean="0"/>
              <a:pPr>
                <a:defRPr/>
              </a:pPr>
              <a:t>30</a:t>
            </a:fld>
            <a:endParaRPr lang="en-US"/>
          </a:p>
        </p:txBody>
      </p:sp>
    </p:spTree>
    <p:extLst>
      <p:ext uri="{BB962C8B-B14F-4D97-AF65-F5344CB8AC3E}">
        <p14:creationId xmlns:p14="http://schemas.microsoft.com/office/powerpoint/2010/main" val="310560817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a:extLst>
              <a:ext uri="{FF2B5EF4-FFF2-40B4-BE49-F238E27FC236}">
                <a16:creationId xmlns:a16="http://schemas.microsoft.com/office/drawing/2014/main" xmlns="" id="{3F49E764-0B63-49CB-84CB-12F00888E9E9}"/>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9939" name="Notes Placeholder 2">
            <a:extLst>
              <a:ext uri="{FF2B5EF4-FFF2-40B4-BE49-F238E27FC236}">
                <a16:creationId xmlns:a16="http://schemas.microsoft.com/office/drawing/2014/main" xmlns="" id="{5AE6C3FF-3B2D-4659-A62A-FAFACEB39206}"/>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t>The NFHS Network is the leader in streaming Live and On Demand high school sports.</a:t>
            </a:r>
          </a:p>
          <a:p>
            <a:endParaRPr lang="en-US" altLang="en-US"/>
          </a:p>
          <a:p>
            <a:r>
              <a:rPr lang="en-US" altLang="en-US"/>
              <a:t>Partnered with the </a:t>
            </a:r>
            <a:r>
              <a:rPr lang="en-US" altLang="en-US" b="1">
                <a:hlinkClick r:id="rId3"/>
              </a:rPr>
              <a:t>National Federation of State High School Associations</a:t>
            </a:r>
            <a:r>
              <a:rPr lang="en-US" altLang="en-US"/>
              <a:t>, 45 high school state athletic/activities associations, and PlayOn! Sports, the NFHS Network is a joint venture created to provide fans with the ability to stream high school sports on any device, from wherever they are.</a:t>
            </a:r>
          </a:p>
          <a:p>
            <a:endParaRPr lang="en-US" altLang="en-US"/>
          </a:p>
          <a:p>
            <a:r>
              <a:rPr lang="en-US" altLang="en-US"/>
              <a:t>All NFHS Network events are available to watch online at </a:t>
            </a:r>
            <a:r>
              <a:rPr lang="en-US" altLang="en-US" b="1">
                <a:hlinkClick r:id="rId4"/>
              </a:rPr>
              <a:t>www.NFHSnetwork.com</a:t>
            </a:r>
            <a:r>
              <a:rPr lang="en-US" altLang="en-US"/>
              <a:t> and through the NFHS Network Live App for iOS and Android. Follow us on </a:t>
            </a:r>
            <a:r>
              <a:rPr lang="en-US" altLang="en-US" b="1">
                <a:hlinkClick r:id="rId5"/>
              </a:rPr>
              <a:t>Facebook</a:t>
            </a:r>
            <a:r>
              <a:rPr lang="en-US" altLang="en-US"/>
              <a:t>, </a:t>
            </a:r>
            <a:r>
              <a:rPr lang="en-US" altLang="en-US" b="1">
                <a:hlinkClick r:id="rId6"/>
              </a:rPr>
              <a:t>Twitter</a:t>
            </a:r>
            <a:r>
              <a:rPr lang="en-US" altLang="en-US"/>
              <a:t>, </a:t>
            </a:r>
            <a:r>
              <a:rPr lang="en-US" altLang="en-US" b="1">
                <a:hlinkClick r:id="rId7"/>
              </a:rPr>
              <a:t>Instagram</a:t>
            </a:r>
            <a:r>
              <a:rPr lang="en-US" altLang="en-US"/>
              <a:t>, and </a:t>
            </a:r>
            <a:r>
              <a:rPr lang="en-US" altLang="en-US" b="1">
                <a:hlinkClick r:id="rId8"/>
              </a:rPr>
              <a:t>YouTube</a:t>
            </a:r>
            <a:r>
              <a:rPr lang="en-US" altLang="en-US"/>
              <a:t>.</a:t>
            </a:r>
          </a:p>
          <a:p>
            <a:endParaRPr lang="en-US" altLang="en-US"/>
          </a:p>
          <a:p>
            <a:r>
              <a:rPr lang="en-US" altLang="en-US"/>
              <a:t>Watching high school sports and events has never been easier.</a:t>
            </a:r>
          </a:p>
          <a:p>
            <a:endParaRPr lang="en-US" altLang="en-US"/>
          </a:p>
          <a:p>
            <a:r>
              <a:rPr lang="en-US" altLang="en-US"/>
              <a:t>The NFHS Network’s goal to broadcast live all 2 million high school sporting events by 2025.</a:t>
            </a:r>
          </a:p>
          <a:p>
            <a:endParaRPr lang="en-US" altLang="en-US"/>
          </a:p>
          <a:p>
            <a:r>
              <a:rPr lang="en-US" altLang="en-US"/>
              <a:t>The NFHS Network covers 27 different regular season and postseason sports, as well as other high school activities, celebrating the accomplishments of students-athletes, student broadcasters, and high schools across the country.</a:t>
            </a:r>
          </a:p>
          <a:p>
            <a:endParaRPr lang="en-US" altLang="en-US"/>
          </a:p>
          <a:p>
            <a:endParaRPr lang="en-US" altLang="en-US"/>
          </a:p>
        </p:txBody>
      </p:sp>
      <p:sp>
        <p:nvSpPr>
          <p:cNvPr id="39940" name="Slide Number Placeholder 3">
            <a:extLst>
              <a:ext uri="{FF2B5EF4-FFF2-40B4-BE49-F238E27FC236}">
                <a16:creationId xmlns:a16="http://schemas.microsoft.com/office/drawing/2014/main" xmlns="" id="{C77D4807-1A50-4966-AE8C-F6E03101447A}"/>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910C41D3-3470-4D3A-AC95-814AB2B8462E}" type="slidenum">
              <a:rPr lang="en-US" altLang="en-US" smtClean="0"/>
              <a:pPr/>
              <a:t>32</a:t>
            </a:fld>
            <a:endParaRPr lang="en-US" alt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lide Image Placeholder 1">
            <a:extLst>
              <a:ext uri="{FF2B5EF4-FFF2-40B4-BE49-F238E27FC236}">
                <a16:creationId xmlns:a16="http://schemas.microsoft.com/office/drawing/2014/main" xmlns="" id="{B33EFE07-4C8E-4936-9725-43FE35512246}"/>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987" name="Notes Placeholder 2">
            <a:extLst>
              <a:ext uri="{FF2B5EF4-FFF2-40B4-BE49-F238E27FC236}">
                <a16:creationId xmlns:a16="http://schemas.microsoft.com/office/drawing/2014/main" xmlns="" id="{DE071D2A-32FD-4DA6-85F6-CEB1BA9CACE0}"/>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t>The NFHS Network will broadcast over 150,000 live events this year. If your school is not a member of the NFHS Network School Broadcast Program, please contact us at Mark.Koski@NFHSnetwork.com</a:t>
            </a:r>
          </a:p>
          <a:p>
            <a:endParaRPr lang="en-US" altLang="en-US"/>
          </a:p>
        </p:txBody>
      </p:sp>
      <p:sp>
        <p:nvSpPr>
          <p:cNvPr id="41988" name="Slide Number Placeholder 3">
            <a:extLst>
              <a:ext uri="{FF2B5EF4-FFF2-40B4-BE49-F238E27FC236}">
                <a16:creationId xmlns:a16="http://schemas.microsoft.com/office/drawing/2014/main" xmlns="" id="{7A543CCF-E115-48D9-B7E6-1BAEB82080AB}"/>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39CDFA74-AD87-4B98-9EF5-04469DF3089D}" type="slidenum">
              <a:rPr lang="en-US" altLang="en-US" smtClean="0"/>
              <a:pPr/>
              <a:t>33</a:t>
            </a:fld>
            <a:endParaRPr lang="en-US"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Rationale:  </a:t>
            </a:r>
          </a:p>
          <a:p>
            <a:pPr lvl="1"/>
            <a:r>
              <a:rPr lang="en-US" sz="2200" dirty="0">
                <a:solidFill>
                  <a:srgbClr val="000000"/>
                </a:solidFill>
                <a:effectLst/>
                <a:latin typeface="Calibri" panose="020F0502020204030204" pitchFamily="34" charset="0"/>
                <a:ea typeface="Times New Roman" panose="02020603050405020304" pitchFamily="18" charset="0"/>
              </a:rPr>
              <a:t>The definition of airborne was revised to clarify the body position. </a:t>
            </a:r>
          </a:p>
          <a:p>
            <a:pPr lvl="1"/>
            <a:r>
              <a:rPr lang="en-US" sz="2200" dirty="0">
                <a:solidFill>
                  <a:srgbClr val="000000"/>
                </a:solidFill>
                <a:effectLst/>
                <a:latin typeface="Calibri" panose="020F0502020204030204" pitchFamily="34" charset="0"/>
                <a:ea typeface="Times New Roman" panose="02020603050405020304" pitchFamily="18" charset="0"/>
              </a:rPr>
              <a:t>The definition of headspring was revised to clarify the point in which the person becomes airborne. </a:t>
            </a:r>
            <a:endParaRPr lang="en-US" sz="2200" dirty="0">
              <a:effectLst/>
              <a:latin typeface="Calibri" panose="020F0502020204030204" pitchFamily="34" charset="0"/>
              <a:ea typeface="Calibri" panose="020F0502020204030204" pitchFamily="34" charset="0"/>
            </a:endParaRPr>
          </a:p>
          <a:p>
            <a:endParaRPr lang="en-US" dirty="0"/>
          </a:p>
        </p:txBody>
      </p:sp>
      <p:sp>
        <p:nvSpPr>
          <p:cNvPr id="4" name="Slide Number Placeholder 3"/>
          <p:cNvSpPr>
            <a:spLocks noGrp="1"/>
          </p:cNvSpPr>
          <p:nvPr>
            <p:ph type="sldNum" sz="quarter" idx="5"/>
          </p:nvPr>
        </p:nvSpPr>
        <p:spPr/>
        <p:txBody>
          <a:bodyPr/>
          <a:lstStyle/>
          <a:p>
            <a:pPr>
              <a:defRPr/>
            </a:pPr>
            <a:fld id="{8B4E09B2-6408-441F-BB3F-D03E0D1A73E8}" type="slidenum">
              <a:rPr lang="en-US" smtClean="0"/>
              <a:pPr>
                <a:defRPr/>
              </a:pPr>
              <a:t>8</a:t>
            </a:fld>
            <a:endParaRPr lang="en-US"/>
          </a:p>
        </p:txBody>
      </p:sp>
    </p:spTree>
    <p:extLst>
      <p:ext uri="{BB962C8B-B14F-4D97-AF65-F5344CB8AC3E}">
        <p14:creationId xmlns:p14="http://schemas.microsoft.com/office/powerpoint/2010/main" val="307135840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Rationale – Clarifies the padding requirements of hard and soft support devices and braces. </a:t>
            </a:r>
          </a:p>
          <a:p>
            <a:endParaRPr lang="en-US" dirty="0"/>
          </a:p>
        </p:txBody>
      </p:sp>
      <p:sp>
        <p:nvSpPr>
          <p:cNvPr id="4" name="Slide Number Placeholder 3"/>
          <p:cNvSpPr>
            <a:spLocks noGrp="1"/>
          </p:cNvSpPr>
          <p:nvPr>
            <p:ph type="sldNum" sz="quarter" idx="5"/>
          </p:nvPr>
        </p:nvSpPr>
        <p:spPr/>
        <p:txBody>
          <a:bodyPr/>
          <a:lstStyle/>
          <a:p>
            <a:pPr>
              <a:defRPr/>
            </a:pPr>
            <a:fld id="{8B4E09B2-6408-441F-BB3F-D03E0D1A73E8}" type="slidenum">
              <a:rPr lang="en-US" smtClean="0"/>
              <a:pPr>
                <a:defRPr/>
              </a:pPr>
              <a:t>9</a:t>
            </a:fld>
            <a:endParaRPr lang="en-US"/>
          </a:p>
        </p:txBody>
      </p:sp>
    </p:spTree>
    <p:extLst>
      <p:ext uri="{BB962C8B-B14F-4D97-AF65-F5344CB8AC3E}">
        <p14:creationId xmlns:p14="http://schemas.microsoft.com/office/powerpoint/2010/main" val="339949460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dirty="0"/>
              <a:t>Rationale:</a:t>
            </a:r>
            <a:r>
              <a:rPr lang="en-US" sz="1200" dirty="0"/>
              <a:t> </a:t>
            </a:r>
            <a:r>
              <a:rPr lang="en-US" sz="1200" b="0" i="0" u="none" strike="noStrike" baseline="0" dirty="0"/>
              <a:t>Allows an exception for poms in cheer and dance to be shared while building a stunt at prep level or below</a:t>
            </a:r>
            <a:r>
              <a:rPr lang="en-US" sz="1200" dirty="0">
                <a:effectLst/>
                <a:ea typeface="Arial" panose="020B0604020202020204" pitchFamily="34" charset="0"/>
              </a:rPr>
              <a:t>.  </a:t>
            </a:r>
            <a:endParaRPr lang="en-US" sz="1200" dirty="0"/>
          </a:p>
          <a:p>
            <a:endParaRPr lang="en-US" dirty="0"/>
          </a:p>
        </p:txBody>
      </p:sp>
      <p:sp>
        <p:nvSpPr>
          <p:cNvPr id="4" name="Slide Number Placeholder 3"/>
          <p:cNvSpPr>
            <a:spLocks noGrp="1"/>
          </p:cNvSpPr>
          <p:nvPr>
            <p:ph type="sldNum" sz="quarter" idx="5"/>
          </p:nvPr>
        </p:nvSpPr>
        <p:spPr/>
        <p:txBody>
          <a:bodyPr/>
          <a:lstStyle/>
          <a:p>
            <a:pPr>
              <a:defRPr/>
            </a:pPr>
            <a:fld id="{8B4E09B2-6408-441F-BB3F-D03E0D1A73E8}" type="slidenum">
              <a:rPr lang="en-US" smtClean="0"/>
              <a:pPr>
                <a:defRPr/>
              </a:pPr>
              <a:t>10</a:t>
            </a:fld>
            <a:endParaRPr lang="en-US"/>
          </a:p>
        </p:txBody>
      </p:sp>
    </p:spTree>
    <p:extLst>
      <p:ext uri="{BB962C8B-B14F-4D97-AF65-F5344CB8AC3E}">
        <p14:creationId xmlns:p14="http://schemas.microsoft.com/office/powerpoint/2010/main" val="103309177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8"/>
        <p:cNvGrpSpPr/>
        <p:nvPr/>
      </p:nvGrpSpPr>
      <p:grpSpPr>
        <a:xfrm>
          <a:off x="0" y="0"/>
          <a:ext cx="0" cy="0"/>
          <a:chOff x="0" y="0"/>
          <a:chExt cx="0" cy="0"/>
        </a:xfrm>
      </p:grpSpPr>
      <p:sp>
        <p:nvSpPr>
          <p:cNvPr id="139" name="Google Shape;139;g1289624cd5b_0_1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0" name="Google Shape;140;g1289624cd5b_0_1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sz="1400" b="1" dirty="0">
                <a:effectLst/>
                <a:ea typeface="Arial" panose="020B0604020202020204" pitchFamily="34" charset="0"/>
              </a:rPr>
              <a:t>Rationale: </a:t>
            </a:r>
            <a:r>
              <a:rPr lang="en-US" sz="1200" b="0" i="0" u="none" strike="noStrike" baseline="0" dirty="0"/>
              <a:t>Allows the connection between a bracer and the top person(s) to be with one or both hands/arms during a braced flip.</a:t>
            </a:r>
            <a:endParaRPr lang="en-US" sz="1200" dirty="0">
              <a:effectLst/>
              <a:ea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pPr>
              <a:defRPr/>
            </a:pPr>
            <a:fld id="{8B4E09B2-6408-441F-BB3F-D03E0D1A73E8}" type="slidenum">
              <a:rPr lang="en-US" smtClean="0"/>
              <a:pPr>
                <a:defRPr/>
              </a:pPr>
              <a:t>12</a:t>
            </a:fld>
            <a:endParaRPr lang="en-US"/>
          </a:p>
        </p:txBody>
      </p:sp>
    </p:spTree>
    <p:extLst>
      <p:ext uri="{BB962C8B-B14F-4D97-AF65-F5344CB8AC3E}">
        <p14:creationId xmlns:p14="http://schemas.microsoft.com/office/powerpoint/2010/main" val="407303263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
        <p:cNvGrpSpPr/>
        <p:nvPr/>
      </p:nvGrpSpPr>
      <p:grpSpPr>
        <a:xfrm>
          <a:off x="0" y="0"/>
          <a:ext cx="0" cy="0"/>
          <a:chOff x="0" y="0"/>
          <a:chExt cx="0" cy="0"/>
        </a:xfrm>
      </p:grpSpPr>
      <p:sp>
        <p:nvSpPr>
          <p:cNvPr id="145" name="Google Shape;145;g1289624cd5b_0_4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6" name="Google Shape;146;g1289624cd5b_0_4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0"/>
        <p:cNvGrpSpPr/>
        <p:nvPr/>
      </p:nvGrpSpPr>
      <p:grpSpPr>
        <a:xfrm>
          <a:off x="0" y="0"/>
          <a:ext cx="0" cy="0"/>
          <a:chOff x="0" y="0"/>
          <a:chExt cx="0" cy="0"/>
        </a:xfrm>
      </p:grpSpPr>
      <p:sp>
        <p:nvSpPr>
          <p:cNvPr id="151" name="Google Shape;151;g1289624cd5b_0_5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2" name="Google Shape;152;g1289624cd5b_0_5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dirty="0">
                <a:effectLst/>
                <a:ea typeface="Arial" panose="020B0604020202020204" pitchFamily="34" charset="0"/>
              </a:rPr>
              <a:t>Rationale:</a:t>
            </a:r>
            <a:r>
              <a:rPr lang="en-US" sz="1200" dirty="0">
                <a:effectLst/>
                <a:ea typeface="Arial" panose="020B0604020202020204" pitchFamily="34" charset="0"/>
              </a:rPr>
              <a:t> </a:t>
            </a:r>
            <a:r>
              <a:rPr lang="en-US" sz="1200" b="0" i="0" u="none" strike="noStrike" baseline="0" dirty="0"/>
              <a:t>Requires the bracer to remain stationary during a flip inversion and aligns with the braced release skills.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0" i="0" u="none" strike="noStrike" baseline="0" dirty="0">
              <a:solidFill>
                <a:srgbClr val="000000"/>
              </a:solidFill>
              <a:effectLst/>
              <a:latin typeface="Calibri" panose="020F0502020204030204" pitchFamily="34" charset="0"/>
              <a:ea typeface="Times New Roman" panose="02020603050405020304" pitchFamily="18" charset="0"/>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dirty="0">
                <a:solidFill>
                  <a:srgbClr val="000000"/>
                </a:solidFill>
                <a:effectLst/>
                <a:latin typeface="Calibri" panose="020F0502020204030204" pitchFamily="34" charset="0"/>
                <a:ea typeface="Times New Roman" panose="02020603050405020304" pitchFamily="18" charset="0"/>
              </a:rPr>
              <a:t>The bases of braced flip bracers must remain stationary, other than turning with the top person during movement around the bracer.</a:t>
            </a:r>
            <a:endParaRPr lang="en-US" sz="1200" dirty="0">
              <a:effectLst/>
              <a:latin typeface="Calibri" panose="020F0502020204030204" pitchFamily="34" charset="0"/>
              <a:ea typeface="Calibri" panose="020F0502020204030204" pitchFamily="34" charset="0"/>
            </a:endParaRPr>
          </a:p>
          <a:p>
            <a:endParaRPr lang="en-US" dirty="0"/>
          </a:p>
        </p:txBody>
      </p:sp>
      <p:sp>
        <p:nvSpPr>
          <p:cNvPr id="4" name="Slide Number Placeholder 3"/>
          <p:cNvSpPr>
            <a:spLocks noGrp="1"/>
          </p:cNvSpPr>
          <p:nvPr>
            <p:ph type="sldNum" sz="quarter" idx="5"/>
          </p:nvPr>
        </p:nvSpPr>
        <p:spPr/>
        <p:txBody>
          <a:bodyPr/>
          <a:lstStyle/>
          <a:p>
            <a:pPr>
              <a:defRPr/>
            </a:pPr>
            <a:fld id="{8B4E09B2-6408-441F-BB3F-D03E0D1A73E8}" type="slidenum">
              <a:rPr lang="en-US" smtClean="0"/>
              <a:pPr>
                <a:defRPr/>
              </a:pPr>
              <a:t>15</a:t>
            </a:fld>
            <a:endParaRPr lang="en-US"/>
          </a:p>
        </p:txBody>
      </p:sp>
    </p:spTree>
    <p:extLst>
      <p:ext uri="{BB962C8B-B14F-4D97-AF65-F5344CB8AC3E}">
        <p14:creationId xmlns:p14="http://schemas.microsoft.com/office/powerpoint/2010/main" val="143060160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xmlns="" id="{9D2142EF-4370-4E07-B7B2-532C0AFB167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85709"/>
            <a:ext cx="12192000" cy="4502133"/>
          </a:xfrm>
          <a:prstGeom prst="rect">
            <a:avLst/>
          </a:prstGeom>
        </p:spPr>
      </p:pic>
      <p:sp>
        <p:nvSpPr>
          <p:cNvPr id="5" name="Rectangle 4"/>
          <p:cNvSpPr/>
          <p:nvPr userDrawn="1"/>
        </p:nvSpPr>
        <p:spPr>
          <a:xfrm>
            <a:off x="0" y="2809876"/>
            <a:ext cx="12192000" cy="1609725"/>
          </a:xfrm>
          <a:prstGeom prst="rect">
            <a:avLst/>
          </a:prstGeom>
          <a:solidFill>
            <a:schemeClr val="tx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6" name="Rectangle 5"/>
          <p:cNvSpPr/>
          <p:nvPr userDrawn="1"/>
        </p:nvSpPr>
        <p:spPr>
          <a:xfrm>
            <a:off x="2743200" y="4416425"/>
            <a:ext cx="9448800" cy="420688"/>
          </a:xfrm>
          <a:prstGeom prst="rect">
            <a:avLst/>
          </a:prstGeom>
          <a:solidFill>
            <a:srgbClr val="D5003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7" name="Rectangle 6"/>
          <p:cNvSpPr/>
          <p:nvPr userDrawn="1"/>
        </p:nvSpPr>
        <p:spPr>
          <a:xfrm rot="10800000">
            <a:off x="2233084" y="4416426"/>
            <a:ext cx="508000" cy="2441575"/>
          </a:xfrm>
          <a:prstGeom prst="rect">
            <a:avLst/>
          </a:prstGeom>
          <a:gradFill flip="none" rotWithShape="1">
            <a:gsLst>
              <a:gs pos="0">
                <a:schemeClr val="tx1">
                  <a:tint val="44500"/>
                  <a:satMod val="160000"/>
                  <a:alpha val="0"/>
                </a:schemeClr>
              </a:gs>
              <a:gs pos="100000">
                <a:schemeClr val="tx1">
                  <a:tint val="23500"/>
                  <a:satMod val="160000"/>
                </a:scheme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gradFill flip="none" rotWithShape="1">
                <a:gsLst>
                  <a:gs pos="0">
                    <a:schemeClr val="lt1">
                      <a:shade val="30000"/>
                      <a:satMod val="115000"/>
                    </a:schemeClr>
                  </a:gs>
                  <a:gs pos="50000">
                    <a:schemeClr val="lt1">
                      <a:shade val="67500"/>
                      <a:satMod val="115000"/>
                    </a:schemeClr>
                  </a:gs>
                  <a:gs pos="100000">
                    <a:schemeClr val="lt1">
                      <a:shade val="100000"/>
                      <a:satMod val="115000"/>
                    </a:schemeClr>
                  </a:gs>
                </a:gsLst>
                <a:lin ang="10800000" scaled="1"/>
                <a:tileRect/>
              </a:gradFill>
            </a:endParaRPr>
          </a:p>
        </p:txBody>
      </p:sp>
      <p:sp>
        <p:nvSpPr>
          <p:cNvPr id="9" name="TextBox 8"/>
          <p:cNvSpPr txBox="1"/>
          <p:nvPr userDrawn="1"/>
        </p:nvSpPr>
        <p:spPr>
          <a:xfrm>
            <a:off x="428131" y="4646730"/>
            <a:ext cx="1830950" cy="430887"/>
          </a:xfrm>
          <a:prstGeom prst="rect">
            <a:avLst/>
          </a:prstGeom>
          <a:noFill/>
        </p:spPr>
        <p:txBody>
          <a:bodyPr wrap="none">
            <a:spAutoFit/>
          </a:bodyPr>
          <a:lstStyle/>
          <a:p>
            <a:pPr algn="ctr">
              <a:defRPr/>
            </a:pPr>
            <a:r>
              <a:rPr lang="en-US" sz="1100">
                <a:solidFill>
                  <a:srgbClr val="00205B"/>
                </a:solidFill>
                <a:latin typeface="+mn-lt"/>
                <a:cs typeface="Arial" charset="0"/>
              </a:rPr>
              <a:t>National Federation of State </a:t>
            </a:r>
          </a:p>
          <a:p>
            <a:pPr algn="ctr">
              <a:defRPr/>
            </a:pPr>
            <a:r>
              <a:rPr lang="en-US" sz="1100">
                <a:solidFill>
                  <a:srgbClr val="00205B"/>
                </a:solidFill>
                <a:latin typeface="+mn-lt"/>
                <a:cs typeface="Arial" charset="0"/>
              </a:rPr>
              <a:t>High School Associations</a:t>
            </a:r>
          </a:p>
        </p:txBody>
      </p:sp>
      <p:sp>
        <p:nvSpPr>
          <p:cNvPr id="2" name="Title 1"/>
          <p:cNvSpPr>
            <a:spLocks noGrp="1"/>
          </p:cNvSpPr>
          <p:nvPr>
            <p:ph type="ctrTitle"/>
          </p:nvPr>
        </p:nvSpPr>
        <p:spPr>
          <a:xfrm>
            <a:off x="609600" y="3091816"/>
            <a:ext cx="11297920" cy="1241425"/>
          </a:xfrm>
        </p:spPr>
        <p:txBody>
          <a:bodyPr>
            <a:noAutofit/>
          </a:bodyPr>
          <a:lstStyle>
            <a:lvl1pPr algn="l">
              <a:lnSpc>
                <a:spcPts val="3800"/>
              </a:lnSpc>
              <a:defRPr sz="4600" b="1" cap="all" spc="0" baseline="0">
                <a:solidFill>
                  <a:schemeClr val="bg1"/>
                </a:solidFill>
                <a:latin typeface="+mj-lt"/>
              </a:defRPr>
            </a:lvl1pPr>
          </a:lstStyle>
          <a:p>
            <a:r>
              <a:rPr lang="en-US"/>
              <a:t>Click to edit Master title style</a:t>
            </a:r>
          </a:p>
        </p:txBody>
      </p:sp>
      <p:sp>
        <p:nvSpPr>
          <p:cNvPr id="3" name="Subtitle 2"/>
          <p:cNvSpPr>
            <a:spLocks noGrp="1"/>
          </p:cNvSpPr>
          <p:nvPr>
            <p:ph type="subTitle" idx="1"/>
          </p:nvPr>
        </p:nvSpPr>
        <p:spPr>
          <a:xfrm>
            <a:off x="3180080" y="5034280"/>
            <a:ext cx="8829040" cy="1709420"/>
          </a:xfrm>
        </p:spPr>
        <p:txBody>
          <a:bodyPr/>
          <a:lstStyle>
            <a:lvl1pPr marL="0" indent="0" algn="l">
              <a:buNone/>
              <a:defRPr sz="24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pic>
        <p:nvPicPr>
          <p:cNvPr id="10" name="Picture 9" descr="A picture containing drawing&#10;&#10;Description automatically generated">
            <a:extLst>
              <a:ext uri="{FF2B5EF4-FFF2-40B4-BE49-F238E27FC236}">
                <a16:creationId xmlns:a16="http://schemas.microsoft.com/office/drawing/2014/main" xmlns="" id="{AD8B593B-5C78-4CBD-9F38-16959FD79D16}"/>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25395" y="5181983"/>
            <a:ext cx="1236422" cy="1444752"/>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054856" y="1950045"/>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642856" y="1950045"/>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lvl1pPr>
              <a:defRPr/>
            </a:lvl1pPr>
          </a:lstStyle>
          <a:p>
            <a:pPr>
              <a:defRPr/>
            </a:pPr>
            <a:fld id="{757713DC-30C4-4EB6-933B-B35831C7F715}" type="datetimeFigureOut">
              <a:rPr lang="en-US"/>
              <a:pPr>
                <a:defRPr/>
              </a:pPr>
              <a:t>7/13/2022</a:t>
            </a:fld>
            <a:endParaRPr lang="en-US"/>
          </a:p>
        </p:txBody>
      </p:sp>
      <p:sp>
        <p:nvSpPr>
          <p:cNvPr id="6" name="Footer Placeholder 5"/>
          <p:cNvSpPr>
            <a:spLocks noGrp="1"/>
          </p:cNvSpPr>
          <p:nvPr>
            <p:ph type="ftr" sz="quarter" idx="11"/>
          </p:nvPr>
        </p:nvSpPr>
        <p:spPr/>
        <p:txBody>
          <a:bodyPr/>
          <a:lstStyle>
            <a:lvl1pPr>
              <a:defRPr/>
            </a:lvl1pPr>
          </a:lstStyle>
          <a:p>
            <a:pPr>
              <a:defRPr/>
            </a:pPr>
            <a:endParaRPr lang="en-US"/>
          </a:p>
        </p:txBody>
      </p:sp>
      <p:sp>
        <p:nvSpPr>
          <p:cNvPr id="7" name="Slide Number Placeholder 6"/>
          <p:cNvSpPr>
            <a:spLocks noGrp="1"/>
          </p:cNvSpPr>
          <p:nvPr>
            <p:ph type="sldNum" sz="quarter" idx="12"/>
          </p:nvPr>
        </p:nvSpPr>
        <p:spPr/>
        <p:txBody>
          <a:bodyPr/>
          <a:lstStyle>
            <a:lvl1pPr>
              <a:defRPr/>
            </a:lvl1pPr>
          </a:lstStyle>
          <a:p>
            <a:pPr>
              <a:defRPr/>
            </a:pPr>
            <a:fld id="{C431FA01-9D33-4534-80B3-5D3504E709E0}"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itle" preserve="1">
  <p:cSld name="1_Sporty Title Slide">
    <p:spTree>
      <p:nvGrpSpPr>
        <p:cNvPr id="1" name=""/>
        <p:cNvGrpSpPr/>
        <p:nvPr/>
      </p:nvGrpSpPr>
      <p:grpSpPr>
        <a:xfrm>
          <a:off x="0" y="0"/>
          <a:ext cx="0" cy="0"/>
          <a:chOff x="0" y="0"/>
          <a:chExt cx="0" cy="0"/>
        </a:xfrm>
      </p:grpSpPr>
      <p:sp>
        <p:nvSpPr>
          <p:cNvPr id="5" name="Rectangle 4"/>
          <p:cNvSpPr/>
          <p:nvPr userDrawn="1"/>
        </p:nvSpPr>
        <p:spPr>
          <a:xfrm>
            <a:off x="0" y="2809876"/>
            <a:ext cx="12192000" cy="1609725"/>
          </a:xfrm>
          <a:prstGeom prst="rect">
            <a:avLst/>
          </a:prstGeom>
          <a:solidFill>
            <a:schemeClr val="tx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6" name="Rectangle 5"/>
          <p:cNvSpPr/>
          <p:nvPr userDrawn="1"/>
        </p:nvSpPr>
        <p:spPr>
          <a:xfrm>
            <a:off x="2743200" y="4416425"/>
            <a:ext cx="9448800" cy="4206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7" name="Rectangle 6"/>
          <p:cNvSpPr/>
          <p:nvPr userDrawn="1"/>
        </p:nvSpPr>
        <p:spPr>
          <a:xfrm rot="10800000">
            <a:off x="2233084" y="4416426"/>
            <a:ext cx="508000" cy="2441575"/>
          </a:xfrm>
          <a:prstGeom prst="rect">
            <a:avLst/>
          </a:prstGeom>
          <a:gradFill flip="none" rotWithShape="1">
            <a:gsLst>
              <a:gs pos="0">
                <a:schemeClr val="tx1">
                  <a:tint val="44500"/>
                  <a:satMod val="160000"/>
                  <a:alpha val="0"/>
                </a:schemeClr>
              </a:gs>
              <a:gs pos="100000">
                <a:schemeClr val="tx1">
                  <a:tint val="23500"/>
                  <a:satMod val="160000"/>
                </a:scheme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gradFill flip="none" rotWithShape="1">
                <a:gsLst>
                  <a:gs pos="0">
                    <a:schemeClr val="lt1">
                      <a:shade val="30000"/>
                      <a:satMod val="115000"/>
                    </a:schemeClr>
                  </a:gs>
                  <a:gs pos="50000">
                    <a:schemeClr val="lt1">
                      <a:shade val="67500"/>
                      <a:satMod val="115000"/>
                    </a:schemeClr>
                  </a:gs>
                  <a:gs pos="100000">
                    <a:schemeClr val="lt1">
                      <a:shade val="100000"/>
                      <a:satMod val="115000"/>
                    </a:schemeClr>
                  </a:gs>
                </a:gsLst>
                <a:lin ang="10800000" scaled="1"/>
                <a:tileRect/>
              </a:gradFill>
            </a:endParaRPr>
          </a:p>
        </p:txBody>
      </p:sp>
      <p:sp>
        <p:nvSpPr>
          <p:cNvPr id="2" name="Title 1"/>
          <p:cNvSpPr>
            <a:spLocks noGrp="1"/>
          </p:cNvSpPr>
          <p:nvPr>
            <p:ph type="ctrTitle"/>
          </p:nvPr>
        </p:nvSpPr>
        <p:spPr>
          <a:xfrm>
            <a:off x="609600" y="3091816"/>
            <a:ext cx="11297920" cy="1241425"/>
          </a:xfrm>
        </p:spPr>
        <p:txBody>
          <a:bodyPr>
            <a:noAutofit/>
          </a:bodyPr>
          <a:lstStyle>
            <a:lvl1pPr algn="l">
              <a:lnSpc>
                <a:spcPts val="3800"/>
              </a:lnSpc>
              <a:defRPr sz="4600" b="1" cap="all" spc="0" baseline="0">
                <a:solidFill>
                  <a:schemeClr val="bg1"/>
                </a:solidFill>
                <a:latin typeface="+mj-lt"/>
              </a:defRPr>
            </a:lvl1pPr>
          </a:lstStyle>
          <a:p>
            <a:r>
              <a:rPr lang="en-US"/>
              <a:t>Click to edit Master title style</a:t>
            </a:r>
          </a:p>
        </p:txBody>
      </p:sp>
      <p:sp>
        <p:nvSpPr>
          <p:cNvPr id="3" name="Subtitle 2"/>
          <p:cNvSpPr>
            <a:spLocks noGrp="1"/>
          </p:cNvSpPr>
          <p:nvPr>
            <p:ph type="subTitle" idx="1"/>
          </p:nvPr>
        </p:nvSpPr>
        <p:spPr>
          <a:xfrm>
            <a:off x="3180080" y="5034280"/>
            <a:ext cx="8829040" cy="1709420"/>
          </a:xfrm>
        </p:spPr>
        <p:txBody>
          <a:bodyPr/>
          <a:lstStyle>
            <a:lvl1pPr marL="0" indent="0" algn="l">
              <a:buNone/>
              <a:defRPr sz="24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10" name="TextBox 9">
            <a:extLst>
              <a:ext uri="{FF2B5EF4-FFF2-40B4-BE49-F238E27FC236}">
                <a16:creationId xmlns:a16="http://schemas.microsoft.com/office/drawing/2014/main" xmlns="" id="{20E7DAFF-18A1-43A8-B015-E70E6D39270B}"/>
              </a:ext>
            </a:extLst>
          </p:cNvPr>
          <p:cNvSpPr txBox="1"/>
          <p:nvPr userDrawn="1"/>
        </p:nvSpPr>
        <p:spPr>
          <a:xfrm>
            <a:off x="428131" y="4646730"/>
            <a:ext cx="1830950" cy="430887"/>
          </a:xfrm>
          <a:prstGeom prst="rect">
            <a:avLst/>
          </a:prstGeom>
          <a:noFill/>
        </p:spPr>
        <p:txBody>
          <a:bodyPr wrap="none">
            <a:spAutoFit/>
          </a:bodyPr>
          <a:lstStyle/>
          <a:p>
            <a:pPr algn="ctr">
              <a:defRPr/>
            </a:pPr>
            <a:r>
              <a:rPr lang="en-US" sz="1100">
                <a:solidFill>
                  <a:srgbClr val="00205B"/>
                </a:solidFill>
                <a:latin typeface="+mn-lt"/>
                <a:cs typeface="Arial" charset="0"/>
              </a:rPr>
              <a:t>National Federation of State </a:t>
            </a:r>
          </a:p>
          <a:p>
            <a:pPr algn="ctr">
              <a:defRPr/>
            </a:pPr>
            <a:r>
              <a:rPr lang="en-US" sz="1100">
                <a:solidFill>
                  <a:srgbClr val="00205B"/>
                </a:solidFill>
                <a:latin typeface="+mn-lt"/>
                <a:cs typeface="Arial" charset="0"/>
              </a:rPr>
              <a:t>High School Associations</a:t>
            </a:r>
          </a:p>
        </p:txBody>
      </p:sp>
      <p:pic>
        <p:nvPicPr>
          <p:cNvPr id="8" name="Picture 7" descr="A picture containing drawing&#10;&#10;Description automatically generated">
            <a:extLst>
              <a:ext uri="{FF2B5EF4-FFF2-40B4-BE49-F238E27FC236}">
                <a16:creationId xmlns:a16="http://schemas.microsoft.com/office/drawing/2014/main" xmlns="" id="{3402AFB9-59C9-4F67-8129-CA6A6EFF25C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5395" y="5181983"/>
            <a:ext cx="1236422" cy="1444752"/>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sz="3800" b="1" baseline="0"/>
            </a:lvl1p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FEED58DB-0473-49E7-8FCF-E3C60A592785}" type="datetimeFigureOut">
              <a:rPr lang="en-US"/>
              <a:pPr>
                <a:defRPr/>
              </a:pPr>
              <a:t>7/13/2022</a:t>
            </a:fld>
            <a:endParaRPr lang="en-US"/>
          </a:p>
        </p:txBody>
      </p:sp>
      <p:sp>
        <p:nvSpPr>
          <p:cNvPr id="5" name="Footer Placeholder 4"/>
          <p:cNvSpPr>
            <a:spLocks noGrp="1"/>
          </p:cNvSpPr>
          <p:nvPr>
            <p:ph type="ftr" sz="quarter" idx="11"/>
          </p:nvPr>
        </p:nvSpPr>
        <p:spPr/>
        <p:txBody>
          <a:bodyPr/>
          <a:lstStyle>
            <a:lvl1pPr>
              <a:defRPr/>
            </a:lvl1pPr>
          </a:lstStyle>
          <a:p>
            <a:pPr>
              <a:defRPr/>
            </a:pPr>
            <a:r>
              <a:rPr lang="en-US"/>
              <a:t>www.nfhs.org</a:t>
            </a:r>
          </a:p>
        </p:txBody>
      </p:sp>
      <p:sp>
        <p:nvSpPr>
          <p:cNvPr id="6" name="Slide Number Placeholder 5"/>
          <p:cNvSpPr>
            <a:spLocks noGrp="1"/>
          </p:cNvSpPr>
          <p:nvPr>
            <p:ph type="sldNum" sz="quarter" idx="12"/>
          </p:nvPr>
        </p:nvSpPr>
        <p:spPr/>
        <p:txBody>
          <a:bodyPr/>
          <a:lstStyle>
            <a:lvl1pPr>
              <a:defRPr/>
            </a:lvl1pPr>
          </a:lstStyle>
          <a:p>
            <a:pPr>
              <a:defRPr/>
            </a:pPr>
            <a:fld id="{7E1C6EB7-24C7-4ADB-A469-6D576C7B8402}"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1_Points of Emphasis">
    <p:spTree>
      <p:nvGrpSpPr>
        <p:cNvPr id="1" name=""/>
        <p:cNvGrpSpPr/>
        <p:nvPr/>
      </p:nvGrpSpPr>
      <p:grpSpPr>
        <a:xfrm>
          <a:off x="0" y="0"/>
          <a:ext cx="0" cy="0"/>
          <a:chOff x="0" y="0"/>
          <a:chExt cx="0" cy="0"/>
        </a:xfrm>
      </p:grpSpPr>
      <p:sp>
        <p:nvSpPr>
          <p:cNvPr id="4" name="TextBox 3"/>
          <p:cNvSpPr txBox="1"/>
          <p:nvPr userDrawn="1"/>
        </p:nvSpPr>
        <p:spPr>
          <a:xfrm>
            <a:off x="880533" y="49213"/>
            <a:ext cx="4021667" cy="400050"/>
          </a:xfrm>
          <a:prstGeom prst="rect">
            <a:avLst/>
          </a:prstGeom>
          <a:noFill/>
        </p:spPr>
        <p:txBody>
          <a:bodyPr>
            <a:spAutoFit/>
          </a:bodyPr>
          <a:lstStyle/>
          <a:p>
            <a:pPr algn="ctr">
              <a:defRPr/>
            </a:pPr>
            <a:r>
              <a:rPr lang="en-US" sz="2000">
                <a:solidFill>
                  <a:schemeClr val="bg1"/>
                </a:solidFill>
                <a:latin typeface="+mn-lt"/>
                <a:cs typeface="Arial" charset="0"/>
              </a:rPr>
              <a:t>Points of Emphasis</a:t>
            </a:r>
          </a:p>
        </p:txBody>
      </p:sp>
      <p:sp>
        <p:nvSpPr>
          <p:cNvPr id="2" name="Title 1"/>
          <p:cNvSpPr>
            <a:spLocks noGrp="1"/>
          </p:cNvSpPr>
          <p:nvPr>
            <p:ph type="title"/>
          </p:nvPr>
        </p:nvSpPr>
        <p:spPr/>
        <p:txBody>
          <a:bodyPr/>
          <a:lstStyle>
            <a:lvl1pPr algn="l">
              <a:defRPr sz="3800" b="1" baseline="0"/>
            </a:lvl1p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pPr>
              <a:defRPr/>
            </a:pPr>
            <a:fld id="{ECA574E5-FD7F-4BE5-A52F-7CC3448DC73D}" type="datetimeFigureOut">
              <a:rPr lang="en-US"/>
              <a:pPr>
                <a:defRPr/>
              </a:pPr>
              <a:t>7/13/2022</a:t>
            </a:fld>
            <a:endParaRPr lang="en-US"/>
          </a:p>
        </p:txBody>
      </p:sp>
      <p:sp>
        <p:nvSpPr>
          <p:cNvPr id="6" name="Footer Placeholder 4"/>
          <p:cNvSpPr>
            <a:spLocks noGrp="1"/>
          </p:cNvSpPr>
          <p:nvPr>
            <p:ph type="ftr" sz="quarter" idx="11"/>
          </p:nvPr>
        </p:nvSpPr>
        <p:spPr/>
        <p:txBody>
          <a:bodyPr/>
          <a:lstStyle>
            <a:lvl1pPr>
              <a:defRPr/>
            </a:lvl1pPr>
          </a:lstStyle>
          <a:p>
            <a:pPr>
              <a:defRPr/>
            </a:pPr>
            <a:r>
              <a:rPr lang="en-US"/>
              <a:t>www.nfhs.org</a:t>
            </a:r>
          </a:p>
        </p:txBody>
      </p:sp>
      <p:sp>
        <p:nvSpPr>
          <p:cNvPr id="7" name="Slide Number Placeholder 5"/>
          <p:cNvSpPr>
            <a:spLocks noGrp="1"/>
          </p:cNvSpPr>
          <p:nvPr>
            <p:ph type="sldNum" sz="quarter" idx="12"/>
          </p:nvPr>
        </p:nvSpPr>
        <p:spPr/>
        <p:txBody>
          <a:bodyPr/>
          <a:lstStyle>
            <a:lvl1pPr>
              <a:defRPr/>
            </a:lvl1pPr>
          </a:lstStyle>
          <a:p>
            <a:pPr>
              <a:defRPr/>
            </a:pPr>
            <a:fld id="{BF215D8C-5BF0-4062-847A-4E374A8FC268}"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2_Rule Change">
    <p:spTree>
      <p:nvGrpSpPr>
        <p:cNvPr id="1" name=""/>
        <p:cNvGrpSpPr/>
        <p:nvPr/>
      </p:nvGrpSpPr>
      <p:grpSpPr>
        <a:xfrm>
          <a:off x="0" y="0"/>
          <a:ext cx="0" cy="0"/>
          <a:chOff x="0" y="0"/>
          <a:chExt cx="0" cy="0"/>
        </a:xfrm>
      </p:grpSpPr>
      <p:sp>
        <p:nvSpPr>
          <p:cNvPr id="4" name="TextBox 3"/>
          <p:cNvSpPr txBox="1"/>
          <p:nvPr userDrawn="1"/>
        </p:nvSpPr>
        <p:spPr>
          <a:xfrm>
            <a:off x="880533" y="49213"/>
            <a:ext cx="4021667" cy="400050"/>
          </a:xfrm>
          <a:prstGeom prst="rect">
            <a:avLst/>
          </a:prstGeom>
          <a:noFill/>
        </p:spPr>
        <p:txBody>
          <a:bodyPr>
            <a:spAutoFit/>
          </a:bodyPr>
          <a:lstStyle/>
          <a:p>
            <a:pPr algn="ctr">
              <a:defRPr/>
            </a:pPr>
            <a:r>
              <a:rPr lang="en-US" sz="2000">
                <a:solidFill>
                  <a:schemeClr val="bg1"/>
                </a:solidFill>
                <a:latin typeface="+mn-lt"/>
                <a:cs typeface="Arial" charset="0"/>
              </a:rPr>
              <a:t>Rule Change</a:t>
            </a:r>
          </a:p>
        </p:txBody>
      </p:sp>
      <p:sp>
        <p:nvSpPr>
          <p:cNvPr id="2" name="Title 1"/>
          <p:cNvSpPr>
            <a:spLocks noGrp="1"/>
          </p:cNvSpPr>
          <p:nvPr>
            <p:ph type="title"/>
          </p:nvPr>
        </p:nvSpPr>
        <p:spPr/>
        <p:txBody>
          <a:bodyPr/>
          <a:lstStyle>
            <a:lvl1pPr algn="l">
              <a:defRPr sz="3800" b="1" baseline="0"/>
            </a:lvl1p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pPr>
              <a:defRPr/>
            </a:pPr>
            <a:fld id="{0F217758-ACCC-4E26-AC66-857E65430FDE}" type="datetimeFigureOut">
              <a:rPr lang="en-US"/>
              <a:pPr>
                <a:defRPr/>
              </a:pPr>
              <a:t>7/13/2022</a:t>
            </a:fld>
            <a:endParaRPr lang="en-US"/>
          </a:p>
        </p:txBody>
      </p:sp>
      <p:sp>
        <p:nvSpPr>
          <p:cNvPr id="6" name="Footer Placeholder 4"/>
          <p:cNvSpPr>
            <a:spLocks noGrp="1"/>
          </p:cNvSpPr>
          <p:nvPr>
            <p:ph type="ftr" sz="quarter" idx="11"/>
          </p:nvPr>
        </p:nvSpPr>
        <p:spPr/>
        <p:txBody>
          <a:bodyPr/>
          <a:lstStyle>
            <a:lvl1pPr>
              <a:defRPr/>
            </a:lvl1pPr>
          </a:lstStyle>
          <a:p>
            <a:pPr>
              <a:defRPr/>
            </a:pPr>
            <a:r>
              <a:rPr lang="en-US"/>
              <a:t>www.nfhs.org</a:t>
            </a:r>
          </a:p>
        </p:txBody>
      </p:sp>
      <p:sp>
        <p:nvSpPr>
          <p:cNvPr id="7" name="Slide Number Placeholder 5"/>
          <p:cNvSpPr>
            <a:spLocks noGrp="1"/>
          </p:cNvSpPr>
          <p:nvPr>
            <p:ph type="sldNum" sz="quarter" idx="12"/>
          </p:nvPr>
        </p:nvSpPr>
        <p:spPr/>
        <p:txBody>
          <a:bodyPr/>
          <a:lstStyle>
            <a:lvl1pPr>
              <a:defRPr/>
            </a:lvl1pPr>
          </a:lstStyle>
          <a:p>
            <a:pPr>
              <a:defRPr/>
            </a:pPr>
            <a:fld id="{BE0A71D9-E60A-4956-946F-F01E7608B95C}"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3_Editorial Change">
    <p:spTree>
      <p:nvGrpSpPr>
        <p:cNvPr id="1" name=""/>
        <p:cNvGrpSpPr/>
        <p:nvPr/>
      </p:nvGrpSpPr>
      <p:grpSpPr>
        <a:xfrm>
          <a:off x="0" y="0"/>
          <a:ext cx="0" cy="0"/>
          <a:chOff x="0" y="0"/>
          <a:chExt cx="0" cy="0"/>
        </a:xfrm>
      </p:grpSpPr>
      <p:sp>
        <p:nvSpPr>
          <p:cNvPr id="4" name="TextBox 3"/>
          <p:cNvSpPr txBox="1"/>
          <p:nvPr userDrawn="1"/>
        </p:nvSpPr>
        <p:spPr>
          <a:xfrm>
            <a:off x="880533" y="49213"/>
            <a:ext cx="4021667" cy="400050"/>
          </a:xfrm>
          <a:prstGeom prst="rect">
            <a:avLst/>
          </a:prstGeom>
          <a:noFill/>
        </p:spPr>
        <p:txBody>
          <a:bodyPr>
            <a:spAutoFit/>
          </a:bodyPr>
          <a:lstStyle/>
          <a:p>
            <a:pPr algn="ctr">
              <a:defRPr/>
            </a:pPr>
            <a:r>
              <a:rPr lang="en-US" sz="2000">
                <a:solidFill>
                  <a:schemeClr val="bg1"/>
                </a:solidFill>
                <a:latin typeface="+mn-lt"/>
                <a:cs typeface="Arial" charset="0"/>
              </a:rPr>
              <a:t>Editorial Change</a:t>
            </a:r>
          </a:p>
        </p:txBody>
      </p:sp>
      <p:sp>
        <p:nvSpPr>
          <p:cNvPr id="2" name="Title 1"/>
          <p:cNvSpPr>
            <a:spLocks noGrp="1"/>
          </p:cNvSpPr>
          <p:nvPr>
            <p:ph type="title"/>
          </p:nvPr>
        </p:nvSpPr>
        <p:spPr/>
        <p:txBody>
          <a:bodyPr/>
          <a:lstStyle>
            <a:lvl1pPr algn="l">
              <a:defRPr sz="3800" b="1" baseline="0"/>
            </a:lvl1p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pPr>
              <a:defRPr/>
            </a:pPr>
            <a:fld id="{A0314A39-A647-43F0-BD87-446DC46F0454}" type="datetimeFigureOut">
              <a:rPr lang="en-US"/>
              <a:pPr>
                <a:defRPr/>
              </a:pPr>
              <a:t>7/13/2022</a:t>
            </a:fld>
            <a:endParaRPr lang="en-US"/>
          </a:p>
        </p:txBody>
      </p:sp>
      <p:sp>
        <p:nvSpPr>
          <p:cNvPr id="6" name="Footer Placeholder 4"/>
          <p:cNvSpPr>
            <a:spLocks noGrp="1"/>
          </p:cNvSpPr>
          <p:nvPr>
            <p:ph type="ftr" sz="quarter" idx="11"/>
          </p:nvPr>
        </p:nvSpPr>
        <p:spPr/>
        <p:txBody>
          <a:bodyPr/>
          <a:lstStyle>
            <a:lvl1pPr>
              <a:defRPr/>
            </a:lvl1pPr>
          </a:lstStyle>
          <a:p>
            <a:pPr>
              <a:defRPr/>
            </a:pPr>
            <a:r>
              <a:rPr lang="en-US"/>
              <a:t>www.nfhs.org</a:t>
            </a:r>
          </a:p>
        </p:txBody>
      </p:sp>
      <p:sp>
        <p:nvSpPr>
          <p:cNvPr id="7" name="Slide Number Placeholder 5"/>
          <p:cNvSpPr>
            <a:spLocks noGrp="1"/>
          </p:cNvSpPr>
          <p:nvPr>
            <p:ph type="sldNum" sz="quarter" idx="12"/>
          </p:nvPr>
        </p:nvSpPr>
        <p:spPr/>
        <p:txBody>
          <a:bodyPr/>
          <a:lstStyle>
            <a:lvl1pPr>
              <a:defRPr/>
            </a:lvl1pPr>
          </a:lstStyle>
          <a:p>
            <a:pPr>
              <a:defRPr/>
            </a:pPr>
            <a:fld id="{C53ED8F9-E0FA-433A-A2CD-F6F13C2907AE}"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4_Manual Change">
    <p:spTree>
      <p:nvGrpSpPr>
        <p:cNvPr id="1" name=""/>
        <p:cNvGrpSpPr/>
        <p:nvPr/>
      </p:nvGrpSpPr>
      <p:grpSpPr>
        <a:xfrm>
          <a:off x="0" y="0"/>
          <a:ext cx="0" cy="0"/>
          <a:chOff x="0" y="0"/>
          <a:chExt cx="0" cy="0"/>
        </a:xfrm>
      </p:grpSpPr>
      <p:sp>
        <p:nvSpPr>
          <p:cNvPr id="4" name="TextBox 3"/>
          <p:cNvSpPr txBox="1"/>
          <p:nvPr userDrawn="1"/>
        </p:nvSpPr>
        <p:spPr>
          <a:xfrm>
            <a:off x="880533" y="49213"/>
            <a:ext cx="4021667" cy="400050"/>
          </a:xfrm>
          <a:prstGeom prst="rect">
            <a:avLst/>
          </a:prstGeom>
          <a:noFill/>
        </p:spPr>
        <p:txBody>
          <a:bodyPr>
            <a:spAutoFit/>
          </a:bodyPr>
          <a:lstStyle/>
          <a:p>
            <a:pPr algn="ctr">
              <a:defRPr/>
            </a:pPr>
            <a:r>
              <a:rPr lang="en-US" sz="2000">
                <a:solidFill>
                  <a:schemeClr val="bg1"/>
                </a:solidFill>
                <a:latin typeface="+mn-lt"/>
                <a:cs typeface="Arial" charset="0"/>
              </a:rPr>
              <a:t>Manual Change</a:t>
            </a:r>
          </a:p>
        </p:txBody>
      </p:sp>
      <p:sp>
        <p:nvSpPr>
          <p:cNvPr id="2" name="Title 1"/>
          <p:cNvSpPr>
            <a:spLocks noGrp="1"/>
          </p:cNvSpPr>
          <p:nvPr>
            <p:ph type="title"/>
          </p:nvPr>
        </p:nvSpPr>
        <p:spPr/>
        <p:txBody>
          <a:bodyPr/>
          <a:lstStyle>
            <a:lvl1pPr algn="l">
              <a:defRPr sz="3800" b="1" baseline="0"/>
            </a:lvl1p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pPr>
              <a:defRPr/>
            </a:pPr>
            <a:fld id="{EFCCA03E-429E-4287-B460-5A3D2507CEB5}" type="datetimeFigureOut">
              <a:rPr lang="en-US"/>
              <a:pPr>
                <a:defRPr/>
              </a:pPr>
              <a:t>7/13/2022</a:t>
            </a:fld>
            <a:endParaRPr lang="en-US"/>
          </a:p>
        </p:txBody>
      </p:sp>
      <p:sp>
        <p:nvSpPr>
          <p:cNvPr id="6" name="Footer Placeholder 4"/>
          <p:cNvSpPr>
            <a:spLocks noGrp="1"/>
          </p:cNvSpPr>
          <p:nvPr>
            <p:ph type="ftr" sz="quarter" idx="11"/>
          </p:nvPr>
        </p:nvSpPr>
        <p:spPr/>
        <p:txBody>
          <a:bodyPr/>
          <a:lstStyle>
            <a:lvl1pPr>
              <a:defRPr/>
            </a:lvl1pPr>
          </a:lstStyle>
          <a:p>
            <a:pPr>
              <a:defRPr/>
            </a:pPr>
            <a:r>
              <a:rPr lang="en-US"/>
              <a:t>www.nfhs.org</a:t>
            </a:r>
          </a:p>
        </p:txBody>
      </p:sp>
      <p:sp>
        <p:nvSpPr>
          <p:cNvPr id="7" name="Slide Number Placeholder 5"/>
          <p:cNvSpPr>
            <a:spLocks noGrp="1"/>
          </p:cNvSpPr>
          <p:nvPr>
            <p:ph type="sldNum" sz="quarter" idx="12"/>
          </p:nvPr>
        </p:nvSpPr>
        <p:spPr/>
        <p:txBody>
          <a:bodyPr/>
          <a:lstStyle>
            <a:lvl1pPr>
              <a:defRPr/>
            </a:lvl1pPr>
          </a:lstStyle>
          <a:p>
            <a:pPr>
              <a:defRPr/>
            </a:pPr>
            <a:fld id="{4E5A0F9E-214F-4EC5-88BA-BF682F9F1626}"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5_Rules Reminder">
    <p:spTree>
      <p:nvGrpSpPr>
        <p:cNvPr id="1" name=""/>
        <p:cNvGrpSpPr/>
        <p:nvPr/>
      </p:nvGrpSpPr>
      <p:grpSpPr>
        <a:xfrm>
          <a:off x="0" y="0"/>
          <a:ext cx="0" cy="0"/>
          <a:chOff x="0" y="0"/>
          <a:chExt cx="0" cy="0"/>
        </a:xfrm>
      </p:grpSpPr>
      <p:sp>
        <p:nvSpPr>
          <p:cNvPr id="4" name="TextBox 3"/>
          <p:cNvSpPr txBox="1"/>
          <p:nvPr userDrawn="1"/>
        </p:nvSpPr>
        <p:spPr>
          <a:xfrm>
            <a:off x="880533" y="49213"/>
            <a:ext cx="4021667" cy="400050"/>
          </a:xfrm>
          <a:prstGeom prst="rect">
            <a:avLst/>
          </a:prstGeom>
          <a:noFill/>
        </p:spPr>
        <p:txBody>
          <a:bodyPr>
            <a:spAutoFit/>
          </a:bodyPr>
          <a:lstStyle/>
          <a:p>
            <a:pPr algn="ctr">
              <a:defRPr/>
            </a:pPr>
            <a:r>
              <a:rPr lang="en-US" sz="2000">
                <a:solidFill>
                  <a:schemeClr val="bg1"/>
                </a:solidFill>
                <a:latin typeface="+mn-lt"/>
                <a:cs typeface="Arial" charset="0"/>
              </a:rPr>
              <a:t>Rules Reminder</a:t>
            </a:r>
          </a:p>
        </p:txBody>
      </p:sp>
      <p:sp>
        <p:nvSpPr>
          <p:cNvPr id="2" name="Title 1"/>
          <p:cNvSpPr>
            <a:spLocks noGrp="1"/>
          </p:cNvSpPr>
          <p:nvPr>
            <p:ph type="title"/>
          </p:nvPr>
        </p:nvSpPr>
        <p:spPr/>
        <p:txBody>
          <a:bodyPr/>
          <a:lstStyle>
            <a:lvl1pPr algn="l">
              <a:defRPr sz="3800" b="1" baseline="0"/>
            </a:lvl1p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pPr>
              <a:defRPr/>
            </a:pPr>
            <a:fld id="{31A596BE-6D36-4222-847D-ED1890045996}" type="datetimeFigureOut">
              <a:rPr lang="en-US"/>
              <a:pPr>
                <a:defRPr/>
              </a:pPr>
              <a:t>7/13/2022</a:t>
            </a:fld>
            <a:endParaRPr lang="en-US"/>
          </a:p>
        </p:txBody>
      </p:sp>
      <p:sp>
        <p:nvSpPr>
          <p:cNvPr id="6" name="Footer Placeholder 4"/>
          <p:cNvSpPr>
            <a:spLocks noGrp="1"/>
          </p:cNvSpPr>
          <p:nvPr>
            <p:ph type="ftr" sz="quarter" idx="11"/>
          </p:nvPr>
        </p:nvSpPr>
        <p:spPr/>
        <p:txBody>
          <a:bodyPr/>
          <a:lstStyle>
            <a:lvl1pPr>
              <a:defRPr/>
            </a:lvl1pPr>
          </a:lstStyle>
          <a:p>
            <a:pPr>
              <a:defRPr/>
            </a:pPr>
            <a:r>
              <a:rPr lang="en-US"/>
              <a:t>www.nfhs.org</a:t>
            </a:r>
          </a:p>
        </p:txBody>
      </p:sp>
      <p:sp>
        <p:nvSpPr>
          <p:cNvPr id="7" name="Slide Number Placeholder 5"/>
          <p:cNvSpPr>
            <a:spLocks noGrp="1"/>
          </p:cNvSpPr>
          <p:nvPr>
            <p:ph type="sldNum" sz="quarter" idx="12"/>
          </p:nvPr>
        </p:nvSpPr>
        <p:spPr/>
        <p:txBody>
          <a:bodyPr/>
          <a:lstStyle>
            <a:lvl1pPr>
              <a:defRPr/>
            </a:lvl1pPr>
          </a:lstStyle>
          <a:p>
            <a:pPr>
              <a:defRPr/>
            </a:pPr>
            <a:fld id="{BB9FA9DB-E291-4943-BA24-3492DBA589AC}"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pic>
        <p:nvPicPr>
          <p:cNvPr id="7" name="Picture 6" descr="A group of people posing for a photo&#10;&#10;Description automatically generated">
            <a:extLst>
              <a:ext uri="{FF2B5EF4-FFF2-40B4-BE49-F238E27FC236}">
                <a16:creationId xmlns:a16="http://schemas.microsoft.com/office/drawing/2014/main" xmlns="" id="{E1C379E0-9920-4120-ADE0-A4217485FC4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7915"/>
            <a:ext cx="12192000" cy="4408510"/>
          </a:xfrm>
          <a:prstGeom prst="rect">
            <a:avLst/>
          </a:prstGeom>
        </p:spPr>
      </p:pic>
      <p:sp>
        <p:nvSpPr>
          <p:cNvPr id="5" name="Rectangle 4"/>
          <p:cNvSpPr/>
          <p:nvPr userDrawn="1"/>
        </p:nvSpPr>
        <p:spPr>
          <a:xfrm>
            <a:off x="0" y="4413250"/>
            <a:ext cx="12192000" cy="2452688"/>
          </a:xfrm>
          <a:prstGeom prst="rect">
            <a:avLst/>
          </a:prstGeom>
          <a:solidFill>
            <a:srgbClr val="00205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6" name="Rectangle 5"/>
          <p:cNvSpPr/>
          <p:nvPr userDrawn="1"/>
        </p:nvSpPr>
        <p:spPr>
          <a:xfrm>
            <a:off x="0" y="2809876"/>
            <a:ext cx="12192000" cy="1609725"/>
          </a:xfrm>
          <a:prstGeom prst="rect">
            <a:avLst/>
          </a:prstGeom>
          <a:solidFill>
            <a:schemeClr val="tx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 name="Title 1"/>
          <p:cNvSpPr>
            <a:spLocks noGrp="1"/>
          </p:cNvSpPr>
          <p:nvPr>
            <p:ph type="title"/>
          </p:nvPr>
        </p:nvSpPr>
        <p:spPr>
          <a:xfrm>
            <a:off x="963085" y="4406901"/>
            <a:ext cx="8868545" cy="1362075"/>
          </a:xfrm>
        </p:spPr>
        <p:txBody>
          <a:bodyPr anchor="t"/>
          <a:lstStyle>
            <a:lvl1pPr algn="l">
              <a:defRPr sz="4000" b="1" cap="all">
                <a:solidFill>
                  <a:schemeClr val="bg1"/>
                </a:solidFill>
              </a:defRPr>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bg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pic>
        <p:nvPicPr>
          <p:cNvPr id="8" name="Picture 7" descr="A close up of a sign&#10;&#10;Description automatically generated">
            <a:extLst>
              <a:ext uri="{FF2B5EF4-FFF2-40B4-BE49-F238E27FC236}">
                <a16:creationId xmlns:a16="http://schemas.microsoft.com/office/drawing/2014/main" xmlns="" id="{8494E476-94BE-4249-BA58-F863CF9C2CB0}"/>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469929" y="4858995"/>
            <a:ext cx="1260753" cy="1472184"/>
          </a:xfrm>
          <a:prstGeom prst="rect">
            <a:avLst/>
          </a:prstGeom>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rot="10800000">
            <a:off x="364067" y="412750"/>
            <a:ext cx="508000" cy="6445250"/>
          </a:xfrm>
          <a:prstGeom prst="rect">
            <a:avLst/>
          </a:prstGeom>
          <a:gradFill flip="none" rotWithShape="1">
            <a:gsLst>
              <a:gs pos="0">
                <a:schemeClr val="tx1">
                  <a:tint val="44500"/>
                  <a:satMod val="160000"/>
                  <a:alpha val="0"/>
                </a:schemeClr>
              </a:gs>
              <a:gs pos="100000">
                <a:schemeClr val="tx1">
                  <a:tint val="23500"/>
                  <a:satMod val="160000"/>
                </a:scheme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gradFill flip="none" rotWithShape="1">
                <a:gsLst>
                  <a:gs pos="0">
                    <a:schemeClr val="lt1">
                      <a:shade val="30000"/>
                      <a:satMod val="115000"/>
                    </a:schemeClr>
                  </a:gs>
                  <a:gs pos="50000">
                    <a:schemeClr val="lt1">
                      <a:shade val="67500"/>
                      <a:satMod val="115000"/>
                    </a:schemeClr>
                  </a:gs>
                  <a:gs pos="100000">
                    <a:schemeClr val="lt1">
                      <a:shade val="100000"/>
                      <a:satMod val="115000"/>
                    </a:schemeClr>
                  </a:gs>
                </a:gsLst>
                <a:lin ang="10800000" scaled="1"/>
                <a:tileRect/>
              </a:gradFill>
            </a:endParaRPr>
          </a:p>
        </p:txBody>
      </p:sp>
      <p:sp>
        <p:nvSpPr>
          <p:cNvPr id="1027" name="Title Placeholder 1"/>
          <p:cNvSpPr>
            <a:spLocks noGrp="1"/>
          </p:cNvSpPr>
          <p:nvPr>
            <p:ph type="title"/>
          </p:nvPr>
        </p:nvSpPr>
        <p:spPr bwMode="auto">
          <a:xfrm>
            <a:off x="1940985" y="525463"/>
            <a:ext cx="10026649" cy="1204912"/>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8" name="Text Placeholder 2"/>
          <p:cNvSpPr>
            <a:spLocks noGrp="1"/>
          </p:cNvSpPr>
          <p:nvPr>
            <p:ph type="body" idx="1"/>
          </p:nvPr>
        </p:nvSpPr>
        <p:spPr bwMode="auto">
          <a:xfrm>
            <a:off x="1940985" y="1989139"/>
            <a:ext cx="10026649" cy="4338637"/>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1906819" y="6516688"/>
            <a:ext cx="2844800" cy="303212"/>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33095B79-01CE-4ED0-989F-2DE6BB02611A}" type="datetimeFigureOut">
              <a:rPr lang="en-US"/>
              <a:pPr>
                <a:defRPr/>
              </a:pPr>
              <a:t>7/13/2022</a:t>
            </a:fld>
            <a:endParaRPr lang="en-US"/>
          </a:p>
        </p:txBody>
      </p:sp>
      <p:sp>
        <p:nvSpPr>
          <p:cNvPr id="5" name="Footer Placeholder 4"/>
          <p:cNvSpPr>
            <a:spLocks noGrp="1"/>
          </p:cNvSpPr>
          <p:nvPr>
            <p:ph type="ftr" sz="quarter" idx="3"/>
          </p:nvPr>
        </p:nvSpPr>
        <p:spPr>
          <a:xfrm>
            <a:off x="9997018" y="6524624"/>
            <a:ext cx="1991783" cy="295275"/>
          </a:xfrm>
          <a:prstGeom prst="rect">
            <a:avLst/>
          </a:prstGeom>
        </p:spPr>
        <p:txBody>
          <a:bodyPr vert="horz" lIns="91440" tIns="45720" rIns="91440" bIns="45720" rtlCol="0" anchor="ctr"/>
          <a:lstStyle>
            <a:lvl1pPr algn="r" fontAlgn="auto">
              <a:spcBef>
                <a:spcPts val="0"/>
              </a:spcBef>
              <a:spcAft>
                <a:spcPts val="0"/>
              </a:spcAft>
              <a:defRPr sz="1400">
                <a:solidFill>
                  <a:schemeClr val="tx1"/>
                </a:solidFill>
                <a:latin typeface="+mn-lt"/>
                <a:cs typeface="+mn-cs"/>
              </a:defRPr>
            </a:lvl1pPr>
          </a:lstStyle>
          <a:p>
            <a:pPr>
              <a:defRPr/>
            </a:pPr>
            <a:r>
              <a:rPr lang="en-US"/>
              <a:t>www.nfhs.org</a:t>
            </a:r>
          </a:p>
        </p:txBody>
      </p:sp>
      <p:sp>
        <p:nvSpPr>
          <p:cNvPr id="6" name="Slide Number Placeholder 5"/>
          <p:cNvSpPr>
            <a:spLocks noGrp="1"/>
          </p:cNvSpPr>
          <p:nvPr>
            <p:ph type="sldNum" sz="quarter" idx="4"/>
          </p:nvPr>
        </p:nvSpPr>
        <p:spPr>
          <a:xfrm>
            <a:off x="8343900" y="6516688"/>
            <a:ext cx="1388533" cy="303212"/>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72EB5F1B-DC25-41F9-B0A8-DDD82FCDFBFF}" type="slidenum">
              <a:rPr lang="en-US"/>
              <a:pPr>
                <a:defRPr/>
              </a:pPr>
              <a:t>‹#›</a:t>
            </a:fld>
            <a:endParaRPr lang="en-US"/>
          </a:p>
        </p:txBody>
      </p:sp>
      <p:sp>
        <p:nvSpPr>
          <p:cNvPr id="7" name="Rectangle 6"/>
          <p:cNvSpPr/>
          <p:nvPr/>
        </p:nvSpPr>
        <p:spPr>
          <a:xfrm>
            <a:off x="0" y="0"/>
            <a:ext cx="12192000" cy="42068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8" name="Rectangle 7"/>
          <p:cNvSpPr/>
          <p:nvPr/>
        </p:nvSpPr>
        <p:spPr>
          <a:xfrm>
            <a:off x="874185" y="0"/>
            <a:ext cx="4023783" cy="420688"/>
          </a:xfrm>
          <a:prstGeom prst="rect">
            <a:avLst/>
          </a:prstGeom>
          <a:solidFill>
            <a:srgbClr val="D5003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cxnSp>
        <p:nvCxnSpPr>
          <p:cNvPr id="12" name="Straight Connector 11"/>
          <p:cNvCxnSpPr/>
          <p:nvPr/>
        </p:nvCxnSpPr>
        <p:spPr>
          <a:xfrm>
            <a:off x="874184" y="1874838"/>
            <a:ext cx="11317816"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a:off x="874184" y="6524625"/>
            <a:ext cx="11317816"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1036" name="Group 21"/>
          <p:cNvGrpSpPr>
            <a:grpSpLocks/>
          </p:cNvGrpSpPr>
          <p:nvPr/>
        </p:nvGrpSpPr>
        <p:grpSpPr bwMode="auto">
          <a:xfrm>
            <a:off x="670984" y="855664"/>
            <a:ext cx="1132416" cy="650875"/>
            <a:chOff x="502921" y="856420"/>
            <a:chExt cx="850391" cy="649605"/>
          </a:xfrm>
          <a:solidFill>
            <a:srgbClr val="00205B"/>
          </a:solidFill>
        </p:grpSpPr>
        <p:sp>
          <p:nvSpPr>
            <p:cNvPr id="19" name="Freeform 18"/>
            <p:cNvSpPr/>
            <p:nvPr userDrawn="1"/>
          </p:nvSpPr>
          <p:spPr>
            <a:xfrm>
              <a:off x="504510" y="1376104"/>
              <a:ext cx="149415" cy="129921"/>
            </a:xfrm>
            <a:custGeom>
              <a:avLst/>
              <a:gdLst>
                <a:gd name="connsiteX0" fmla="*/ 0 w 148590"/>
                <a:gd name="connsiteY0" fmla="*/ 0 h 129540"/>
                <a:gd name="connsiteX1" fmla="*/ 148590 w 148590"/>
                <a:gd name="connsiteY1" fmla="*/ 0 h 129540"/>
                <a:gd name="connsiteX2" fmla="*/ 148590 w 148590"/>
                <a:gd name="connsiteY2" fmla="*/ 129540 h 129540"/>
                <a:gd name="connsiteX3" fmla="*/ 0 w 148590"/>
                <a:gd name="connsiteY3" fmla="*/ 0 h 129540"/>
              </a:gdLst>
              <a:ahLst/>
              <a:cxnLst>
                <a:cxn ang="0">
                  <a:pos x="connsiteX0" y="connsiteY0"/>
                </a:cxn>
                <a:cxn ang="0">
                  <a:pos x="connsiteX1" y="connsiteY1"/>
                </a:cxn>
                <a:cxn ang="0">
                  <a:pos x="connsiteX2" y="connsiteY2"/>
                </a:cxn>
                <a:cxn ang="0">
                  <a:pos x="connsiteX3" y="connsiteY3"/>
                </a:cxn>
              </a:cxnLst>
              <a:rect l="l" t="t" r="r" b="b"/>
              <a:pathLst>
                <a:path w="148590" h="129540">
                  <a:moveTo>
                    <a:pt x="0" y="0"/>
                  </a:moveTo>
                  <a:lnTo>
                    <a:pt x="148590" y="0"/>
                  </a:lnTo>
                  <a:lnTo>
                    <a:pt x="148590" y="129540"/>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8" name="Freeform 17"/>
            <p:cNvSpPr/>
            <p:nvPr userDrawn="1"/>
          </p:nvSpPr>
          <p:spPr>
            <a:xfrm>
              <a:off x="502921" y="856420"/>
              <a:ext cx="850391" cy="521268"/>
            </a:xfrm>
            <a:custGeom>
              <a:avLst/>
              <a:gdLst>
                <a:gd name="connsiteX0" fmla="*/ 1905 w 942975"/>
                <a:gd name="connsiteY0" fmla="*/ 0 h 521970"/>
                <a:gd name="connsiteX1" fmla="*/ 0 w 942975"/>
                <a:gd name="connsiteY1" fmla="*/ 520065 h 521970"/>
                <a:gd name="connsiteX2" fmla="*/ 775335 w 942975"/>
                <a:gd name="connsiteY2" fmla="*/ 521970 h 521970"/>
                <a:gd name="connsiteX3" fmla="*/ 942975 w 942975"/>
                <a:gd name="connsiteY3" fmla="*/ 222885 h 521970"/>
                <a:gd name="connsiteX4" fmla="*/ 775335 w 942975"/>
                <a:gd name="connsiteY4" fmla="*/ 1905 h 521970"/>
                <a:gd name="connsiteX5" fmla="*/ 1905 w 942975"/>
                <a:gd name="connsiteY5" fmla="*/ 0 h 521970"/>
                <a:gd name="connsiteX0" fmla="*/ 1905 w 946785"/>
                <a:gd name="connsiteY0" fmla="*/ 0 h 521970"/>
                <a:gd name="connsiteX1" fmla="*/ 0 w 946785"/>
                <a:gd name="connsiteY1" fmla="*/ 520065 h 521970"/>
                <a:gd name="connsiteX2" fmla="*/ 775335 w 946785"/>
                <a:gd name="connsiteY2" fmla="*/ 521970 h 521970"/>
                <a:gd name="connsiteX3" fmla="*/ 946785 w 946785"/>
                <a:gd name="connsiteY3" fmla="*/ 260985 h 521970"/>
                <a:gd name="connsiteX4" fmla="*/ 775335 w 946785"/>
                <a:gd name="connsiteY4" fmla="*/ 1905 h 521970"/>
                <a:gd name="connsiteX5" fmla="*/ 1905 w 946785"/>
                <a:gd name="connsiteY5" fmla="*/ 0 h 521970"/>
                <a:gd name="connsiteX0" fmla="*/ 1905 w 946785"/>
                <a:gd name="connsiteY0" fmla="*/ 0 h 521970"/>
                <a:gd name="connsiteX1" fmla="*/ 0 w 946785"/>
                <a:gd name="connsiteY1" fmla="*/ 520065 h 521970"/>
                <a:gd name="connsiteX2" fmla="*/ 775335 w 946785"/>
                <a:gd name="connsiteY2" fmla="*/ 521970 h 521970"/>
                <a:gd name="connsiteX3" fmla="*/ 946785 w 946785"/>
                <a:gd name="connsiteY3" fmla="*/ 241935 h 521970"/>
                <a:gd name="connsiteX4" fmla="*/ 775335 w 946785"/>
                <a:gd name="connsiteY4" fmla="*/ 1905 h 521970"/>
                <a:gd name="connsiteX5" fmla="*/ 1905 w 946785"/>
                <a:gd name="connsiteY5" fmla="*/ 0 h 521970"/>
                <a:gd name="connsiteX0" fmla="*/ 1905 w 948690"/>
                <a:gd name="connsiteY0" fmla="*/ 0 h 521970"/>
                <a:gd name="connsiteX1" fmla="*/ 0 w 948690"/>
                <a:gd name="connsiteY1" fmla="*/ 520065 h 521970"/>
                <a:gd name="connsiteX2" fmla="*/ 775335 w 948690"/>
                <a:gd name="connsiteY2" fmla="*/ 521970 h 521970"/>
                <a:gd name="connsiteX3" fmla="*/ 948690 w 948690"/>
                <a:gd name="connsiteY3" fmla="*/ 253365 h 521970"/>
                <a:gd name="connsiteX4" fmla="*/ 775335 w 948690"/>
                <a:gd name="connsiteY4" fmla="*/ 1905 h 521970"/>
                <a:gd name="connsiteX5" fmla="*/ 1905 w 948690"/>
                <a:gd name="connsiteY5" fmla="*/ 0 h 5219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48690" h="521970">
                  <a:moveTo>
                    <a:pt x="1905" y="0"/>
                  </a:moveTo>
                  <a:lnTo>
                    <a:pt x="0" y="520065"/>
                  </a:lnTo>
                  <a:lnTo>
                    <a:pt x="775335" y="521970"/>
                  </a:lnTo>
                  <a:lnTo>
                    <a:pt x="948690" y="253365"/>
                  </a:lnTo>
                  <a:lnTo>
                    <a:pt x="775335" y="1905"/>
                  </a:lnTo>
                  <a:lnTo>
                    <a:pt x="1905" y="0"/>
                  </a:lnTo>
                  <a:close/>
                </a:path>
              </a:pathLst>
            </a:custGeom>
            <a:grp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pic>
        <p:nvPicPr>
          <p:cNvPr id="3" name="Picture 2" descr="A close up of a sign&#10;&#10;Description automatically generated">
            <a:extLst>
              <a:ext uri="{FF2B5EF4-FFF2-40B4-BE49-F238E27FC236}">
                <a16:creationId xmlns:a16="http://schemas.microsoft.com/office/drawing/2014/main" xmlns="" id="{C00CB8E0-4CF4-41FC-9556-38B3AC65E3AA}"/>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465143" y="5748319"/>
            <a:ext cx="813848" cy="950976"/>
          </a:xfrm>
          <a:prstGeom prst="rect">
            <a:avLst/>
          </a:prstGeom>
        </p:spPr>
      </p:pic>
    </p:spTree>
  </p:cSld>
  <p:clrMap bg1="lt1" tx1="dk1" bg2="lt2" tx2="dk2" accent1="accent1" accent2="accent2" accent3="accent3" accent4="accent4" accent5="accent5" accent6="accent6" hlink="hlink" folHlink="folHlink"/>
  <p:sldLayoutIdLst>
    <p:sldLayoutId id="2147483790" r:id="rId1"/>
    <p:sldLayoutId id="2147483791" r:id="rId2"/>
    <p:sldLayoutId id="2147483789" r:id="rId3"/>
    <p:sldLayoutId id="2147483792" r:id="rId4"/>
    <p:sldLayoutId id="2147483793" r:id="rId5"/>
    <p:sldLayoutId id="2147483794" r:id="rId6"/>
    <p:sldLayoutId id="2147483795" r:id="rId7"/>
    <p:sldLayoutId id="2147483796" r:id="rId8"/>
    <p:sldLayoutId id="2147483797" r:id="rId9"/>
    <p:sldLayoutId id="2147483798" r:id="rId10"/>
    <p:sldLayoutId id="2147483799" r:id="rId11"/>
  </p:sldLayoutIdLst>
  <p:hf sldNum="0" hdr="0" dt="0"/>
  <p:txStyles>
    <p:titleStyle>
      <a:lvl1pPr algn="l" rtl="0" eaLnBrk="1" fontAlgn="base" hangingPunct="1">
        <a:lnSpc>
          <a:spcPts val="3800"/>
        </a:lnSpc>
        <a:spcBef>
          <a:spcPct val="0"/>
        </a:spcBef>
        <a:spcAft>
          <a:spcPct val="0"/>
        </a:spcAft>
        <a:defRPr sz="3800" b="1" kern="1200" cap="all">
          <a:solidFill>
            <a:srgbClr val="00205B"/>
          </a:solidFill>
          <a:latin typeface="+mj-lt"/>
          <a:ea typeface="+mj-ea"/>
          <a:cs typeface="+mj-cs"/>
        </a:defRPr>
      </a:lvl1pPr>
      <a:lvl2pPr algn="l" rtl="0" eaLnBrk="1" fontAlgn="base" hangingPunct="1">
        <a:lnSpc>
          <a:spcPts val="3800"/>
        </a:lnSpc>
        <a:spcBef>
          <a:spcPct val="0"/>
        </a:spcBef>
        <a:spcAft>
          <a:spcPct val="0"/>
        </a:spcAft>
        <a:defRPr sz="3800" b="1">
          <a:solidFill>
            <a:schemeClr val="tx2"/>
          </a:solidFill>
          <a:latin typeface="Calibri" pitchFamily="34" charset="0"/>
        </a:defRPr>
      </a:lvl2pPr>
      <a:lvl3pPr algn="l" rtl="0" eaLnBrk="1" fontAlgn="base" hangingPunct="1">
        <a:lnSpc>
          <a:spcPts val="3800"/>
        </a:lnSpc>
        <a:spcBef>
          <a:spcPct val="0"/>
        </a:spcBef>
        <a:spcAft>
          <a:spcPct val="0"/>
        </a:spcAft>
        <a:defRPr sz="3800" b="1">
          <a:solidFill>
            <a:schemeClr val="tx2"/>
          </a:solidFill>
          <a:latin typeface="Calibri" pitchFamily="34" charset="0"/>
        </a:defRPr>
      </a:lvl3pPr>
      <a:lvl4pPr algn="l" rtl="0" eaLnBrk="1" fontAlgn="base" hangingPunct="1">
        <a:lnSpc>
          <a:spcPts val="3800"/>
        </a:lnSpc>
        <a:spcBef>
          <a:spcPct val="0"/>
        </a:spcBef>
        <a:spcAft>
          <a:spcPct val="0"/>
        </a:spcAft>
        <a:defRPr sz="3800" b="1">
          <a:solidFill>
            <a:schemeClr val="tx2"/>
          </a:solidFill>
          <a:latin typeface="Calibri" pitchFamily="34" charset="0"/>
        </a:defRPr>
      </a:lvl4pPr>
      <a:lvl5pPr algn="l" rtl="0" eaLnBrk="1" fontAlgn="base" hangingPunct="1">
        <a:lnSpc>
          <a:spcPts val="3800"/>
        </a:lnSpc>
        <a:spcBef>
          <a:spcPct val="0"/>
        </a:spcBef>
        <a:spcAft>
          <a:spcPct val="0"/>
        </a:spcAft>
        <a:defRPr sz="3800" b="1">
          <a:solidFill>
            <a:schemeClr val="tx2"/>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p:titleStyle>
    <p:bodyStyle>
      <a:lvl1pPr marL="342900" indent="-342900" algn="l" rtl="0" eaLnBrk="1" fontAlgn="base" hangingPunct="1">
        <a:spcBef>
          <a:spcPct val="0"/>
        </a:spcBef>
        <a:spcAft>
          <a:spcPct val="0"/>
        </a:spcAft>
        <a:buFont typeface="Wingdings" pitchFamily="2" charset="2"/>
        <a:buChar char="§"/>
        <a:defRPr sz="2600" kern="1200">
          <a:solidFill>
            <a:schemeClr val="tx1"/>
          </a:solidFill>
          <a:latin typeface="+mn-lt"/>
          <a:ea typeface="+mn-ea"/>
          <a:cs typeface="+mn-cs"/>
        </a:defRPr>
      </a:lvl1pPr>
      <a:lvl2pPr marL="742950" indent="-285750" algn="l" rtl="0" eaLnBrk="1" fontAlgn="base" hangingPunct="1">
        <a:spcBef>
          <a:spcPct val="0"/>
        </a:spcBef>
        <a:spcAft>
          <a:spcPct val="0"/>
        </a:spcAft>
        <a:buFont typeface="Arial" pitchFamily="34" charset="0"/>
        <a:buChar char="•"/>
        <a:defRPr sz="2400" kern="1200">
          <a:solidFill>
            <a:schemeClr val="tx1"/>
          </a:solidFill>
          <a:latin typeface="+mn-lt"/>
          <a:ea typeface="+mn-ea"/>
          <a:cs typeface="+mn-cs"/>
        </a:defRPr>
      </a:lvl2pPr>
      <a:lvl3pPr marL="1143000" indent="-228600" algn="l" rtl="0" eaLnBrk="1" fontAlgn="base" hangingPunct="1">
        <a:spcBef>
          <a:spcPct val="0"/>
        </a:spcBef>
        <a:spcAft>
          <a:spcPct val="0"/>
        </a:spcAft>
        <a:buFont typeface="Calibri" pitchFamily="34" charset="0"/>
        <a:buChar char="–"/>
        <a:defRPr sz="2000" kern="1200">
          <a:solidFill>
            <a:schemeClr val="tx1"/>
          </a:solidFill>
          <a:latin typeface="+mn-lt"/>
          <a:ea typeface="+mn-ea"/>
          <a:cs typeface="+mn-cs"/>
        </a:defRPr>
      </a:lvl3pPr>
      <a:lvl4pPr marL="1600200" indent="-228600" algn="l" rtl="0" eaLnBrk="1" fontAlgn="base" hangingPunct="1">
        <a:spcBef>
          <a:spcPct val="0"/>
        </a:spcBef>
        <a:spcAft>
          <a:spcPct val="0"/>
        </a:spcAft>
        <a:buFont typeface="Courier New" pitchFamily="49" charset="0"/>
        <a:buChar char="o"/>
        <a:defRPr sz="2000" kern="1200">
          <a:solidFill>
            <a:schemeClr val="tx1"/>
          </a:solidFill>
          <a:latin typeface="+mn-lt"/>
          <a:ea typeface="+mn-ea"/>
          <a:cs typeface="+mn-cs"/>
        </a:defRPr>
      </a:lvl4pPr>
      <a:lvl5pPr marL="2057400" indent="-228600" algn="l" rtl="0" eaLnBrk="1" fontAlgn="base" hangingPunct="1">
        <a:spcBef>
          <a:spcPct val="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video" Target="../media/media2.mov"/><Relationship Id="rId1" Type="http://schemas.microsoft.com/office/2007/relationships/media" Target="../media/media2.mov"/><Relationship Id="rId5" Type="http://schemas.openxmlformats.org/officeDocument/2006/relationships/image" Target="../media/image36.png"/><Relationship Id="rId4" Type="http://schemas.openxmlformats.org/officeDocument/2006/relationships/notesSlide" Target="../notesSlides/notesSlide5.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video" Target="../media/media3.mov"/><Relationship Id="rId1" Type="http://schemas.microsoft.com/office/2007/relationships/media" Target="../media/media3.mov"/><Relationship Id="rId5" Type="http://schemas.openxmlformats.org/officeDocument/2006/relationships/image" Target="../media/image37.png"/><Relationship Id="rId4" Type="http://schemas.openxmlformats.org/officeDocument/2006/relationships/notesSlide" Target="../notesSlides/notesSlide7.xml"/></Relationships>
</file>

<file path=ppt/slides/_rels/slide14.xml.rels><?xml version="1.0" encoding="UTF-8" standalone="yes"?>
<Relationships xmlns="http://schemas.openxmlformats.org/package/2006/relationships"><Relationship Id="rId3" Type="http://schemas.openxmlformats.org/officeDocument/2006/relationships/hyperlink" Target="http://www.youtube.com/watch?v=N0oXNYtAXTI" TargetMode="External"/><Relationship Id="rId2" Type="http://schemas.openxmlformats.org/officeDocument/2006/relationships/notesSlide" Target="../notesSlides/notesSlide8.xml"/><Relationship Id="rId1" Type="http://schemas.openxmlformats.org/officeDocument/2006/relationships/slideLayout" Target="../slideLayouts/slideLayout3.xml"/><Relationship Id="rId4" Type="http://schemas.openxmlformats.org/officeDocument/2006/relationships/image" Target="../media/image38.jp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video" Target="../media/media4.mov"/><Relationship Id="rId1" Type="http://schemas.microsoft.com/office/2007/relationships/media" Target="../media/media4.mov"/><Relationship Id="rId5" Type="http://schemas.openxmlformats.org/officeDocument/2006/relationships/image" Target="../media/image39.png"/><Relationship Id="rId4" Type="http://schemas.openxmlformats.org/officeDocument/2006/relationships/notesSlide" Target="../notesSlides/notesSlide1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video" Target="../media/media5.mov"/><Relationship Id="rId1" Type="http://schemas.microsoft.com/office/2007/relationships/media" Target="../media/media5.mov"/><Relationship Id="rId5" Type="http://schemas.openxmlformats.org/officeDocument/2006/relationships/image" Target="../media/image40.png"/><Relationship Id="rId4" Type="http://schemas.openxmlformats.org/officeDocument/2006/relationships/notesSlide" Target="../notesSlides/notesSlide13.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comments" Target="../comments/comment1.xml"/><Relationship Id="rId4" Type="http://schemas.openxmlformats.org/officeDocument/2006/relationships/image" Target="../media/image6.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9.xml"/></Relationships>
</file>

<file path=ppt/slides/_rels/slide27.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15.xml"/><Relationship Id="rId1" Type="http://schemas.openxmlformats.org/officeDocument/2006/relationships/slideLayout" Target="../slideLayouts/slideLayout11.xml"/></Relationships>
</file>

<file path=ppt/slides/_rels/slide28.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7.xml"/><Relationship Id="rId1" Type="http://schemas.openxmlformats.org/officeDocument/2006/relationships/slideLayout" Target="../slideLayouts/slideLayout1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2.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18.xml"/><Relationship Id="rId1" Type="http://schemas.openxmlformats.org/officeDocument/2006/relationships/slideLayout" Target="../slideLayouts/slideLayout3.xml"/><Relationship Id="rId4" Type="http://schemas.openxmlformats.org/officeDocument/2006/relationships/image" Target="../media/image45.jpeg"/></Relationships>
</file>

<file path=ppt/slides/_rels/slide33.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19.xml"/><Relationship Id="rId1" Type="http://schemas.openxmlformats.org/officeDocument/2006/relationships/slideLayout" Target="../slideLayouts/slideLayout1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5.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8" Type="http://schemas.openxmlformats.org/officeDocument/2006/relationships/image" Target="../media/image14.jpeg"/><Relationship Id="rId3" Type="http://schemas.openxmlformats.org/officeDocument/2006/relationships/image" Target="../media/image9.png"/><Relationship Id="rId7" Type="http://schemas.openxmlformats.org/officeDocument/2006/relationships/image" Target="../media/image13.jpeg"/><Relationship Id="rId2" Type="http://schemas.openxmlformats.org/officeDocument/2006/relationships/image" Target="../media/image8.jpeg"/><Relationship Id="rId1" Type="http://schemas.openxmlformats.org/officeDocument/2006/relationships/slideLayout" Target="../slideLayouts/slideLayout3.xml"/><Relationship Id="rId6" Type="http://schemas.openxmlformats.org/officeDocument/2006/relationships/image" Target="../media/image12.jpeg"/><Relationship Id="rId5" Type="http://schemas.openxmlformats.org/officeDocument/2006/relationships/image" Target="../media/image11.jpeg"/><Relationship Id="rId10" Type="http://schemas.openxmlformats.org/officeDocument/2006/relationships/image" Target="../media/image16.jpeg"/><Relationship Id="rId4" Type="http://schemas.openxmlformats.org/officeDocument/2006/relationships/image" Target="../media/image10.jpeg"/><Relationship Id="rId9" Type="http://schemas.openxmlformats.org/officeDocument/2006/relationships/image" Target="../media/image15.jpeg"/></Relationships>
</file>

<file path=ppt/slides/_rels/slide5.xml.rels><?xml version="1.0" encoding="UTF-8" standalone="yes"?>
<Relationships xmlns="http://schemas.openxmlformats.org/package/2006/relationships"><Relationship Id="rId8" Type="http://schemas.openxmlformats.org/officeDocument/2006/relationships/image" Target="../media/image23.jpeg"/><Relationship Id="rId13" Type="http://schemas.openxmlformats.org/officeDocument/2006/relationships/image" Target="../media/image28.jpeg"/><Relationship Id="rId18" Type="http://schemas.openxmlformats.org/officeDocument/2006/relationships/image" Target="../media/image33.jpeg"/><Relationship Id="rId3" Type="http://schemas.openxmlformats.org/officeDocument/2006/relationships/image" Target="../media/image18.jpeg"/><Relationship Id="rId7" Type="http://schemas.openxmlformats.org/officeDocument/2006/relationships/image" Target="../media/image22.jpeg"/><Relationship Id="rId12" Type="http://schemas.openxmlformats.org/officeDocument/2006/relationships/image" Target="../media/image27.jpeg"/><Relationship Id="rId17" Type="http://schemas.openxmlformats.org/officeDocument/2006/relationships/image" Target="../media/image32.jpeg"/><Relationship Id="rId2" Type="http://schemas.openxmlformats.org/officeDocument/2006/relationships/image" Target="../media/image17.jpeg"/><Relationship Id="rId16" Type="http://schemas.openxmlformats.org/officeDocument/2006/relationships/image" Target="../media/image31.jpeg"/><Relationship Id="rId1" Type="http://schemas.openxmlformats.org/officeDocument/2006/relationships/slideLayout" Target="../slideLayouts/slideLayout3.xml"/><Relationship Id="rId6" Type="http://schemas.openxmlformats.org/officeDocument/2006/relationships/image" Target="../media/image21.jpeg"/><Relationship Id="rId11" Type="http://schemas.openxmlformats.org/officeDocument/2006/relationships/image" Target="../media/image26.jpeg"/><Relationship Id="rId5" Type="http://schemas.openxmlformats.org/officeDocument/2006/relationships/image" Target="../media/image20.jpeg"/><Relationship Id="rId15" Type="http://schemas.openxmlformats.org/officeDocument/2006/relationships/image" Target="../media/image30.jpeg"/><Relationship Id="rId10" Type="http://schemas.openxmlformats.org/officeDocument/2006/relationships/image" Target="../media/image25.jpeg"/><Relationship Id="rId19" Type="http://schemas.openxmlformats.org/officeDocument/2006/relationships/image" Target="../media/image34.jpeg"/><Relationship Id="rId4" Type="http://schemas.openxmlformats.org/officeDocument/2006/relationships/image" Target="../media/image19.jpeg"/><Relationship Id="rId9" Type="http://schemas.openxmlformats.org/officeDocument/2006/relationships/image" Target="../media/image24.jpeg"/><Relationship Id="rId14" Type="http://schemas.openxmlformats.org/officeDocument/2006/relationships/image" Target="../media/image29.jpeg"/></Relationships>
</file>

<file path=ppt/slides/_rels/slide6.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hyperlink" Target="http://www.nfhs.org/erules" TargetMode="Externa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xmlns="" id="{B2911E72-0701-46FF-B0C5-7CE23D1D8E3A}"/>
              </a:ext>
            </a:extLst>
          </p:cNvPr>
          <p:cNvSpPr>
            <a:spLocks noGrp="1"/>
          </p:cNvSpPr>
          <p:nvPr>
            <p:ph type="ctrTitle"/>
          </p:nvPr>
        </p:nvSpPr>
        <p:spPr/>
        <p:txBody>
          <a:bodyPr/>
          <a:lstStyle/>
          <a:p>
            <a:r>
              <a:rPr lang="en-US" dirty="0"/>
              <a:t>2022 NFHS Rules Interpretation </a:t>
            </a:r>
          </a:p>
        </p:txBody>
      </p:sp>
      <p:sp>
        <p:nvSpPr>
          <p:cNvPr id="8" name="Subtitle 7">
            <a:extLst>
              <a:ext uri="{FF2B5EF4-FFF2-40B4-BE49-F238E27FC236}">
                <a16:creationId xmlns:a16="http://schemas.microsoft.com/office/drawing/2014/main" xmlns="" id="{19C391A0-D2B9-45B6-875B-AAAED7A8441B}"/>
              </a:ext>
            </a:extLst>
          </p:cNvPr>
          <p:cNvSpPr>
            <a:spLocks noGrp="1"/>
          </p:cNvSpPr>
          <p:nvPr>
            <p:ph type="subTitle" idx="1"/>
          </p:nvPr>
        </p:nvSpPr>
        <p:spPr>
          <a:xfrm>
            <a:off x="2777514" y="5034280"/>
            <a:ext cx="9231606" cy="1709420"/>
          </a:xfrm>
        </p:spPr>
        <p:txBody>
          <a:bodyPr/>
          <a:lstStyle/>
          <a:p>
            <a:r>
              <a:rPr lang="en-US" sz="3600" dirty="0"/>
              <a:t>Shawn Knight – NFHS Spirit Committee Chair</a:t>
            </a:r>
          </a:p>
          <a:p>
            <a:endParaRPr lang="en-US" sz="1600" dirty="0"/>
          </a:p>
          <a:p>
            <a:r>
              <a:rPr lang="en-US" sz="3600" dirty="0"/>
              <a:t>Shaunda Brown – NFHS Spirit Rules Interpreter </a:t>
            </a:r>
            <a:br>
              <a:rPr lang="en-US" sz="3600" dirty="0"/>
            </a:br>
            <a:endParaRPr lang="en-US" sz="3600" dirty="0">
              <a:cs typeface="Calibri"/>
            </a:endParaRPr>
          </a:p>
          <a:p>
            <a:endParaRPr lang="en-US" dirty="0"/>
          </a:p>
        </p:txBody>
      </p:sp>
    </p:spTree>
    <p:extLst>
      <p:ext uri="{BB962C8B-B14F-4D97-AF65-F5344CB8AC3E}">
        <p14:creationId xmlns:p14="http://schemas.microsoft.com/office/powerpoint/2010/main" val="17885609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A0566CB-740E-4EC1-9D8D-547C6B04A967}"/>
              </a:ext>
            </a:extLst>
          </p:cNvPr>
          <p:cNvSpPr>
            <a:spLocks noGrp="1"/>
          </p:cNvSpPr>
          <p:nvPr>
            <p:ph type="title"/>
          </p:nvPr>
        </p:nvSpPr>
        <p:spPr/>
        <p:txBody>
          <a:bodyPr/>
          <a:lstStyle/>
          <a:p>
            <a:r>
              <a:rPr lang="en-US" dirty="0"/>
              <a:t>3-2-1	4-2-1 	Stunting Personnel</a:t>
            </a:r>
          </a:p>
        </p:txBody>
      </p:sp>
      <p:sp>
        <p:nvSpPr>
          <p:cNvPr id="3" name="Content Placeholder 2">
            <a:extLst>
              <a:ext uri="{FF2B5EF4-FFF2-40B4-BE49-F238E27FC236}">
                <a16:creationId xmlns:a16="http://schemas.microsoft.com/office/drawing/2014/main" xmlns="" id="{3EEE61B0-56A7-4535-B660-12DA42C11297}"/>
              </a:ext>
            </a:extLst>
          </p:cNvPr>
          <p:cNvSpPr>
            <a:spLocks noGrp="1"/>
          </p:cNvSpPr>
          <p:nvPr>
            <p:ph idx="1"/>
          </p:nvPr>
        </p:nvSpPr>
        <p:spPr/>
        <p:txBody>
          <a:bodyPr/>
          <a:lstStyle/>
          <a:p>
            <a:pPr marL="0" marR="0">
              <a:spcBef>
                <a:spcPts val="0"/>
              </a:spcBef>
              <a:spcAft>
                <a:spcPts val="0"/>
              </a:spcAft>
            </a:pPr>
            <a:r>
              <a:rPr lang="en-US" sz="2400" dirty="0">
                <a:solidFill>
                  <a:srgbClr val="000000"/>
                </a:solidFill>
                <a:effectLst/>
                <a:ea typeface="Times New Roman" panose="02020603050405020304" pitchFamily="18" charset="0"/>
              </a:rPr>
              <a:t>A base must not:</a:t>
            </a:r>
            <a:endParaRPr lang="en-US" sz="2400" dirty="0">
              <a:effectLst/>
              <a:ea typeface="Calibri" panose="020F0502020204030204" pitchFamily="34" charset="0"/>
            </a:endParaRPr>
          </a:p>
          <a:p>
            <a:pPr marL="0" marR="0" indent="0">
              <a:spcBef>
                <a:spcPts val="0"/>
              </a:spcBef>
              <a:spcAft>
                <a:spcPts val="0"/>
              </a:spcAft>
              <a:buNone/>
            </a:pPr>
            <a:r>
              <a:rPr lang="en-US" sz="2400" dirty="0">
                <a:solidFill>
                  <a:srgbClr val="000000"/>
                </a:solidFill>
                <a:effectLst/>
                <a:ea typeface="Times New Roman" panose="02020603050405020304" pitchFamily="18" charset="0"/>
              </a:rPr>
              <a:t>	a. Assume a back-bend, headstand, or handstand position</a:t>
            </a:r>
            <a:endParaRPr lang="en-US" sz="2400" dirty="0">
              <a:effectLst/>
              <a:ea typeface="Calibri" panose="020F0502020204030204" pitchFamily="34" charset="0"/>
            </a:endParaRPr>
          </a:p>
          <a:p>
            <a:pPr marL="0" marR="0" indent="0">
              <a:spcBef>
                <a:spcPts val="0"/>
              </a:spcBef>
              <a:spcAft>
                <a:spcPts val="0"/>
              </a:spcAft>
              <a:buNone/>
            </a:pPr>
            <a:r>
              <a:rPr lang="en-US" sz="2400" dirty="0">
                <a:solidFill>
                  <a:srgbClr val="000000"/>
                </a:solidFill>
                <a:effectLst/>
                <a:ea typeface="Times New Roman" panose="02020603050405020304" pitchFamily="18" charset="0"/>
              </a:rPr>
              <a:t>	b. Hold objects in a hand that is supporting a top person. </a:t>
            </a:r>
            <a:endParaRPr lang="en-US" sz="2400" dirty="0">
              <a:effectLst/>
              <a:ea typeface="Calibri" panose="020F0502020204030204" pitchFamily="34" charset="0"/>
            </a:endParaRPr>
          </a:p>
          <a:p>
            <a:pPr marL="0" marR="0">
              <a:spcBef>
                <a:spcPts val="0"/>
              </a:spcBef>
              <a:spcAft>
                <a:spcPts val="0"/>
              </a:spcAft>
            </a:pPr>
            <a:endParaRPr lang="en-US" sz="2400" dirty="0">
              <a:solidFill>
                <a:srgbClr val="000000"/>
              </a:solidFill>
              <a:effectLst/>
              <a:ea typeface="Arial" panose="020B0604020202020204" pitchFamily="34" charset="0"/>
            </a:endParaRPr>
          </a:p>
          <a:p>
            <a:pPr marL="0" marR="0" indent="0">
              <a:spcBef>
                <a:spcPts val="0"/>
              </a:spcBef>
              <a:spcAft>
                <a:spcPts val="0"/>
              </a:spcAft>
              <a:buNone/>
            </a:pPr>
            <a:r>
              <a:rPr lang="en-US" sz="2400" dirty="0">
                <a:solidFill>
                  <a:srgbClr val="FF0000"/>
                </a:solidFill>
                <a:effectLst/>
                <a:ea typeface="Arial" panose="020B0604020202020204" pitchFamily="34" charset="0"/>
              </a:rPr>
              <a:t>	</a:t>
            </a:r>
            <a:r>
              <a:rPr lang="en-US" sz="2400" dirty="0">
                <a:effectLst/>
                <a:ea typeface="Arial" panose="020B0604020202020204" pitchFamily="34" charset="0"/>
              </a:rPr>
              <a:t>Exception: A base and top person may share a pom during a </a:t>
            </a:r>
            <a:r>
              <a:rPr lang="en-US" sz="2400" u="sng" dirty="0">
                <a:solidFill>
                  <a:srgbClr val="FF0000"/>
                </a:solidFill>
                <a:effectLst/>
                <a:ea typeface="Arial" panose="020B0604020202020204" pitchFamily="34" charset="0"/>
              </a:rPr>
              <a:t>mount or </a:t>
            </a:r>
            <a:r>
              <a:rPr lang="en-US" sz="2400" dirty="0">
                <a:solidFill>
                  <a:srgbClr val="FF0000"/>
                </a:solidFill>
                <a:effectLst/>
                <a:ea typeface="Arial" panose="020B0604020202020204" pitchFamily="34" charset="0"/>
              </a:rPr>
              <a:t>		      </a:t>
            </a:r>
            <a:r>
              <a:rPr lang="en-US" sz="2400" dirty="0">
                <a:effectLst/>
                <a:ea typeface="Arial" panose="020B0604020202020204" pitchFamily="34" charset="0"/>
              </a:rPr>
              <a:t>dismount from a thigh stand, shoulder sit/straddle, shoulder 		      stand, or prep.</a:t>
            </a:r>
            <a:endParaRPr lang="en-US" sz="2400" dirty="0">
              <a:effectLst/>
              <a:ea typeface="Times New Roman" panose="02020603050405020304" pitchFamily="18" charset="0"/>
            </a:endParaRPr>
          </a:p>
          <a:p>
            <a:endParaRPr lang="en-US" sz="2400" dirty="0"/>
          </a:p>
          <a:p>
            <a:pPr algn="l"/>
            <a:r>
              <a:rPr lang="en-US" sz="2400" b="1" dirty="0"/>
              <a:t>Rationale:</a:t>
            </a:r>
            <a:r>
              <a:rPr lang="en-US" sz="2400" dirty="0"/>
              <a:t> </a:t>
            </a:r>
            <a:r>
              <a:rPr lang="en-US" sz="2400" b="0" i="0" u="none" strike="noStrike" baseline="0" dirty="0"/>
              <a:t>Allows an exception for poms in cheer and dance to be shared while building a stunt at prep level or below</a:t>
            </a:r>
            <a:r>
              <a:rPr lang="en-US" sz="2400" dirty="0">
                <a:effectLst/>
                <a:ea typeface="Arial" panose="020B0604020202020204" pitchFamily="34" charset="0"/>
              </a:rPr>
              <a:t>.  </a:t>
            </a:r>
            <a:endParaRPr lang="en-US" sz="2400" dirty="0"/>
          </a:p>
        </p:txBody>
      </p:sp>
      <p:sp>
        <p:nvSpPr>
          <p:cNvPr id="4" name="Footer Placeholder 3">
            <a:extLst>
              <a:ext uri="{FF2B5EF4-FFF2-40B4-BE49-F238E27FC236}">
                <a16:creationId xmlns:a16="http://schemas.microsoft.com/office/drawing/2014/main" xmlns="" id="{36A35D3C-3396-4206-BDF8-89C3E8508430}"/>
              </a:ext>
            </a:extLst>
          </p:cNvPr>
          <p:cNvSpPr>
            <a:spLocks noGrp="1"/>
          </p:cNvSpPr>
          <p:nvPr>
            <p:ph type="ftr" sz="quarter" idx="11"/>
          </p:nvPr>
        </p:nvSpPr>
        <p:spPr/>
        <p:txBody>
          <a:bodyPr/>
          <a:lstStyle/>
          <a:p>
            <a:pPr>
              <a:defRPr/>
            </a:pPr>
            <a:r>
              <a:rPr lang="en-US"/>
              <a:t>www.nfhs.org</a:t>
            </a:r>
          </a:p>
        </p:txBody>
      </p:sp>
    </p:spTree>
    <p:extLst>
      <p:ext uri="{BB962C8B-B14F-4D97-AF65-F5344CB8AC3E}">
        <p14:creationId xmlns:p14="http://schemas.microsoft.com/office/powerpoint/2010/main" val="255994929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41"/>
        <p:cNvGrpSpPr/>
        <p:nvPr/>
      </p:nvGrpSpPr>
      <p:grpSpPr>
        <a:xfrm>
          <a:off x="0" y="0"/>
          <a:ext cx="0" cy="0"/>
          <a:chOff x="0" y="0"/>
          <a:chExt cx="0" cy="0"/>
        </a:xfrm>
      </p:grpSpPr>
      <p:sp>
        <p:nvSpPr>
          <p:cNvPr id="143" name="Google Shape;143;p25"/>
          <p:cNvSpPr txBox="1"/>
          <p:nvPr/>
        </p:nvSpPr>
        <p:spPr bwMode="auto">
          <a:xfrm>
            <a:off x="1940985" y="525463"/>
            <a:ext cx="10026649" cy="1204912"/>
          </a:xfrm>
          <a:prstGeom prst="rect">
            <a:avLst/>
          </a:prstGeom>
          <a:noFill/>
          <a:ln w="9525">
            <a:noFill/>
            <a:miter lim="800000"/>
            <a:headEnd/>
            <a:tailEnd/>
          </a:ln>
        </p:spPr>
        <p:txBody>
          <a:bodyPr spcFirstLastPara="1" vert="horz" wrap="square" lIns="91440" tIns="45720" rIns="91440" bIns="45720" numCol="1" anchor="ctr" anchorCtr="0" compatLnSpc="1">
            <a:prstTxWarp prst="textNoShape">
              <a:avLst/>
            </a:prstTxWarp>
            <a:normAutofit/>
          </a:bodyPr>
          <a:lstStyle/>
          <a:p>
            <a:pPr>
              <a:lnSpc>
                <a:spcPts val="3800"/>
              </a:lnSpc>
              <a:spcAft>
                <a:spcPts val="600"/>
              </a:spcAft>
            </a:pPr>
            <a:r>
              <a:rPr lang="en-US" sz="3800" b="1" kern="1200" cap="all" baseline="0" dirty="0">
                <a:solidFill>
                  <a:srgbClr val="00205B"/>
                </a:solidFill>
                <a:latin typeface="+mj-lt"/>
                <a:ea typeface="+mj-ea"/>
                <a:cs typeface="+mj-cs"/>
              </a:rPr>
              <a:t>3-2-1  4-2-1</a:t>
            </a:r>
          </a:p>
        </p:txBody>
      </p:sp>
      <p:sp>
        <p:nvSpPr>
          <p:cNvPr id="148" name="Footer Placeholder 3">
            <a:extLst>
              <a:ext uri="{FF2B5EF4-FFF2-40B4-BE49-F238E27FC236}">
                <a16:creationId xmlns:a16="http://schemas.microsoft.com/office/drawing/2014/main" xmlns="" id="{BC4BAF2B-82EE-E4E3-4A1D-4C2FC894B48B}"/>
              </a:ext>
            </a:extLst>
          </p:cNvPr>
          <p:cNvSpPr>
            <a:spLocks noGrp="1"/>
          </p:cNvSpPr>
          <p:nvPr>
            <p:ph type="ftr" sz="quarter" idx="11"/>
          </p:nvPr>
        </p:nvSpPr>
        <p:spPr>
          <a:xfrm>
            <a:off x="9997018" y="6524624"/>
            <a:ext cx="1991783" cy="295275"/>
          </a:xfrm>
        </p:spPr>
        <p:txBody>
          <a:bodyPr/>
          <a:lstStyle/>
          <a:p>
            <a:pPr>
              <a:spcAft>
                <a:spcPts val="600"/>
              </a:spcAft>
              <a:defRPr/>
            </a:pPr>
            <a:r>
              <a:rPr lang="en-US"/>
              <a:t>www.nfhs.org</a:t>
            </a:r>
          </a:p>
        </p:txBody>
      </p:sp>
      <p:pic>
        <p:nvPicPr>
          <p:cNvPr id="2" name="RPReplay_Final1652469010">
            <a:hlinkClick r:id="" action="ppaction://media"/>
            <a:extLst>
              <a:ext uri="{FF2B5EF4-FFF2-40B4-BE49-F238E27FC236}">
                <a16:creationId xmlns:a16="http://schemas.microsoft.com/office/drawing/2014/main" xmlns="" id="{6F4F5255-DAE7-497D-993C-56C7FA50526C}"/>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4814734" y="731606"/>
            <a:ext cx="3467100" cy="6088293"/>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153"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74A594F-4683-4264-BCD6-94F4B26DD4AE}"/>
              </a:ext>
            </a:extLst>
          </p:cNvPr>
          <p:cNvSpPr>
            <a:spLocks noGrp="1"/>
          </p:cNvSpPr>
          <p:nvPr>
            <p:ph type="title"/>
          </p:nvPr>
        </p:nvSpPr>
        <p:spPr/>
        <p:txBody>
          <a:bodyPr/>
          <a:lstStyle/>
          <a:p>
            <a:r>
              <a:rPr lang="en-US" dirty="0"/>
              <a:t>3-3-5a	Inversions</a:t>
            </a:r>
          </a:p>
        </p:txBody>
      </p:sp>
      <p:sp>
        <p:nvSpPr>
          <p:cNvPr id="3" name="Content Placeholder 2">
            <a:extLst>
              <a:ext uri="{FF2B5EF4-FFF2-40B4-BE49-F238E27FC236}">
                <a16:creationId xmlns:a16="http://schemas.microsoft.com/office/drawing/2014/main" xmlns="" id="{535BD2E4-612B-49E3-B652-21605895CF35}"/>
              </a:ext>
            </a:extLst>
          </p:cNvPr>
          <p:cNvSpPr>
            <a:spLocks noGrp="1"/>
          </p:cNvSpPr>
          <p:nvPr>
            <p:ph idx="1"/>
          </p:nvPr>
        </p:nvSpPr>
        <p:spPr/>
        <p:txBody>
          <a:bodyPr/>
          <a:lstStyle/>
          <a:p>
            <a:pPr marL="0" marR="0">
              <a:spcBef>
                <a:spcPts val="0"/>
              </a:spcBef>
              <a:spcAft>
                <a:spcPts val="0"/>
              </a:spcAft>
            </a:pPr>
            <a:r>
              <a:rPr lang="en-US" sz="2400" dirty="0">
                <a:effectLst/>
                <a:latin typeface="Calibri" panose="020F0502020204030204" pitchFamily="34" charset="0"/>
                <a:ea typeface="Times New Roman" panose="02020603050405020304" pitchFamily="18" charset="0"/>
              </a:rPr>
              <a:t>Replaced the with: </a:t>
            </a:r>
            <a:r>
              <a:rPr lang="en-US" sz="2400" u="sng" dirty="0">
                <a:solidFill>
                  <a:srgbClr val="FF0000"/>
                </a:solidFill>
                <a:effectLst/>
                <a:latin typeface="Calibri" panose="020F0502020204030204" pitchFamily="34" charset="0"/>
                <a:ea typeface="Times New Roman" panose="02020603050405020304" pitchFamily="18" charset="0"/>
              </a:rPr>
              <a:t>The top person and at least one bracer(s) must have a hand to hand/arm connection.  This connection can be with one or both hands/arms.</a:t>
            </a:r>
            <a:r>
              <a:rPr lang="en-US" sz="2800" dirty="0">
                <a:effectLst/>
                <a:ea typeface="Arial" panose="020B0604020202020204" pitchFamily="34" charset="0"/>
              </a:rPr>
              <a:t/>
            </a:r>
            <a:br>
              <a:rPr lang="en-US" sz="2800" dirty="0">
                <a:effectLst/>
                <a:ea typeface="Arial" panose="020B0604020202020204" pitchFamily="34" charset="0"/>
              </a:rPr>
            </a:br>
            <a:endParaRPr lang="en-US" sz="2800" dirty="0">
              <a:effectLst/>
              <a:ea typeface="Arial" panose="020B0604020202020204" pitchFamily="34" charset="0"/>
            </a:endParaRPr>
          </a:p>
          <a:p>
            <a:pPr algn="l"/>
            <a:r>
              <a:rPr lang="en-US" sz="2800" b="1" dirty="0">
                <a:effectLst/>
                <a:ea typeface="Arial" panose="020B0604020202020204" pitchFamily="34" charset="0"/>
              </a:rPr>
              <a:t>Rationale: </a:t>
            </a:r>
            <a:r>
              <a:rPr lang="en-US" sz="2400" b="0" i="0" u="none" strike="noStrike" baseline="0" dirty="0"/>
              <a:t>Allows the connection between a bracer and the top person(s) to be with one or both hands/arms during a braced flip.</a:t>
            </a:r>
            <a:endParaRPr lang="en-US" sz="2400" dirty="0">
              <a:effectLst/>
              <a:ea typeface="Times New Roman" panose="02020603050405020304" pitchFamily="18" charset="0"/>
            </a:endParaRPr>
          </a:p>
        </p:txBody>
      </p:sp>
      <p:sp>
        <p:nvSpPr>
          <p:cNvPr id="4" name="Footer Placeholder 3">
            <a:extLst>
              <a:ext uri="{FF2B5EF4-FFF2-40B4-BE49-F238E27FC236}">
                <a16:creationId xmlns:a16="http://schemas.microsoft.com/office/drawing/2014/main" xmlns="" id="{0E7260AE-82C5-47E0-B1C3-C644CCC832A1}"/>
              </a:ext>
            </a:extLst>
          </p:cNvPr>
          <p:cNvSpPr>
            <a:spLocks noGrp="1"/>
          </p:cNvSpPr>
          <p:nvPr>
            <p:ph type="ftr" sz="quarter" idx="11"/>
          </p:nvPr>
        </p:nvSpPr>
        <p:spPr/>
        <p:txBody>
          <a:bodyPr/>
          <a:lstStyle/>
          <a:p>
            <a:pPr>
              <a:defRPr/>
            </a:pPr>
            <a:r>
              <a:rPr lang="en-US"/>
              <a:t>www.nfhs.org</a:t>
            </a:r>
          </a:p>
        </p:txBody>
      </p:sp>
    </p:spTree>
    <p:extLst>
      <p:ext uri="{BB962C8B-B14F-4D97-AF65-F5344CB8AC3E}">
        <p14:creationId xmlns:p14="http://schemas.microsoft.com/office/powerpoint/2010/main" val="145848877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47"/>
        <p:cNvGrpSpPr/>
        <p:nvPr/>
      </p:nvGrpSpPr>
      <p:grpSpPr>
        <a:xfrm>
          <a:off x="0" y="0"/>
          <a:ext cx="0" cy="0"/>
          <a:chOff x="0" y="0"/>
          <a:chExt cx="0" cy="0"/>
        </a:xfrm>
      </p:grpSpPr>
      <p:sp>
        <p:nvSpPr>
          <p:cNvPr id="149" name="Google Shape;149;p26"/>
          <p:cNvSpPr txBox="1"/>
          <p:nvPr/>
        </p:nvSpPr>
        <p:spPr>
          <a:xfrm>
            <a:off x="1823955" y="817529"/>
            <a:ext cx="1575600" cy="718170"/>
          </a:xfrm>
          <a:prstGeom prst="rect">
            <a:avLst/>
          </a:prstGeom>
          <a:noFill/>
          <a:ln>
            <a:noFill/>
          </a:ln>
        </p:spPr>
        <p:txBody>
          <a:bodyPr spcFirstLastPara="1" wrap="square" lIns="121900" tIns="121900" rIns="121900" bIns="121900" anchor="t" anchorCtr="0">
            <a:spAutoFit/>
          </a:bodyPr>
          <a:lstStyle/>
          <a:p>
            <a:pPr>
              <a:spcBef>
                <a:spcPts val="0"/>
              </a:spcBef>
              <a:spcAft>
                <a:spcPts val="0"/>
              </a:spcAft>
            </a:pPr>
            <a:r>
              <a:rPr lang="en" sz="3067" b="1" dirty="0">
                <a:latin typeface="Calibri"/>
                <a:ea typeface="Calibri"/>
                <a:cs typeface="Calibri"/>
                <a:sym typeface="Calibri"/>
              </a:rPr>
              <a:t>3.3.5.a</a:t>
            </a:r>
            <a:endParaRPr sz="3067" b="1" dirty="0">
              <a:latin typeface="Calibri"/>
              <a:ea typeface="Calibri"/>
              <a:cs typeface="Calibri"/>
              <a:sym typeface="Calibri"/>
            </a:endParaRPr>
          </a:p>
        </p:txBody>
      </p:sp>
      <p:pic>
        <p:nvPicPr>
          <p:cNvPr id="2" name="RPReplay_Final1652469153">
            <a:hlinkClick r:id="" action="ppaction://media"/>
            <a:extLst>
              <a:ext uri="{FF2B5EF4-FFF2-40B4-BE49-F238E27FC236}">
                <a16:creationId xmlns:a16="http://schemas.microsoft.com/office/drawing/2014/main" xmlns="" id="{FD791A7C-F0E8-414B-B983-DDC948BD10CB}"/>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3399555" y="616381"/>
            <a:ext cx="8416412" cy="5884167"/>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75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53"/>
        <p:cNvGrpSpPr/>
        <p:nvPr/>
      </p:nvGrpSpPr>
      <p:grpSpPr>
        <a:xfrm>
          <a:off x="0" y="0"/>
          <a:ext cx="0" cy="0"/>
          <a:chOff x="0" y="0"/>
          <a:chExt cx="0" cy="0"/>
        </a:xfrm>
      </p:grpSpPr>
      <p:sp>
        <p:nvSpPr>
          <p:cNvPr id="154" name="Google Shape;154;p27"/>
          <p:cNvSpPr txBox="1">
            <a:spLocks noGrp="1"/>
          </p:cNvSpPr>
          <p:nvPr>
            <p:ph type="title"/>
          </p:nvPr>
        </p:nvSpPr>
        <p:spPr>
          <a:xfrm>
            <a:off x="1940985" y="525463"/>
            <a:ext cx="10026800" cy="1204800"/>
          </a:xfrm>
          <a:prstGeom prst="rect">
            <a:avLst/>
          </a:prstGeom>
        </p:spPr>
        <p:txBody>
          <a:bodyPr spcFirstLastPara="1" vert="horz" wrap="square" lIns="91433" tIns="45700" rIns="91433" bIns="45700" numCol="1" anchor="ctr" anchorCtr="0" compatLnSpc="1">
            <a:prstTxWarp prst="textNoShape">
              <a:avLst/>
            </a:prstTxWarp>
            <a:noAutofit/>
          </a:bodyPr>
          <a:lstStyle/>
          <a:p>
            <a:pPr>
              <a:spcBef>
                <a:spcPts val="0"/>
              </a:spcBef>
              <a:spcAft>
                <a:spcPts val="0"/>
              </a:spcAft>
            </a:pPr>
            <a:r>
              <a:rPr lang="en"/>
              <a:t>Illegal 3.3.5a</a:t>
            </a:r>
            <a:endParaRPr/>
          </a:p>
        </p:txBody>
      </p:sp>
      <p:sp>
        <p:nvSpPr>
          <p:cNvPr id="155" name="Google Shape;155;p27"/>
          <p:cNvSpPr txBox="1">
            <a:spLocks noGrp="1"/>
          </p:cNvSpPr>
          <p:nvPr>
            <p:ph type="body" idx="1"/>
          </p:nvPr>
        </p:nvSpPr>
        <p:spPr>
          <a:xfrm>
            <a:off x="1940985" y="1989139"/>
            <a:ext cx="10026800" cy="4338400"/>
          </a:xfrm>
          <a:prstGeom prst="rect">
            <a:avLst/>
          </a:prstGeom>
        </p:spPr>
        <p:txBody>
          <a:bodyPr spcFirstLastPara="1" vert="horz" wrap="square" lIns="91433" tIns="45700" rIns="91433" bIns="45700" numCol="1" anchor="t" anchorCtr="0" compatLnSpc="1">
            <a:prstTxWarp prst="textNoShape">
              <a:avLst/>
            </a:prstTxWarp>
            <a:noAutofit/>
          </a:bodyPr>
          <a:lstStyle/>
          <a:p>
            <a:pPr marL="0" indent="0">
              <a:spcBef>
                <a:spcPts val="0"/>
              </a:spcBef>
              <a:spcAft>
                <a:spcPts val="0"/>
              </a:spcAft>
              <a:buNone/>
            </a:pPr>
            <a:endParaRPr/>
          </a:p>
        </p:txBody>
      </p:sp>
      <p:pic>
        <p:nvPicPr>
          <p:cNvPr id="156" name="Google Shape;156;p27" title="IMG 5207">
            <a:hlinkClick r:id="rId3"/>
          </p:cNvPr>
          <p:cNvPicPr preferRelativeResize="0"/>
          <p:nvPr/>
        </p:nvPicPr>
        <p:blipFill>
          <a:blip r:embed="rId4">
            <a:alphaModFix/>
          </a:blip>
          <a:stretch>
            <a:fillRect/>
          </a:stretch>
        </p:blipFill>
        <p:spPr>
          <a:xfrm>
            <a:off x="1470800" y="1730267"/>
            <a:ext cx="10159667" cy="4994133"/>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6"/>
                                        </p:tgtEl>
                                        <p:attrNameLst>
                                          <p:attrName>style.visibility</p:attrName>
                                        </p:attrNameLst>
                                      </p:cBhvr>
                                      <p:to>
                                        <p:strVal val="visible"/>
                                      </p:to>
                                    </p:set>
                                    <p:animEffect transition="in" filter="fade">
                                      <p:cBhvr>
                                        <p:cTn id="7" dur="1000"/>
                                        <p:tgtEl>
                                          <p:spTgt spid="1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5BF0DD6-A541-4213-B76C-CFB9D4B7A9DC}"/>
              </a:ext>
            </a:extLst>
          </p:cNvPr>
          <p:cNvSpPr>
            <a:spLocks noGrp="1"/>
          </p:cNvSpPr>
          <p:nvPr>
            <p:ph type="title"/>
          </p:nvPr>
        </p:nvSpPr>
        <p:spPr/>
        <p:txBody>
          <a:bodyPr/>
          <a:lstStyle/>
          <a:p>
            <a:r>
              <a:rPr lang="en-US" dirty="0"/>
              <a:t>3-3-5D</a:t>
            </a:r>
            <a:r>
              <a:rPr lang="en-US"/>
              <a:t>	Inversions</a:t>
            </a:r>
            <a:endParaRPr lang="en-US" dirty="0"/>
          </a:p>
        </p:txBody>
      </p:sp>
      <p:sp>
        <p:nvSpPr>
          <p:cNvPr id="3" name="Content Placeholder 2">
            <a:extLst>
              <a:ext uri="{FF2B5EF4-FFF2-40B4-BE49-F238E27FC236}">
                <a16:creationId xmlns:a16="http://schemas.microsoft.com/office/drawing/2014/main" xmlns="" id="{625DFAC2-A384-4A17-A94B-8114B4E76236}"/>
              </a:ext>
            </a:extLst>
          </p:cNvPr>
          <p:cNvSpPr>
            <a:spLocks noGrp="1"/>
          </p:cNvSpPr>
          <p:nvPr>
            <p:ph idx="1"/>
          </p:nvPr>
        </p:nvSpPr>
        <p:spPr/>
        <p:txBody>
          <a:bodyPr/>
          <a:lstStyle/>
          <a:p>
            <a:pPr marL="0" marR="0">
              <a:spcBef>
                <a:spcPts val="0"/>
              </a:spcBef>
              <a:spcAft>
                <a:spcPts val="0"/>
              </a:spcAft>
            </a:pPr>
            <a:r>
              <a:rPr lang="en-US" sz="2400" dirty="0">
                <a:solidFill>
                  <a:srgbClr val="000000"/>
                </a:solidFill>
                <a:effectLst/>
                <a:ea typeface="Arial" panose="020B0604020202020204" pitchFamily="34" charset="0"/>
              </a:rPr>
              <a:t>d. </a:t>
            </a:r>
            <a:r>
              <a:rPr lang="en-US" sz="2400" dirty="0">
                <a:effectLst/>
                <a:ea typeface="Times New Roman" panose="02020603050405020304" pitchFamily="18" charset="0"/>
              </a:rPr>
              <a:t>Bracer(s) must be in a multi-based prep with a spotter </a:t>
            </a:r>
            <a:r>
              <a:rPr lang="en-US" sz="2400" u="sng" dirty="0">
                <a:solidFill>
                  <a:srgbClr val="FF0000"/>
                </a:solidFill>
                <a:effectLst/>
                <a:ea typeface="Times New Roman" panose="02020603050405020304" pitchFamily="18" charset="0"/>
              </a:rPr>
              <a:t>and remain stationary.</a:t>
            </a:r>
            <a:endParaRPr lang="en-US" sz="2400" dirty="0">
              <a:effectLst/>
              <a:ea typeface="Times New Roman" panose="02020603050405020304" pitchFamily="18" charset="0"/>
            </a:endParaRPr>
          </a:p>
          <a:p>
            <a:pPr marL="0" marR="0">
              <a:spcBef>
                <a:spcPts val="0"/>
              </a:spcBef>
              <a:spcAft>
                <a:spcPts val="0"/>
              </a:spcAft>
            </a:pPr>
            <a:endParaRPr lang="en-US" sz="2800" dirty="0">
              <a:effectLst/>
              <a:ea typeface="Times New Roman" panose="02020603050405020304" pitchFamily="18" charset="0"/>
            </a:endParaRPr>
          </a:p>
          <a:p>
            <a:pPr marL="0" indent="0">
              <a:buNone/>
            </a:pPr>
            <a:endParaRPr lang="en-US" sz="2800" b="1" dirty="0">
              <a:effectLst/>
              <a:ea typeface="Arial" panose="020B0604020202020204" pitchFamily="34" charset="0"/>
            </a:endParaRPr>
          </a:p>
          <a:p>
            <a:endParaRPr lang="en-US" sz="2800" b="1" dirty="0">
              <a:effectLst/>
              <a:ea typeface="Arial" panose="020B0604020202020204" pitchFamily="34" charset="0"/>
            </a:endParaRPr>
          </a:p>
          <a:p>
            <a:r>
              <a:rPr lang="en-US" sz="2800" b="1" dirty="0">
                <a:effectLst/>
                <a:ea typeface="Arial" panose="020B0604020202020204" pitchFamily="34" charset="0"/>
              </a:rPr>
              <a:t>Rationale:</a:t>
            </a:r>
            <a:r>
              <a:rPr lang="en-US" sz="2800" dirty="0">
                <a:effectLst/>
                <a:ea typeface="Arial" panose="020B0604020202020204" pitchFamily="34" charset="0"/>
              </a:rPr>
              <a:t> </a:t>
            </a:r>
            <a:r>
              <a:rPr lang="en-US" sz="2800" b="0" i="0" u="none" strike="noStrike" baseline="0" dirty="0"/>
              <a:t>Requires the bracer to remain stationary during a flip inversion and aligns with the braced release skills. </a:t>
            </a:r>
            <a:endParaRPr lang="en-US" sz="2800" dirty="0"/>
          </a:p>
        </p:txBody>
      </p:sp>
      <p:sp>
        <p:nvSpPr>
          <p:cNvPr id="4" name="Footer Placeholder 3">
            <a:extLst>
              <a:ext uri="{FF2B5EF4-FFF2-40B4-BE49-F238E27FC236}">
                <a16:creationId xmlns:a16="http://schemas.microsoft.com/office/drawing/2014/main" xmlns="" id="{20DC1A37-85E3-407E-9CAE-33BF4C698483}"/>
              </a:ext>
            </a:extLst>
          </p:cNvPr>
          <p:cNvSpPr>
            <a:spLocks noGrp="1"/>
          </p:cNvSpPr>
          <p:nvPr>
            <p:ph type="ftr" sz="quarter" idx="11"/>
          </p:nvPr>
        </p:nvSpPr>
        <p:spPr/>
        <p:txBody>
          <a:bodyPr/>
          <a:lstStyle/>
          <a:p>
            <a:pPr>
              <a:defRPr/>
            </a:pPr>
            <a:r>
              <a:rPr lang="en-US"/>
              <a:t>www.nfhs.org</a:t>
            </a:r>
          </a:p>
        </p:txBody>
      </p:sp>
    </p:spTree>
    <p:extLst>
      <p:ext uri="{BB962C8B-B14F-4D97-AF65-F5344CB8AC3E}">
        <p14:creationId xmlns:p14="http://schemas.microsoft.com/office/powerpoint/2010/main" val="58185417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9A7AC18-0AF5-49D2-A6BB-944CE0550F8A}"/>
              </a:ext>
            </a:extLst>
          </p:cNvPr>
          <p:cNvSpPr>
            <a:spLocks noGrp="1"/>
          </p:cNvSpPr>
          <p:nvPr>
            <p:ph type="title"/>
          </p:nvPr>
        </p:nvSpPr>
        <p:spPr/>
        <p:txBody>
          <a:bodyPr/>
          <a:lstStyle/>
          <a:p>
            <a:r>
              <a:rPr lang="en-US" dirty="0"/>
              <a:t>Rule 3-5-4	Release Stunts/tosses</a:t>
            </a:r>
          </a:p>
        </p:txBody>
      </p:sp>
      <p:sp>
        <p:nvSpPr>
          <p:cNvPr id="3" name="Content Placeholder 2">
            <a:extLst>
              <a:ext uri="{FF2B5EF4-FFF2-40B4-BE49-F238E27FC236}">
                <a16:creationId xmlns:a16="http://schemas.microsoft.com/office/drawing/2014/main" xmlns="" id="{3450A97D-B709-4743-AA87-68F9779EDC1D}"/>
              </a:ext>
            </a:extLst>
          </p:cNvPr>
          <p:cNvSpPr>
            <a:spLocks noGrp="1"/>
          </p:cNvSpPr>
          <p:nvPr>
            <p:ph idx="1"/>
          </p:nvPr>
        </p:nvSpPr>
        <p:spPr/>
        <p:txBody>
          <a:bodyPr/>
          <a:lstStyle/>
          <a:p>
            <a:pPr marL="0" marR="0">
              <a:spcBef>
                <a:spcPts val="0"/>
              </a:spcBef>
              <a:spcAft>
                <a:spcPts val="0"/>
              </a:spcAft>
            </a:pPr>
            <a:r>
              <a:rPr lang="en-US" sz="2400" dirty="0">
                <a:effectLst/>
                <a:ea typeface="Times New Roman" panose="02020603050405020304" pitchFamily="18" charset="0"/>
              </a:rPr>
              <a:t>A </a:t>
            </a:r>
            <a:r>
              <a:rPr lang="en-US" sz="2400" strike="sngStrike" dirty="0">
                <a:solidFill>
                  <a:srgbClr val="FF0000"/>
                </a:solidFill>
                <a:effectLst/>
                <a:ea typeface="Times New Roman" panose="02020603050405020304" pitchFamily="18" charset="0"/>
              </a:rPr>
              <a:t>switch up</a:t>
            </a:r>
            <a:r>
              <a:rPr lang="en-US" sz="2400" dirty="0">
                <a:solidFill>
                  <a:srgbClr val="FF0000"/>
                </a:solidFill>
                <a:effectLst/>
                <a:ea typeface="Times New Roman" panose="02020603050405020304" pitchFamily="18" charset="0"/>
              </a:rPr>
              <a:t> </a:t>
            </a:r>
            <a:r>
              <a:rPr lang="en-US" sz="2400" u="sng" dirty="0">
                <a:solidFill>
                  <a:srgbClr val="FF0000"/>
                </a:solidFill>
                <a:effectLst/>
                <a:ea typeface="Times New Roman" panose="02020603050405020304" pitchFamily="18" charset="0"/>
              </a:rPr>
              <a:t>toss</a:t>
            </a:r>
            <a:r>
              <a:rPr lang="en-US" sz="2400" dirty="0">
                <a:solidFill>
                  <a:srgbClr val="FF0000"/>
                </a:solidFill>
                <a:effectLst/>
                <a:ea typeface="Times New Roman" panose="02020603050405020304" pitchFamily="18" charset="0"/>
              </a:rPr>
              <a:t> </a:t>
            </a:r>
            <a:r>
              <a:rPr lang="en-US" sz="2400" dirty="0">
                <a:effectLst/>
                <a:ea typeface="Times New Roman" panose="02020603050405020304" pitchFamily="18" charset="0"/>
              </a:rPr>
              <a:t>caught in a </a:t>
            </a:r>
            <a:r>
              <a:rPr lang="en-US" sz="2400" u="sng" dirty="0">
                <a:solidFill>
                  <a:srgbClr val="FF0000"/>
                </a:solidFill>
                <a:effectLst/>
                <a:ea typeface="Times New Roman" panose="02020603050405020304" pitchFamily="18" charset="0"/>
              </a:rPr>
              <a:t>vertical</a:t>
            </a:r>
            <a:r>
              <a:rPr lang="en-US" sz="2400" dirty="0">
                <a:solidFill>
                  <a:srgbClr val="FF0000"/>
                </a:solidFill>
                <a:effectLst/>
                <a:ea typeface="Times New Roman" panose="02020603050405020304" pitchFamily="18" charset="0"/>
              </a:rPr>
              <a:t> </a:t>
            </a:r>
            <a:r>
              <a:rPr lang="en-US" sz="2400" dirty="0">
                <a:effectLst/>
                <a:ea typeface="Times New Roman" panose="02020603050405020304" pitchFamily="18" charset="0"/>
              </a:rPr>
              <a:t>stunt by </a:t>
            </a:r>
            <a:r>
              <a:rPr lang="en-US" sz="2400" u="sng" dirty="0">
                <a:solidFill>
                  <a:srgbClr val="FF0000"/>
                </a:solidFill>
                <a:effectLst/>
                <a:ea typeface="Times New Roman" panose="02020603050405020304" pitchFamily="18" charset="0"/>
              </a:rPr>
              <a:t>the</a:t>
            </a:r>
            <a:r>
              <a:rPr lang="en-US" sz="2400" dirty="0">
                <a:effectLst/>
                <a:ea typeface="Times New Roman" panose="02020603050405020304" pitchFamily="18" charset="0"/>
              </a:rPr>
              <a:t> original bases is permitted as an exception to Rules 3-5-2 and 3-5-3.  </a:t>
            </a:r>
            <a:r>
              <a:rPr lang="en-US" sz="2400" u="sng" dirty="0">
                <a:solidFill>
                  <a:srgbClr val="FF0000"/>
                </a:solidFill>
                <a:effectLst/>
                <a:ea typeface="Times New Roman" panose="02020603050405020304" pitchFamily="18" charset="0"/>
              </a:rPr>
              <a:t>Toss must not go significantly higher than extended position.  A ball up position would not be considered against the significantly higher measurement.</a:t>
            </a:r>
            <a:endParaRPr lang="en-US" sz="2400" dirty="0">
              <a:solidFill>
                <a:srgbClr val="FF0000"/>
              </a:solidFill>
              <a:effectLst/>
              <a:ea typeface="Times New Roman" panose="02020603050405020304" pitchFamily="18" charset="0"/>
            </a:endParaRPr>
          </a:p>
          <a:p>
            <a:pPr marL="0" marR="0" indent="0">
              <a:spcBef>
                <a:spcPts val="0"/>
              </a:spcBef>
              <a:spcAft>
                <a:spcPts val="0"/>
              </a:spcAft>
              <a:buNone/>
            </a:pPr>
            <a:endParaRPr lang="en-US" sz="2400" strike="sngStrike" dirty="0">
              <a:solidFill>
                <a:srgbClr val="FF0000"/>
              </a:solidFill>
              <a:ea typeface="Times New Roman" panose="02020603050405020304" pitchFamily="18" charset="0"/>
            </a:endParaRPr>
          </a:p>
          <a:p>
            <a:pPr marL="0" marR="0" indent="0">
              <a:spcBef>
                <a:spcPts val="0"/>
              </a:spcBef>
              <a:spcAft>
                <a:spcPts val="0"/>
              </a:spcAft>
              <a:buNone/>
            </a:pPr>
            <a:endParaRPr lang="en-US" sz="2400" strike="sngStrike" dirty="0">
              <a:solidFill>
                <a:srgbClr val="FF0000"/>
              </a:solidFill>
              <a:ea typeface="Times New Roman" panose="02020603050405020304" pitchFamily="18" charset="0"/>
            </a:endParaRPr>
          </a:p>
          <a:p>
            <a:pPr marL="0" marR="0" indent="0">
              <a:spcBef>
                <a:spcPts val="0"/>
              </a:spcBef>
              <a:spcAft>
                <a:spcPts val="0"/>
              </a:spcAft>
              <a:buNone/>
            </a:pPr>
            <a:endParaRPr lang="en-US" sz="2400" strike="sngStrike" dirty="0">
              <a:solidFill>
                <a:srgbClr val="FF0000"/>
              </a:solidFill>
              <a:ea typeface="Times New Roman" panose="02020603050405020304" pitchFamily="18" charset="0"/>
            </a:endParaRPr>
          </a:p>
          <a:p>
            <a:pPr algn="l"/>
            <a:r>
              <a:rPr lang="en-US" sz="2800" b="1" dirty="0">
                <a:effectLst/>
                <a:latin typeface="Calibri" panose="020F0502020204030204" pitchFamily="34" charset="0"/>
                <a:ea typeface="Arial" panose="020B0604020202020204" pitchFamily="34" charset="0"/>
              </a:rPr>
              <a:t>Rationale:</a:t>
            </a:r>
            <a:r>
              <a:rPr lang="en-US" sz="2800" dirty="0">
                <a:effectLst/>
                <a:latin typeface="Calibri" panose="020F0502020204030204" pitchFamily="34" charset="0"/>
                <a:ea typeface="Arial" panose="020B0604020202020204" pitchFamily="34" charset="0"/>
              </a:rPr>
              <a:t> </a:t>
            </a:r>
            <a:r>
              <a:rPr lang="en-US" sz="2400" b="0" i="0" u="none" strike="noStrike" baseline="0" dirty="0"/>
              <a:t>Permits a toss to be caught in any vertical stunt by the original bases. The toss cannot be significantly higher than the intended stunt.</a:t>
            </a:r>
            <a:endParaRPr lang="en-US" sz="2400" dirty="0">
              <a:effectLst/>
              <a:ea typeface="Times New Roman" panose="02020603050405020304" pitchFamily="18" charset="0"/>
            </a:endParaRPr>
          </a:p>
        </p:txBody>
      </p:sp>
      <p:sp>
        <p:nvSpPr>
          <p:cNvPr id="4" name="Footer Placeholder 3">
            <a:extLst>
              <a:ext uri="{FF2B5EF4-FFF2-40B4-BE49-F238E27FC236}">
                <a16:creationId xmlns:a16="http://schemas.microsoft.com/office/drawing/2014/main" xmlns="" id="{CBE4816D-6024-45A3-8EAB-7017E979D325}"/>
              </a:ext>
            </a:extLst>
          </p:cNvPr>
          <p:cNvSpPr>
            <a:spLocks noGrp="1"/>
          </p:cNvSpPr>
          <p:nvPr>
            <p:ph type="ftr" sz="quarter" idx="11"/>
          </p:nvPr>
        </p:nvSpPr>
        <p:spPr/>
        <p:txBody>
          <a:bodyPr/>
          <a:lstStyle/>
          <a:p>
            <a:pPr>
              <a:defRPr/>
            </a:pPr>
            <a:r>
              <a:rPr lang="en-US"/>
              <a:t>www.nfhs.org</a:t>
            </a:r>
          </a:p>
        </p:txBody>
      </p:sp>
    </p:spTree>
    <p:extLst>
      <p:ext uri="{BB962C8B-B14F-4D97-AF65-F5344CB8AC3E}">
        <p14:creationId xmlns:p14="http://schemas.microsoft.com/office/powerpoint/2010/main" val="55255511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60"/>
        <p:cNvGrpSpPr/>
        <p:nvPr/>
      </p:nvGrpSpPr>
      <p:grpSpPr>
        <a:xfrm>
          <a:off x="0" y="0"/>
          <a:ext cx="0" cy="0"/>
          <a:chOff x="0" y="0"/>
          <a:chExt cx="0" cy="0"/>
        </a:xfrm>
      </p:grpSpPr>
      <p:sp>
        <p:nvSpPr>
          <p:cNvPr id="162" name="Google Shape;162;p28"/>
          <p:cNvSpPr txBox="1"/>
          <p:nvPr/>
        </p:nvSpPr>
        <p:spPr>
          <a:xfrm>
            <a:off x="2138093" y="761397"/>
            <a:ext cx="1647200" cy="738623"/>
          </a:xfrm>
          <a:prstGeom prst="rect">
            <a:avLst/>
          </a:prstGeom>
          <a:noFill/>
          <a:ln>
            <a:noFill/>
          </a:ln>
        </p:spPr>
        <p:txBody>
          <a:bodyPr spcFirstLastPara="1" wrap="square" lIns="121900" tIns="121900" rIns="121900" bIns="121900" anchor="t" anchorCtr="0">
            <a:spAutoFit/>
          </a:bodyPr>
          <a:lstStyle/>
          <a:p>
            <a:pPr>
              <a:spcBef>
                <a:spcPts val="0"/>
              </a:spcBef>
              <a:spcAft>
                <a:spcPts val="0"/>
              </a:spcAft>
            </a:pPr>
            <a:r>
              <a:rPr lang="en" sz="3200" b="1" dirty="0">
                <a:latin typeface="Calibri"/>
                <a:ea typeface="Calibri"/>
                <a:cs typeface="Calibri"/>
                <a:sym typeface="Calibri"/>
              </a:rPr>
              <a:t>3-5-4</a:t>
            </a:r>
            <a:endParaRPr sz="3200" b="1" dirty="0">
              <a:latin typeface="Calibri"/>
              <a:ea typeface="Calibri"/>
              <a:cs typeface="Calibri"/>
              <a:sym typeface="Calibri"/>
            </a:endParaRPr>
          </a:p>
        </p:txBody>
      </p:sp>
      <p:pic>
        <p:nvPicPr>
          <p:cNvPr id="2" name="RPReplay_Final1652586833">
            <a:hlinkClick r:id="" action="ppaction://media"/>
            <a:extLst>
              <a:ext uri="{FF2B5EF4-FFF2-40B4-BE49-F238E27FC236}">
                <a16:creationId xmlns:a16="http://schemas.microsoft.com/office/drawing/2014/main" xmlns="" id="{096F1A9D-EC07-4F44-9732-3BD959FD82F3}"/>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4277032" y="1219200"/>
            <a:ext cx="3474014" cy="497497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44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BF4A0CC-7602-407E-8CE7-898C10DD5FBB}"/>
              </a:ext>
            </a:extLst>
          </p:cNvPr>
          <p:cNvSpPr>
            <a:spLocks noGrp="1"/>
          </p:cNvSpPr>
          <p:nvPr>
            <p:ph type="title"/>
          </p:nvPr>
        </p:nvSpPr>
        <p:spPr/>
        <p:txBody>
          <a:bodyPr/>
          <a:lstStyle/>
          <a:p>
            <a:r>
              <a:rPr lang="en-US" dirty="0"/>
              <a:t>Rule 3-5-5c	 Release Stunts/tosses</a:t>
            </a:r>
          </a:p>
        </p:txBody>
      </p:sp>
      <p:sp>
        <p:nvSpPr>
          <p:cNvPr id="3" name="Content Placeholder 2">
            <a:extLst>
              <a:ext uri="{FF2B5EF4-FFF2-40B4-BE49-F238E27FC236}">
                <a16:creationId xmlns:a16="http://schemas.microsoft.com/office/drawing/2014/main" xmlns="" id="{68716D18-C413-4AC2-A7C5-B7BA423605A5}"/>
              </a:ext>
            </a:extLst>
          </p:cNvPr>
          <p:cNvSpPr>
            <a:spLocks noGrp="1"/>
          </p:cNvSpPr>
          <p:nvPr>
            <p:ph idx="1"/>
          </p:nvPr>
        </p:nvSpPr>
        <p:spPr/>
        <p:txBody>
          <a:bodyPr/>
          <a:lstStyle/>
          <a:p>
            <a:pPr marL="0" marR="0">
              <a:spcBef>
                <a:spcPts val="0"/>
              </a:spcBef>
              <a:spcAft>
                <a:spcPts val="0"/>
              </a:spcAft>
            </a:pPr>
            <a:r>
              <a:rPr lang="en-US" sz="2400" dirty="0">
                <a:effectLst/>
                <a:ea typeface="Times New Roman" panose="02020603050405020304" pitchFamily="18" charset="0"/>
              </a:rPr>
              <a:t>A non-braced top person in a cradle position or horizontal position at prep level or below may be released to the original bases in a loading position or stunt at any level</a:t>
            </a:r>
            <a:r>
              <a:rPr lang="en-US" sz="2400" strike="sngStrike" dirty="0">
                <a:effectLst/>
                <a:ea typeface="Times New Roman" panose="02020603050405020304" pitchFamily="18" charset="0"/>
              </a:rPr>
              <a:t> </a:t>
            </a:r>
            <a:r>
              <a:rPr lang="en-US" sz="2400" strike="sngStrike" dirty="0">
                <a:solidFill>
                  <a:srgbClr val="FF0000"/>
                </a:solidFill>
                <a:effectLst/>
                <a:ea typeface="Times New Roman" panose="02020603050405020304" pitchFamily="18" charset="0"/>
              </a:rPr>
              <a:t>with no more than a ¼ turn.</a:t>
            </a:r>
            <a:endParaRPr lang="en-US" sz="2400" dirty="0">
              <a:effectLst/>
              <a:ea typeface="Times New Roman" panose="02020603050405020304" pitchFamily="18" charset="0"/>
            </a:endParaRPr>
          </a:p>
          <a:p>
            <a:pPr marL="0" marR="0">
              <a:spcBef>
                <a:spcPts val="0"/>
              </a:spcBef>
              <a:spcAft>
                <a:spcPts val="1000"/>
              </a:spcAft>
            </a:pPr>
            <a:endParaRPr lang="en-US" sz="2800" dirty="0">
              <a:solidFill>
                <a:srgbClr val="000000"/>
              </a:solidFill>
              <a:ea typeface="Times New Roman" panose="02020603050405020304" pitchFamily="18" charset="0"/>
            </a:endParaRPr>
          </a:p>
          <a:p>
            <a:pPr marL="0" marR="0">
              <a:spcBef>
                <a:spcPts val="0"/>
              </a:spcBef>
              <a:spcAft>
                <a:spcPts val="1000"/>
              </a:spcAft>
            </a:pPr>
            <a:endParaRPr lang="en-US" sz="2800" dirty="0">
              <a:effectLst/>
              <a:ea typeface="Times New Roman" panose="02020603050405020304" pitchFamily="18" charset="0"/>
            </a:endParaRPr>
          </a:p>
          <a:p>
            <a:pPr algn="l"/>
            <a:r>
              <a:rPr lang="en-US" sz="2800" b="1" dirty="0">
                <a:effectLst/>
                <a:ea typeface="Arial" panose="020B0604020202020204" pitchFamily="34" charset="0"/>
              </a:rPr>
              <a:t>Rationale:</a:t>
            </a:r>
            <a:r>
              <a:rPr lang="en-US" sz="2800" dirty="0">
                <a:effectLst/>
                <a:ea typeface="Arial" panose="020B0604020202020204" pitchFamily="34" charset="0"/>
              </a:rPr>
              <a:t> </a:t>
            </a:r>
            <a:r>
              <a:rPr lang="en-US" sz="2400" b="0" i="0" u="none" strike="noStrike" baseline="0" dirty="0"/>
              <a:t>Permits a non-braced top person in a cradle position or horizontal position at prep level or below to be released to any stunt and caught by the original bases with no more than a 1¼ twist.</a:t>
            </a:r>
            <a:endParaRPr lang="en-US" sz="2400" dirty="0"/>
          </a:p>
        </p:txBody>
      </p:sp>
      <p:sp>
        <p:nvSpPr>
          <p:cNvPr id="4" name="Footer Placeholder 3">
            <a:extLst>
              <a:ext uri="{FF2B5EF4-FFF2-40B4-BE49-F238E27FC236}">
                <a16:creationId xmlns:a16="http://schemas.microsoft.com/office/drawing/2014/main" xmlns="" id="{1056AF20-19F2-4F69-8203-094D02E54F17}"/>
              </a:ext>
            </a:extLst>
          </p:cNvPr>
          <p:cNvSpPr>
            <a:spLocks noGrp="1"/>
          </p:cNvSpPr>
          <p:nvPr>
            <p:ph type="ftr" sz="quarter" idx="11"/>
          </p:nvPr>
        </p:nvSpPr>
        <p:spPr/>
        <p:txBody>
          <a:bodyPr/>
          <a:lstStyle/>
          <a:p>
            <a:pPr>
              <a:defRPr/>
            </a:pPr>
            <a:r>
              <a:rPr lang="en-US"/>
              <a:t>www.nfhs.org</a:t>
            </a:r>
          </a:p>
        </p:txBody>
      </p:sp>
    </p:spTree>
    <p:extLst>
      <p:ext uri="{BB962C8B-B14F-4D97-AF65-F5344CB8AC3E}">
        <p14:creationId xmlns:p14="http://schemas.microsoft.com/office/powerpoint/2010/main" val="238503557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72"/>
        <p:cNvGrpSpPr/>
        <p:nvPr/>
      </p:nvGrpSpPr>
      <p:grpSpPr>
        <a:xfrm>
          <a:off x="0" y="0"/>
          <a:ext cx="0" cy="0"/>
          <a:chOff x="0" y="0"/>
          <a:chExt cx="0" cy="0"/>
        </a:xfrm>
      </p:grpSpPr>
      <p:sp>
        <p:nvSpPr>
          <p:cNvPr id="174" name="Google Shape;174;p30"/>
          <p:cNvSpPr txBox="1"/>
          <p:nvPr/>
        </p:nvSpPr>
        <p:spPr>
          <a:xfrm>
            <a:off x="2005703" y="670688"/>
            <a:ext cx="2059200" cy="841280"/>
          </a:xfrm>
          <a:prstGeom prst="rect">
            <a:avLst/>
          </a:prstGeom>
          <a:noFill/>
          <a:ln>
            <a:noFill/>
          </a:ln>
        </p:spPr>
        <p:txBody>
          <a:bodyPr spcFirstLastPara="1" wrap="square" lIns="121900" tIns="121900" rIns="121900" bIns="121900" anchor="t" anchorCtr="0">
            <a:spAutoFit/>
          </a:bodyPr>
          <a:lstStyle/>
          <a:p>
            <a:pPr>
              <a:spcBef>
                <a:spcPts val="0"/>
              </a:spcBef>
              <a:spcAft>
                <a:spcPts val="0"/>
              </a:spcAft>
            </a:pPr>
            <a:r>
              <a:rPr lang="en" sz="3867" b="1" dirty="0">
                <a:solidFill>
                  <a:srgbClr val="00205B"/>
                </a:solidFill>
                <a:latin typeface="Calibri"/>
                <a:ea typeface="Calibri"/>
                <a:cs typeface="Calibri"/>
                <a:sym typeface="Calibri"/>
              </a:rPr>
              <a:t>3-5-5c2</a:t>
            </a:r>
            <a:endParaRPr dirty="0">
              <a:latin typeface="Calibri"/>
              <a:ea typeface="Calibri"/>
              <a:cs typeface="Calibri"/>
              <a:sym typeface="Calibri"/>
            </a:endParaRPr>
          </a:p>
        </p:txBody>
      </p:sp>
      <p:pic>
        <p:nvPicPr>
          <p:cNvPr id="2" name="RPReplay_Final1652469474 (1)">
            <a:hlinkClick r:id="" action="ppaction://media"/>
            <a:extLst>
              <a:ext uri="{FF2B5EF4-FFF2-40B4-BE49-F238E27FC236}">
                <a16:creationId xmlns:a16="http://schemas.microsoft.com/office/drawing/2014/main" xmlns="" id="{A097712B-95DC-4CAC-A229-381D5F7019E0}"/>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4336026" y="452591"/>
            <a:ext cx="4480898" cy="620432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8369"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xmlns="" id="{A9532633-F2CA-403A-A578-9EA47501A32D}"/>
              </a:ext>
            </a:extLst>
          </p:cNvPr>
          <p:cNvSpPr>
            <a:spLocks noGrp="1"/>
          </p:cNvSpPr>
          <p:nvPr>
            <p:ph type="title"/>
          </p:nvPr>
        </p:nvSpPr>
        <p:spPr/>
        <p:txBody>
          <a:bodyPr/>
          <a:lstStyle/>
          <a:p>
            <a:r>
              <a:rPr lang="en-US"/>
              <a:t>Thank you to our Spirit Partner Varsity</a:t>
            </a:r>
          </a:p>
        </p:txBody>
      </p:sp>
      <p:pic>
        <p:nvPicPr>
          <p:cNvPr id="6" name="Varsity Spirit">
            <a:hlinkClick r:id="" action="ppaction://media"/>
            <a:extLst>
              <a:ext uri="{FF2B5EF4-FFF2-40B4-BE49-F238E27FC236}">
                <a16:creationId xmlns:a16="http://schemas.microsoft.com/office/drawing/2014/main" xmlns="" id="{74527348-E321-421E-9DEA-D1CCACA975D6}"/>
              </a:ext>
            </a:extLst>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1749752" y="1439350"/>
            <a:ext cx="9061123" cy="5096532"/>
          </a:xfrm>
        </p:spPr>
      </p:pic>
    </p:spTree>
    <p:extLst>
      <p:ext uri="{BB962C8B-B14F-4D97-AF65-F5344CB8AC3E}">
        <p14:creationId xmlns:p14="http://schemas.microsoft.com/office/powerpoint/2010/main" val="29092360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0080"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xmlns="" id="{E75B8E05-B284-457B-B873-E0E633D6AE7A}"/>
              </a:ext>
            </a:extLst>
          </p:cNvPr>
          <p:cNvSpPr>
            <a:spLocks noGrp="1"/>
          </p:cNvSpPr>
          <p:nvPr>
            <p:ph type="title"/>
          </p:nvPr>
        </p:nvSpPr>
        <p:spPr/>
        <p:txBody>
          <a:bodyPr/>
          <a:lstStyle/>
          <a:p>
            <a:r>
              <a:rPr lang="en-US" dirty="0"/>
              <a:t>2022 Points of emphasis</a:t>
            </a:r>
          </a:p>
        </p:txBody>
      </p:sp>
      <p:sp>
        <p:nvSpPr>
          <p:cNvPr id="5" name="Text Placeholder 4">
            <a:extLst>
              <a:ext uri="{FF2B5EF4-FFF2-40B4-BE49-F238E27FC236}">
                <a16:creationId xmlns:a16="http://schemas.microsoft.com/office/drawing/2014/main" xmlns="" id="{33697ACD-5D59-4D22-81C7-A5A663A141B4}"/>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8289614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xmlns="" id="{28B8A841-BB13-42FA-8CE6-4CC4147709D7}"/>
              </a:ext>
            </a:extLst>
          </p:cNvPr>
          <p:cNvSpPr>
            <a:spLocks noGrp="1"/>
          </p:cNvSpPr>
          <p:nvPr>
            <p:ph type="title"/>
          </p:nvPr>
        </p:nvSpPr>
        <p:spPr/>
        <p:txBody>
          <a:bodyPr/>
          <a:lstStyle/>
          <a:p>
            <a:r>
              <a:rPr lang="en-US" dirty="0"/>
              <a:t>Situations and Rulings</a:t>
            </a:r>
          </a:p>
        </p:txBody>
      </p:sp>
      <p:sp>
        <p:nvSpPr>
          <p:cNvPr id="5" name="Content Placeholder 4">
            <a:extLst>
              <a:ext uri="{FF2B5EF4-FFF2-40B4-BE49-F238E27FC236}">
                <a16:creationId xmlns:a16="http://schemas.microsoft.com/office/drawing/2014/main" xmlns="" id="{29F83DB3-3775-4564-A333-A324C37B17E1}"/>
              </a:ext>
            </a:extLst>
          </p:cNvPr>
          <p:cNvSpPr>
            <a:spLocks noGrp="1"/>
          </p:cNvSpPr>
          <p:nvPr>
            <p:ph idx="1"/>
          </p:nvPr>
        </p:nvSpPr>
        <p:spPr/>
        <p:txBody>
          <a:bodyPr/>
          <a:lstStyle/>
          <a:p>
            <a:pPr algn="l"/>
            <a:r>
              <a:rPr lang="en-US" sz="2400" b="0" i="0" u="none" strike="noStrike" baseline="0" dirty="0">
                <a:latin typeface="Helvetica-Condensed"/>
              </a:rPr>
              <a:t>The situations and rulings contained in the NFHS Spirit Rules Book are intended to supplement and provide clarity of the rules. The rules will always take precedence over situations.</a:t>
            </a:r>
            <a:endParaRPr lang="en-US" sz="2400" dirty="0"/>
          </a:p>
        </p:txBody>
      </p:sp>
    </p:spTree>
    <p:extLst>
      <p:ext uri="{BB962C8B-B14F-4D97-AF65-F5344CB8AC3E}">
        <p14:creationId xmlns:p14="http://schemas.microsoft.com/office/powerpoint/2010/main" val="163752471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9F4784A-7AE6-4DCF-9FA7-477604F11093}"/>
              </a:ext>
            </a:extLst>
          </p:cNvPr>
          <p:cNvSpPr>
            <a:spLocks noGrp="1"/>
          </p:cNvSpPr>
          <p:nvPr>
            <p:ph type="title"/>
          </p:nvPr>
        </p:nvSpPr>
        <p:spPr/>
        <p:txBody>
          <a:bodyPr/>
          <a:lstStyle/>
          <a:p>
            <a:r>
              <a:rPr lang="en-US" dirty="0"/>
              <a:t>Sportsmanship</a:t>
            </a:r>
          </a:p>
        </p:txBody>
      </p:sp>
      <p:sp>
        <p:nvSpPr>
          <p:cNvPr id="3" name="Content Placeholder 2">
            <a:extLst>
              <a:ext uri="{FF2B5EF4-FFF2-40B4-BE49-F238E27FC236}">
                <a16:creationId xmlns:a16="http://schemas.microsoft.com/office/drawing/2014/main" xmlns="" id="{A2953151-82F1-411F-A5CB-92830602E7B2}"/>
              </a:ext>
            </a:extLst>
          </p:cNvPr>
          <p:cNvSpPr>
            <a:spLocks noGrp="1"/>
          </p:cNvSpPr>
          <p:nvPr>
            <p:ph idx="1"/>
          </p:nvPr>
        </p:nvSpPr>
        <p:spPr/>
        <p:txBody>
          <a:bodyPr/>
          <a:lstStyle/>
          <a:p>
            <a:pPr algn="l"/>
            <a:r>
              <a:rPr lang="en-US" sz="2400" b="0" i="0" u="none" strike="noStrike" baseline="0" dirty="0"/>
              <a:t>Spirit participants should strive to boost school spirit; promote good sportsmanship; develop good, positive crowd involvement; and help student participants and spectators achieve the most worthwhile educational objectives of the interscholastic program. Spirit leaders can effectively neutralize negative environments at any interscholastic contests.</a:t>
            </a:r>
            <a:endParaRPr lang="en-US" sz="2400" dirty="0"/>
          </a:p>
        </p:txBody>
      </p:sp>
      <p:sp>
        <p:nvSpPr>
          <p:cNvPr id="4" name="Footer Placeholder 3">
            <a:extLst>
              <a:ext uri="{FF2B5EF4-FFF2-40B4-BE49-F238E27FC236}">
                <a16:creationId xmlns:a16="http://schemas.microsoft.com/office/drawing/2014/main" xmlns="" id="{A5D5A9FE-1832-44AA-86BD-EFA361B97976}"/>
              </a:ext>
            </a:extLst>
          </p:cNvPr>
          <p:cNvSpPr>
            <a:spLocks noGrp="1"/>
          </p:cNvSpPr>
          <p:nvPr>
            <p:ph type="ftr" sz="quarter" idx="11"/>
          </p:nvPr>
        </p:nvSpPr>
        <p:spPr/>
        <p:txBody>
          <a:bodyPr/>
          <a:lstStyle/>
          <a:p>
            <a:pPr>
              <a:defRPr/>
            </a:pPr>
            <a:r>
              <a:rPr lang="en-US"/>
              <a:t>www.nfhs.org</a:t>
            </a:r>
          </a:p>
        </p:txBody>
      </p:sp>
    </p:spTree>
    <p:extLst>
      <p:ext uri="{BB962C8B-B14F-4D97-AF65-F5344CB8AC3E}">
        <p14:creationId xmlns:p14="http://schemas.microsoft.com/office/powerpoint/2010/main" val="404916523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12F6FB1-96C9-418D-904B-42F4E65CB1EE}"/>
              </a:ext>
            </a:extLst>
          </p:cNvPr>
          <p:cNvSpPr>
            <a:spLocks noGrp="1"/>
          </p:cNvSpPr>
          <p:nvPr>
            <p:ph type="title"/>
          </p:nvPr>
        </p:nvSpPr>
        <p:spPr/>
        <p:txBody>
          <a:bodyPr/>
          <a:lstStyle/>
          <a:p>
            <a:r>
              <a:rPr lang="en-US" dirty="0"/>
              <a:t>Return to Play/Activity</a:t>
            </a:r>
          </a:p>
        </p:txBody>
      </p:sp>
      <p:sp>
        <p:nvSpPr>
          <p:cNvPr id="3" name="Content Placeholder 2">
            <a:extLst>
              <a:ext uri="{FF2B5EF4-FFF2-40B4-BE49-F238E27FC236}">
                <a16:creationId xmlns:a16="http://schemas.microsoft.com/office/drawing/2014/main" xmlns="" id="{0FEC2811-AC82-4013-B2A9-6087A9AD2AE6}"/>
              </a:ext>
            </a:extLst>
          </p:cNvPr>
          <p:cNvSpPr>
            <a:spLocks noGrp="1"/>
          </p:cNvSpPr>
          <p:nvPr>
            <p:ph idx="1"/>
          </p:nvPr>
        </p:nvSpPr>
        <p:spPr/>
        <p:txBody>
          <a:bodyPr/>
          <a:lstStyle/>
          <a:p>
            <a:pPr algn="l"/>
            <a:r>
              <a:rPr lang="en-US" sz="2400" b="0" i="0" u="none" strike="noStrike" baseline="0" dirty="0"/>
              <a:t>The NFHS continues to focus on the health and safety of all participants. Consideration should be taken into account whether at the beginning of the season or after an extended absence from the activity. This would include but not limited to mental, physical and emotional preparedness of the participant. Emphasis should be given to strength and conditioning, skill progressions, state association return-to-play protocols and any state and local guidelines. Further risk minimization would also include being mindful of the potential of overuse injuries due to extended practices, performances and competitions.</a:t>
            </a:r>
            <a:endParaRPr lang="en-US" sz="2400" dirty="0"/>
          </a:p>
        </p:txBody>
      </p:sp>
      <p:sp>
        <p:nvSpPr>
          <p:cNvPr id="4" name="Footer Placeholder 3">
            <a:extLst>
              <a:ext uri="{FF2B5EF4-FFF2-40B4-BE49-F238E27FC236}">
                <a16:creationId xmlns:a16="http://schemas.microsoft.com/office/drawing/2014/main" xmlns="" id="{AC0B2365-C0F8-4DEC-9C81-611DBD38AD37}"/>
              </a:ext>
            </a:extLst>
          </p:cNvPr>
          <p:cNvSpPr>
            <a:spLocks noGrp="1"/>
          </p:cNvSpPr>
          <p:nvPr>
            <p:ph type="ftr" sz="quarter" idx="11"/>
          </p:nvPr>
        </p:nvSpPr>
        <p:spPr/>
        <p:txBody>
          <a:bodyPr/>
          <a:lstStyle/>
          <a:p>
            <a:pPr>
              <a:defRPr/>
            </a:pPr>
            <a:r>
              <a:rPr lang="en-US"/>
              <a:t>www.nfhs.org</a:t>
            </a:r>
          </a:p>
        </p:txBody>
      </p:sp>
    </p:spTree>
    <p:extLst>
      <p:ext uri="{BB962C8B-B14F-4D97-AF65-F5344CB8AC3E}">
        <p14:creationId xmlns:p14="http://schemas.microsoft.com/office/powerpoint/2010/main" val="77292797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2464A3F-15A4-4665-98DE-A7661C88C8D2}"/>
              </a:ext>
            </a:extLst>
          </p:cNvPr>
          <p:cNvSpPr>
            <a:spLocks noGrp="1"/>
          </p:cNvSpPr>
          <p:nvPr>
            <p:ph type="title"/>
          </p:nvPr>
        </p:nvSpPr>
        <p:spPr/>
        <p:txBody>
          <a:bodyPr/>
          <a:lstStyle/>
          <a:p>
            <a:r>
              <a:rPr lang="en-US" dirty="0"/>
              <a:t>Hair</a:t>
            </a:r>
          </a:p>
        </p:txBody>
      </p:sp>
      <p:sp>
        <p:nvSpPr>
          <p:cNvPr id="3" name="Content Placeholder 2">
            <a:extLst>
              <a:ext uri="{FF2B5EF4-FFF2-40B4-BE49-F238E27FC236}">
                <a16:creationId xmlns:a16="http://schemas.microsoft.com/office/drawing/2014/main" xmlns="" id="{98B74915-A578-4B94-82AD-71F4E04EE549}"/>
              </a:ext>
            </a:extLst>
          </p:cNvPr>
          <p:cNvSpPr>
            <a:spLocks noGrp="1"/>
          </p:cNvSpPr>
          <p:nvPr>
            <p:ph idx="1"/>
          </p:nvPr>
        </p:nvSpPr>
        <p:spPr/>
        <p:txBody>
          <a:bodyPr/>
          <a:lstStyle/>
          <a:p>
            <a:pPr algn="l"/>
            <a:r>
              <a:rPr lang="en-US" sz="2400" b="0" i="0" u="none" strike="noStrike" baseline="0" dirty="0"/>
              <a:t>The NFHS aims to be inclusive of all students from varying cultural backgrounds. Some spirit rules have been modified to allow for broader cultural expression through hairstyles. To continue risk minimization, length of hair and hair style must be appropriate for the activity and considered when adding embellishments.</a:t>
            </a:r>
            <a:endParaRPr lang="en-US" sz="2400" dirty="0"/>
          </a:p>
        </p:txBody>
      </p:sp>
      <p:sp>
        <p:nvSpPr>
          <p:cNvPr id="4" name="Footer Placeholder 3">
            <a:extLst>
              <a:ext uri="{FF2B5EF4-FFF2-40B4-BE49-F238E27FC236}">
                <a16:creationId xmlns:a16="http://schemas.microsoft.com/office/drawing/2014/main" xmlns="" id="{99310A32-727B-4076-B041-5140D716504F}"/>
              </a:ext>
            </a:extLst>
          </p:cNvPr>
          <p:cNvSpPr>
            <a:spLocks noGrp="1"/>
          </p:cNvSpPr>
          <p:nvPr>
            <p:ph type="ftr" sz="quarter" idx="11"/>
          </p:nvPr>
        </p:nvSpPr>
        <p:spPr/>
        <p:txBody>
          <a:bodyPr/>
          <a:lstStyle/>
          <a:p>
            <a:pPr>
              <a:defRPr/>
            </a:pPr>
            <a:r>
              <a:rPr lang="en-US"/>
              <a:t>www.nfhs.org</a:t>
            </a:r>
          </a:p>
        </p:txBody>
      </p:sp>
    </p:spTree>
    <p:extLst>
      <p:ext uri="{BB962C8B-B14F-4D97-AF65-F5344CB8AC3E}">
        <p14:creationId xmlns:p14="http://schemas.microsoft.com/office/powerpoint/2010/main" val="212992266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1CF3EE2-8475-48CA-9E66-6A29365C0515}"/>
              </a:ext>
            </a:extLst>
          </p:cNvPr>
          <p:cNvSpPr>
            <a:spLocks noGrp="1"/>
          </p:cNvSpPr>
          <p:nvPr>
            <p:ph type="title"/>
          </p:nvPr>
        </p:nvSpPr>
        <p:spPr/>
        <p:txBody>
          <a:bodyPr/>
          <a:lstStyle/>
          <a:p>
            <a:r>
              <a:rPr lang="en-US" dirty="0"/>
              <a:t>Performing Surfaces</a:t>
            </a:r>
          </a:p>
        </p:txBody>
      </p:sp>
      <p:sp>
        <p:nvSpPr>
          <p:cNvPr id="3" name="Content Placeholder 2">
            <a:extLst>
              <a:ext uri="{FF2B5EF4-FFF2-40B4-BE49-F238E27FC236}">
                <a16:creationId xmlns:a16="http://schemas.microsoft.com/office/drawing/2014/main" xmlns="" id="{8B0DCC1B-288E-45BC-813E-861C4C9CCA09}"/>
              </a:ext>
            </a:extLst>
          </p:cNvPr>
          <p:cNvSpPr>
            <a:spLocks noGrp="1"/>
          </p:cNvSpPr>
          <p:nvPr>
            <p:ph idx="1"/>
          </p:nvPr>
        </p:nvSpPr>
        <p:spPr/>
        <p:txBody>
          <a:bodyPr/>
          <a:lstStyle/>
          <a:p>
            <a:pPr algn="l"/>
            <a:r>
              <a:rPr lang="en-US" sz="2400" b="0" i="0" u="none" strike="noStrike" baseline="0" dirty="0"/>
              <a:t>Performing surfaces and areas must be suitable for spirit activities. When utilizing mats during practices and games, consideration should be given to the total area necessary for the performance. Extra attention should be given to the difference in the performing surfaces if transitioning on and off the mat.</a:t>
            </a:r>
            <a:endParaRPr lang="en-US" sz="2400" dirty="0"/>
          </a:p>
        </p:txBody>
      </p:sp>
      <p:sp>
        <p:nvSpPr>
          <p:cNvPr id="4" name="Footer Placeholder 3">
            <a:extLst>
              <a:ext uri="{FF2B5EF4-FFF2-40B4-BE49-F238E27FC236}">
                <a16:creationId xmlns:a16="http://schemas.microsoft.com/office/drawing/2014/main" xmlns="" id="{41FDC485-00A8-41DE-A918-BF528BE6DF78}"/>
              </a:ext>
            </a:extLst>
          </p:cNvPr>
          <p:cNvSpPr>
            <a:spLocks noGrp="1"/>
          </p:cNvSpPr>
          <p:nvPr>
            <p:ph type="ftr" sz="quarter" idx="11"/>
          </p:nvPr>
        </p:nvSpPr>
        <p:spPr/>
        <p:txBody>
          <a:bodyPr/>
          <a:lstStyle/>
          <a:p>
            <a:pPr>
              <a:defRPr/>
            </a:pPr>
            <a:r>
              <a:rPr lang="en-US"/>
              <a:t>www.nfhs.org</a:t>
            </a:r>
          </a:p>
        </p:txBody>
      </p:sp>
    </p:spTree>
    <p:extLst>
      <p:ext uri="{BB962C8B-B14F-4D97-AF65-F5344CB8AC3E}">
        <p14:creationId xmlns:p14="http://schemas.microsoft.com/office/powerpoint/2010/main" val="16097349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xmlns="" id="{2D095A2C-2F87-48ED-A221-977F08FADD0A}"/>
              </a:ext>
            </a:extLst>
          </p:cNvPr>
          <p:cNvSpPr>
            <a:spLocks noGrp="1"/>
          </p:cNvSpPr>
          <p:nvPr>
            <p:ph type="title"/>
          </p:nvPr>
        </p:nvSpPr>
        <p:spPr>
          <a:xfrm>
            <a:off x="963613" y="4406900"/>
            <a:ext cx="8867775" cy="1362075"/>
          </a:xfrm>
        </p:spPr>
        <p:txBody>
          <a:bodyPr/>
          <a:lstStyle/>
          <a:p>
            <a:pPr>
              <a:defRPr/>
            </a:pPr>
            <a:r>
              <a:rPr lang="en-US"/>
              <a:t>NFHS OFFICIALS Education </a:t>
            </a:r>
          </a:p>
        </p:txBody>
      </p:sp>
      <p:sp>
        <p:nvSpPr>
          <p:cNvPr id="28675" name="Text Placeholder 5">
            <a:extLst>
              <a:ext uri="{FF2B5EF4-FFF2-40B4-BE49-F238E27FC236}">
                <a16:creationId xmlns:a16="http://schemas.microsoft.com/office/drawing/2014/main" xmlns="" id="{171B4D8B-6ABE-4C8C-977D-E35EAC182FCF}"/>
              </a:ext>
            </a:extLst>
          </p:cNvPr>
          <p:cNvSpPr>
            <a:spLocks noGrp="1" noChangeArrowheads="1"/>
          </p:cNvSpPr>
          <p:nvPr>
            <p:ph type="body" idx="1"/>
          </p:nvPr>
        </p:nvSpPr>
        <p:spPr>
          <a:xfrm>
            <a:off x="963613" y="2906713"/>
            <a:ext cx="10363200" cy="1500187"/>
          </a:xfrm>
        </p:spPr>
        <p:txBody>
          <a:bodyPr/>
          <a:lstStyle/>
          <a:p>
            <a:endParaRPr lang="en-US" altLang="en-US"/>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2" name="Picture 2" descr="A picture containing text, newspaper, sign&#10;&#10;Description automatically generated">
            <a:extLst>
              <a:ext uri="{FF2B5EF4-FFF2-40B4-BE49-F238E27FC236}">
                <a16:creationId xmlns:a16="http://schemas.microsoft.com/office/drawing/2014/main" xmlns="" id="{A9B54CE2-F057-4E19-9691-591D0E34345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2500" y="0"/>
            <a:ext cx="10287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xmlns="" id="{957F2E42-E02B-4D87-BDE4-6237AAC800A6}"/>
              </a:ext>
            </a:extLst>
          </p:cNvPr>
          <p:cNvSpPr>
            <a:spLocks noGrp="1"/>
          </p:cNvSpPr>
          <p:nvPr>
            <p:ph type="title"/>
          </p:nvPr>
        </p:nvSpPr>
        <p:spPr/>
        <p:txBody>
          <a:bodyPr/>
          <a:lstStyle/>
          <a:p>
            <a:pPr>
              <a:defRPr/>
            </a:pPr>
            <a:r>
              <a:rPr lang="en-US"/>
              <a:t>NFHS Center for Officials Services (COS)</a:t>
            </a:r>
          </a:p>
        </p:txBody>
      </p:sp>
      <p:pic>
        <p:nvPicPr>
          <p:cNvPr id="32771" name="Picture 5">
            <a:extLst>
              <a:ext uri="{FF2B5EF4-FFF2-40B4-BE49-F238E27FC236}">
                <a16:creationId xmlns:a16="http://schemas.microsoft.com/office/drawing/2014/main" xmlns="" id="{3F0B70D1-76D8-4413-9BE5-BBC0311FEC9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2769" r="4088"/>
          <a:stretch>
            <a:fillRect/>
          </a:stretch>
        </p:blipFill>
        <p:spPr bwMode="auto">
          <a:xfrm>
            <a:off x="2109788" y="1906588"/>
            <a:ext cx="8096250" cy="4616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0FDA67C-E26C-4EDB-8927-B1A5B5280CE4}"/>
              </a:ext>
            </a:extLst>
          </p:cNvPr>
          <p:cNvSpPr>
            <a:spLocks noGrp="1"/>
          </p:cNvSpPr>
          <p:nvPr>
            <p:ph type="title"/>
          </p:nvPr>
        </p:nvSpPr>
        <p:spPr>
          <a:xfrm>
            <a:off x="963613" y="4406900"/>
            <a:ext cx="8867775" cy="1362075"/>
          </a:xfrm>
        </p:spPr>
        <p:txBody>
          <a:bodyPr/>
          <a:lstStyle/>
          <a:p>
            <a:pPr>
              <a:defRPr/>
            </a:pPr>
            <a:r>
              <a:rPr lang="en-US"/>
              <a:t> NFHS Learning Center</a:t>
            </a:r>
          </a:p>
        </p:txBody>
      </p:sp>
      <p:sp>
        <p:nvSpPr>
          <p:cNvPr id="34819" name="Text Placeholder 2">
            <a:extLst>
              <a:ext uri="{FF2B5EF4-FFF2-40B4-BE49-F238E27FC236}">
                <a16:creationId xmlns:a16="http://schemas.microsoft.com/office/drawing/2014/main" xmlns="" id="{E7338CBA-3A12-4537-82AB-43A63235C968}"/>
              </a:ext>
            </a:extLst>
          </p:cNvPr>
          <p:cNvSpPr>
            <a:spLocks noGrp="1" noChangeArrowheads="1"/>
          </p:cNvSpPr>
          <p:nvPr>
            <p:ph type="body" idx="1"/>
          </p:nvPr>
        </p:nvSpPr>
        <p:spPr>
          <a:xfrm>
            <a:off x="963613" y="2906713"/>
            <a:ext cx="10363200" cy="1500187"/>
          </a:xfrm>
        </p:spPr>
        <p:txBody>
          <a:bodyPr/>
          <a:lstStyle/>
          <a:p>
            <a:endParaRPr lang="en-US" altLang="en-US"/>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BE7CA7D-CE1E-477E-A515-EC60E62B933A}"/>
              </a:ext>
            </a:extLst>
          </p:cNvPr>
          <p:cNvSpPr>
            <a:spLocks noGrp="1"/>
          </p:cNvSpPr>
          <p:nvPr>
            <p:ph type="title"/>
          </p:nvPr>
        </p:nvSpPr>
        <p:spPr/>
        <p:txBody>
          <a:bodyPr/>
          <a:lstStyle/>
          <a:p>
            <a:pPr>
              <a:defRPr/>
            </a:pPr>
            <a:r>
              <a:rPr lang="en-US"/>
              <a:t>National Federation of </a:t>
            </a:r>
            <a:br>
              <a:rPr lang="en-US"/>
            </a:br>
            <a:r>
              <a:rPr lang="en-US"/>
              <a:t>State High School Associations</a:t>
            </a:r>
          </a:p>
        </p:txBody>
      </p:sp>
      <p:sp>
        <p:nvSpPr>
          <p:cNvPr id="21507" name="Content Placeholder 2">
            <a:extLst>
              <a:ext uri="{FF2B5EF4-FFF2-40B4-BE49-F238E27FC236}">
                <a16:creationId xmlns:a16="http://schemas.microsoft.com/office/drawing/2014/main" xmlns="" id="{6ABCCFEB-262C-4707-9393-47F1189CAFF9}"/>
              </a:ext>
            </a:extLst>
          </p:cNvPr>
          <p:cNvSpPr>
            <a:spLocks noGrp="1" noChangeArrowheads="1"/>
          </p:cNvSpPr>
          <p:nvPr>
            <p:ph idx="1"/>
          </p:nvPr>
        </p:nvSpPr>
        <p:spPr/>
        <p:txBody>
          <a:bodyPr/>
          <a:lstStyle/>
          <a:p>
            <a:r>
              <a:rPr lang="en-US" altLang="en-US" sz="2400"/>
              <a:t>NFHS (located in Indianapolis, IN – Est. 1920):</a:t>
            </a:r>
          </a:p>
          <a:p>
            <a:pPr lvl="1"/>
            <a:r>
              <a:rPr lang="en-US" altLang="en-US" sz="2200"/>
              <a:t>National leader and advocate for </a:t>
            </a:r>
            <a:br>
              <a:rPr lang="en-US" altLang="en-US" sz="2200"/>
            </a:br>
            <a:r>
              <a:rPr lang="en-US" altLang="en-US" sz="2200"/>
              <a:t>high school athletics and </a:t>
            </a:r>
            <a:br>
              <a:rPr lang="en-US" altLang="en-US" sz="2200"/>
            </a:br>
            <a:r>
              <a:rPr lang="en-US" altLang="en-US" sz="2200"/>
              <a:t>performing arts programs.</a:t>
            </a:r>
          </a:p>
          <a:p>
            <a:pPr lvl="1"/>
            <a:r>
              <a:rPr lang="en-US" altLang="en-US" sz="2200"/>
              <a:t>Serves 51 state associations, 19,500 </a:t>
            </a:r>
            <a:br>
              <a:rPr lang="en-US" altLang="en-US" sz="2200"/>
            </a:br>
            <a:r>
              <a:rPr lang="en-US" altLang="en-US" sz="2200"/>
              <a:t>high schools and 12 million student </a:t>
            </a:r>
            <a:br>
              <a:rPr lang="en-US" altLang="en-US" sz="2200"/>
            </a:br>
            <a:r>
              <a:rPr lang="en-US" altLang="en-US" sz="2200"/>
              <a:t>participants.</a:t>
            </a:r>
          </a:p>
          <a:p>
            <a:pPr lvl="1"/>
            <a:r>
              <a:rPr lang="en-US" altLang="en-US" sz="2200"/>
              <a:t>Writes playing rules for 17 high school </a:t>
            </a:r>
            <a:br>
              <a:rPr lang="en-US" altLang="en-US" sz="2200"/>
            </a:br>
            <a:r>
              <a:rPr lang="en-US" altLang="en-US" sz="2200"/>
              <a:t>sports for boys and girls.</a:t>
            </a:r>
          </a:p>
          <a:p>
            <a:pPr lvl="1"/>
            <a:r>
              <a:rPr lang="en-US" altLang="en-US" sz="2200"/>
              <a:t>Offers online education courses for high school coaches, </a:t>
            </a:r>
            <a:br>
              <a:rPr lang="en-US" altLang="en-US" sz="2200"/>
            </a:br>
            <a:r>
              <a:rPr lang="en-US" altLang="en-US" sz="2200"/>
              <a:t>officials, parents, students and others.</a:t>
            </a:r>
          </a:p>
          <a:p>
            <a:pPr lvl="1"/>
            <a:r>
              <a:rPr lang="en-US" altLang="en-US" sz="2200"/>
              <a:t>Ensures that students have opportunity to enjoy healthy participation, achievement and good sportsmanship in education-based athletics.</a:t>
            </a:r>
          </a:p>
        </p:txBody>
      </p:sp>
      <p:sp>
        <p:nvSpPr>
          <p:cNvPr id="4" name="Footer Placeholder 3">
            <a:extLst>
              <a:ext uri="{FF2B5EF4-FFF2-40B4-BE49-F238E27FC236}">
                <a16:creationId xmlns:a16="http://schemas.microsoft.com/office/drawing/2014/main" xmlns="" id="{B83D9D80-4CAC-4163-AB25-77D2EBBC87F1}"/>
              </a:ext>
            </a:extLst>
          </p:cNvPr>
          <p:cNvSpPr>
            <a:spLocks noGrp="1"/>
          </p:cNvSpPr>
          <p:nvPr>
            <p:ph type="ftr" sz="quarter" idx="11"/>
          </p:nvPr>
        </p:nvSpPr>
        <p:spPr/>
        <p:txBody>
          <a:bodyPr/>
          <a:lstStyle/>
          <a:p>
            <a:pPr>
              <a:defRPr/>
            </a:pPr>
            <a:r>
              <a:rPr lang="en-US"/>
              <a:t>www.nfhs.org</a:t>
            </a:r>
          </a:p>
        </p:txBody>
      </p:sp>
      <p:pic>
        <p:nvPicPr>
          <p:cNvPr id="21509" name="Picture 2" descr="C:\Users\mkosk\Desktop\Revised USA map with colors.jpg">
            <a:extLst>
              <a:ext uri="{FF2B5EF4-FFF2-40B4-BE49-F238E27FC236}">
                <a16:creationId xmlns:a16="http://schemas.microsoft.com/office/drawing/2014/main" xmlns="" id="{D971159E-36B1-4168-A127-8815D40EA03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1601" t="4256" r="2832" b="8511"/>
          <a:stretch>
            <a:fillRect/>
          </a:stretch>
        </p:blipFill>
        <p:spPr bwMode="auto">
          <a:xfrm>
            <a:off x="7297738" y="2752725"/>
            <a:ext cx="4691062" cy="2374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xmlns="" id="{DBC479B8-4789-C740-A4FB-3ED1798A4505}"/>
              </a:ext>
            </a:extLst>
          </p:cNvPr>
          <p:cNvSpPr>
            <a:spLocks noGrp="1"/>
          </p:cNvSpPr>
          <p:nvPr>
            <p:ph type="ftr" sz="quarter" idx="4294967295"/>
          </p:nvPr>
        </p:nvSpPr>
        <p:spPr>
          <a:xfrm>
            <a:off x="10199688" y="6524625"/>
            <a:ext cx="1992312" cy="295275"/>
          </a:xfrm>
        </p:spPr>
        <p:txBody>
          <a:bodyPr/>
          <a:lstStyle/>
          <a:p>
            <a:pPr>
              <a:defRPr/>
            </a:pPr>
            <a:r>
              <a:rPr lang="en-US"/>
              <a:t>www.nfhs.org</a:t>
            </a:r>
            <a:endParaRPr lang="en-US" dirty="0"/>
          </a:p>
        </p:txBody>
      </p:sp>
      <p:pic>
        <p:nvPicPr>
          <p:cNvPr id="6" name="Picture 5" descr="A picture containing text, outdoor, screenshot&#10;&#10;Description automatically generated">
            <a:extLst>
              <a:ext uri="{FF2B5EF4-FFF2-40B4-BE49-F238E27FC236}">
                <a16:creationId xmlns:a16="http://schemas.microsoft.com/office/drawing/2014/main" xmlns="" id="{F8BC622F-2D4C-2848-BF05-DBB41E6A5F9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313"/>
            <a:ext cx="12192000" cy="6864626"/>
          </a:xfrm>
          <a:prstGeom prst="rect">
            <a:avLst/>
          </a:prstGeom>
        </p:spPr>
      </p:pic>
    </p:spTree>
    <p:extLst>
      <p:ext uri="{BB962C8B-B14F-4D97-AF65-F5344CB8AC3E}">
        <p14:creationId xmlns:p14="http://schemas.microsoft.com/office/powerpoint/2010/main" val="195510099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5580864-A198-415A-BD75-06056A85545A}"/>
              </a:ext>
            </a:extLst>
          </p:cNvPr>
          <p:cNvSpPr>
            <a:spLocks noGrp="1"/>
          </p:cNvSpPr>
          <p:nvPr>
            <p:ph type="title"/>
          </p:nvPr>
        </p:nvSpPr>
        <p:spPr>
          <a:xfrm>
            <a:off x="963613" y="4406900"/>
            <a:ext cx="8867775" cy="1362075"/>
          </a:xfrm>
        </p:spPr>
        <p:txBody>
          <a:bodyPr/>
          <a:lstStyle/>
          <a:p>
            <a:pPr>
              <a:defRPr/>
            </a:pPr>
            <a:r>
              <a:rPr lang="en-US"/>
              <a:t>NFHS Network</a:t>
            </a:r>
          </a:p>
        </p:txBody>
      </p:sp>
      <p:sp>
        <p:nvSpPr>
          <p:cNvPr id="37891" name="Text Placeholder 2">
            <a:extLst>
              <a:ext uri="{FF2B5EF4-FFF2-40B4-BE49-F238E27FC236}">
                <a16:creationId xmlns:a16="http://schemas.microsoft.com/office/drawing/2014/main" xmlns="" id="{FEDD9F90-CD8E-418A-BC26-665E3EB75E5D}"/>
              </a:ext>
            </a:extLst>
          </p:cNvPr>
          <p:cNvSpPr>
            <a:spLocks noGrp="1" noChangeArrowheads="1"/>
          </p:cNvSpPr>
          <p:nvPr>
            <p:ph type="body" idx="1"/>
          </p:nvPr>
        </p:nvSpPr>
        <p:spPr>
          <a:xfrm>
            <a:off x="963613" y="2906713"/>
            <a:ext cx="10363200" cy="1500187"/>
          </a:xfrm>
        </p:spPr>
        <p:txBody>
          <a:bodyPr/>
          <a:lstStyle/>
          <a:p>
            <a:endParaRPr lang="en-US" altLang="en-US"/>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3160A12-0810-47E6-8AFB-F7068F85C7F5}"/>
              </a:ext>
            </a:extLst>
          </p:cNvPr>
          <p:cNvSpPr>
            <a:spLocks noGrp="1"/>
          </p:cNvSpPr>
          <p:nvPr>
            <p:ph type="title"/>
          </p:nvPr>
        </p:nvSpPr>
        <p:spPr/>
        <p:txBody>
          <a:bodyPr/>
          <a:lstStyle/>
          <a:p>
            <a:pPr>
              <a:defRPr/>
            </a:pPr>
            <a:r>
              <a:rPr lang="en-US"/>
              <a:t>NFHS Network</a:t>
            </a:r>
          </a:p>
        </p:txBody>
      </p:sp>
      <p:sp>
        <p:nvSpPr>
          <p:cNvPr id="38915" name="Content Placeholder 2">
            <a:extLst>
              <a:ext uri="{FF2B5EF4-FFF2-40B4-BE49-F238E27FC236}">
                <a16:creationId xmlns:a16="http://schemas.microsoft.com/office/drawing/2014/main" xmlns="" id="{BFA2658C-2701-43C6-80C2-F9C481194AED}"/>
              </a:ext>
            </a:extLst>
          </p:cNvPr>
          <p:cNvSpPr>
            <a:spLocks noGrp="1" noChangeArrowheads="1"/>
          </p:cNvSpPr>
          <p:nvPr>
            <p:ph idx="1"/>
          </p:nvPr>
        </p:nvSpPr>
        <p:spPr>
          <a:xfrm>
            <a:off x="1941513" y="1989138"/>
            <a:ext cx="4802187" cy="4338637"/>
          </a:xfrm>
        </p:spPr>
        <p:txBody>
          <a:bodyPr/>
          <a:lstStyle/>
          <a:p>
            <a:r>
              <a:rPr lang="en-US" altLang="en-US"/>
              <a:t>By 2025, every high school sporting event in America will be streamed live. </a:t>
            </a:r>
          </a:p>
          <a:p>
            <a:r>
              <a:rPr lang="en-US" altLang="en-US"/>
              <a:t>The NFHS Network will be </a:t>
            </a:r>
            <a:br>
              <a:rPr lang="en-US" altLang="en-US"/>
            </a:br>
            <a:r>
              <a:rPr lang="en-US" altLang="en-US"/>
              <a:t>THE DESTINATION for fans </a:t>
            </a:r>
            <a:br>
              <a:rPr lang="en-US" altLang="en-US"/>
            </a:br>
            <a:r>
              <a:rPr lang="en-US" altLang="en-US"/>
              <a:t>to view these broadcasts. </a:t>
            </a:r>
          </a:p>
          <a:p>
            <a:r>
              <a:rPr lang="en-US" altLang="en-US"/>
              <a:t>27 Different Sports and Activities</a:t>
            </a:r>
          </a:p>
        </p:txBody>
      </p:sp>
      <p:sp>
        <p:nvSpPr>
          <p:cNvPr id="38916" name="Footer Placeholder 4">
            <a:extLst>
              <a:ext uri="{FF2B5EF4-FFF2-40B4-BE49-F238E27FC236}">
                <a16:creationId xmlns:a16="http://schemas.microsoft.com/office/drawing/2014/main" xmlns="" id="{246A7CF3-2EFE-411F-97C2-4A880DDD2DEE}"/>
              </a:ext>
            </a:extLst>
          </p:cNvPr>
          <p:cNvSpPr txBox="1">
            <a:spLocks noChangeArrowheads="1"/>
          </p:cNvSpPr>
          <p:nvPr/>
        </p:nvSpPr>
        <p:spPr bwMode="auto">
          <a:xfrm>
            <a:off x="8677275" y="5651500"/>
            <a:ext cx="3054350"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buFont typeface="Wingdings" panose="05000000000000000000" pitchFamily="2" charset="2"/>
              <a:buChar char="§"/>
              <a:defRPr sz="2600">
                <a:solidFill>
                  <a:schemeClr val="tx1"/>
                </a:solidFill>
                <a:latin typeface="Calibri" panose="020F0502020204030204" pitchFamily="34" charset="0"/>
              </a:defRPr>
            </a:lvl1pPr>
            <a:lvl2pPr indent="-285750">
              <a:buFont typeface="Arial" panose="020B0604020202020204" pitchFamily="34" charset="0"/>
              <a:buChar char="•"/>
              <a:defRPr sz="2400">
                <a:solidFill>
                  <a:schemeClr val="tx1"/>
                </a:solidFill>
                <a:latin typeface="Calibri" panose="020F0502020204030204" pitchFamily="34" charset="0"/>
              </a:defRPr>
            </a:lvl2pPr>
            <a:lvl3pPr indent="-228600">
              <a:buFont typeface="Calibri" panose="020F0502020204030204" pitchFamily="34" charset="0"/>
              <a:buChar char="–"/>
              <a:defRPr sz="2000">
                <a:solidFill>
                  <a:schemeClr val="tx1"/>
                </a:solidFill>
                <a:latin typeface="Calibri" panose="020F0502020204030204" pitchFamily="34" charset="0"/>
              </a:defRPr>
            </a:lvl3pPr>
            <a:lvl4pPr indent="-228600">
              <a:buFont typeface="Courier New" panose="02070309020205020404" pitchFamily="49" charset="0"/>
              <a:buChar char="o"/>
              <a:defRPr sz="2000">
                <a:solidFill>
                  <a:schemeClr val="tx1"/>
                </a:solidFill>
                <a:latin typeface="Calibri" panose="020F0502020204030204" pitchFamily="34" charset="0"/>
              </a:defRPr>
            </a:lvl4pPr>
            <a:lvl5pPr indent="-228600">
              <a:buFont typeface="Arial" panose="020B0604020202020204" pitchFamily="34" charset="0"/>
              <a:buChar char="»"/>
              <a:defRPr sz="2000">
                <a:solidFill>
                  <a:schemeClr val="tx1"/>
                </a:solidFill>
                <a:latin typeface="Calibri" panose="020F0502020204030204" pitchFamily="34" charset="0"/>
              </a:defRPr>
            </a:lvl5pPr>
            <a:lvl6pPr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6pPr>
            <a:lvl7pPr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7pPr>
            <a:lvl8pPr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8pPr>
            <a:lvl9pPr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r" eaLnBrk="1" hangingPunct="1">
              <a:buFontTx/>
              <a:buNone/>
            </a:pPr>
            <a:r>
              <a:rPr lang="en-US" altLang="en-US" sz="2200" b="1" u="sng">
                <a:solidFill>
                  <a:srgbClr val="00205B"/>
                </a:solidFill>
              </a:rPr>
              <a:t>www.NFHSnetwork.com</a:t>
            </a:r>
          </a:p>
        </p:txBody>
      </p:sp>
      <p:pic>
        <p:nvPicPr>
          <p:cNvPr id="38917" name="Picture 6">
            <a:extLst>
              <a:ext uri="{FF2B5EF4-FFF2-40B4-BE49-F238E27FC236}">
                <a16:creationId xmlns:a16="http://schemas.microsoft.com/office/drawing/2014/main" xmlns="" id="{634F527C-38CF-45FF-B426-4A9AF8B2E7EB}"/>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124700" y="1889125"/>
            <a:ext cx="5067300" cy="2862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918" name="Picture 7" descr="A close up of a sign&#10;&#10;Description automatically generated">
            <a:extLst>
              <a:ext uri="{FF2B5EF4-FFF2-40B4-BE49-F238E27FC236}">
                <a16:creationId xmlns:a16="http://schemas.microsoft.com/office/drawing/2014/main" xmlns="" id="{90893D14-5825-4C91-BD1E-467E1A573FD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124700" y="4910138"/>
            <a:ext cx="1268413" cy="148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xmlns="" id="{B41000DE-E878-4821-A582-BD013015CFDB}"/>
              </a:ext>
            </a:extLst>
          </p:cNvPr>
          <p:cNvSpPr>
            <a:spLocks noGrp="1"/>
          </p:cNvSpPr>
          <p:nvPr>
            <p:ph type="ftr" sz="quarter" idx="3"/>
          </p:nvPr>
        </p:nvSpPr>
        <p:spPr>
          <a:xfrm>
            <a:off x="10199688" y="6524625"/>
            <a:ext cx="1992312" cy="295275"/>
          </a:xfrm>
        </p:spPr>
        <p:txBody>
          <a:bodyPr/>
          <a:lstStyle/>
          <a:p>
            <a:pPr>
              <a:defRPr/>
            </a:pPr>
            <a:r>
              <a:rPr lang="en-US"/>
              <a:t>www.nfhs.org</a:t>
            </a:r>
          </a:p>
        </p:txBody>
      </p:sp>
      <p:pic>
        <p:nvPicPr>
          <p:cNvPr id="40963" name="Picture 5" descr="Slide10.png">
            <a:extLst>
              <a:ext uri="{FF2B5EF4-FFF2-40B4-BE49-F238E27FC236}">
                <a16:creationId xmlns:a16="http://schemas.microsoft.com/office/drawing/2014/main" xmlns="" id="{F40B21C5-BFFC-4F71-9658-E47C8A2CE68C}"/>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xmlns="" id="{E75B8E05-B284-457B-B873-E0E633D6AE7A}"/>
              </a:ext>
            </a:extLst>
          </p:cNvPr>
          <p:cNvSpPr>
            <a:spLocks noGrp="1"/>
          </p:cNvSpPr>
          <p:nvPr>
            <p:ph type="title"/>
          </p:nvPr>
        </p:nvSpPr>
        <p:spPr/>
        <p:txBody>
          <a:bodyPr/>
          <a:lstStyle/>
          <a:p>
            <a:r>
              <a:rPr lang="en-US" dirty="0"/>
              <a:t>2022 Spirit discussion forum</a:t>
            </a:r>
          </a:p>
        </p:txBody>
      </p:sp>
      <p:sp>
        <p:nvSpPr>
          <p:cNvPr id="5" name="Text Placeholder 4">
            <a:extLst>
              <a:ext uri="{FF2B5EF4-FFF2-40B4-BE49-F238E27FC236}">
                <a16:creationId xmlns:a16="http://schemas.microsoft.com/office/drawing/2014/main" xmlns="" id="{33697ACD-5D59-4D22-81C7-A5A663A141B4}"/>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31791655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37B6A40-EC7B-4858-9050-474CA90A6D5C}"/>
              </a:ext>
            </a:extLst>
          </p:cNvPr>
          <p:cNvSpPr>
            <a:spLocks noGrp="1"/>
          </p:cNvSpPr>
          <p:nvPr>
            <p:ph type="title"/>
          </p:nvPr>
        </p:nvSpPr>
        <p:spPr/>
        <p:txBody>
          <a:bodyPr/>
          <a:lstStyle/>
          <a:p>
            <a:pPr>
              <a:defRPr/>
            </a:pPr>
            <a:r>
              <a:rPr lang="en-US"/>
              <a:t>Thank You</a:t>
            </a:r>
          </a:p>
        </p:txBody>
      </p:sp>
      <p:sp>
        <p:nvSpPr>
          <p:cNvPr id="43011" name="Content Placeholder 2">
            <a:extLst>
              <a:ext uri="{FF2B5EF4-FFF2-40B4-BE49-F238E27FC236}">
                <a16:creationId xmlns:a16="http://schemas.microsoft.com/office/drawing/2014/main" xmlns="" id="{0209A14E-5FE6-4067-9C99-1D7F35368B2C}"/>
              </a:ext>
            </a:extLst>
          </p:cNvPr>
          <p:cNvSpPr>
            <a:spLocks noGrp="1" noChangeArrowheads="1"/>
          </p:cNvSpPr>
          <p:nvPr>
            <p:ph idx="1"/>
          </p:nvPr>
        </p:nvSpPr>
        <p:spPr>
          <a:xfrm>
            <a:off x="1941513" y="1989138"/>
            <a:ext cx="10026650" cy="1754187"/>
          </a:xfrm>
        </p:spPr>
        <p:txBody>
          <a:bodyPr/>
          <a:lstStyle/>
          <a:p>
            <a:pPr marL="0" indent="0" algn="ctr">
              <a:buFont typeface="Wingdings" panose="05000000000000000000" pitchFamily="2" charset="2"/>
              <a:buNone/>
            </a:pPr>
            <a:r>
              <a:rPr lang="en-US" altLang="en-US" b="1"/>
              <a:t>National Federation of State High School Associations</a:t>
            </a:r>
            <a:r>
              <a:rPr lang="en-US" altLang="en-US"/>
              <a:t/>
            </a:r>
            <a:br>
              <a:rPr lang="en-US" altLang="en-US"/>
            </a:br>
            <a:r>
              <a:rPr lang="en-US" altLang="en-US"/>
              <a:t>PO Box 690 | Indianapolis, IN 46206</a:t>
            </a:r>
            <a:br>
              <a:rPr lang="en-US" altLang="en-US"/>
            </a:br>
            <a:r>
              <a:rPr lang="en-US" altLang="en-US"/>
              <a:t>Phone: 317-972-6900 | Fax: 317.822.5700</a:t>
            </a:r>
            <a:br>
              <a:rPr lang="en-US" altLang="en-US"/>
            </a:br>
            <a:r>
              <a:rPr lang="en-US" altLang="en-US"/>
              <a:t>www.nfhs.org | www.nfhslearn.com | www.nfhsnetwork.com</a:t>
            </a:r>
          </a:p>
        </p:txBody>
      </p:sp>
      <p:sp>
        <p:nvSpPr>
          <p:cNvPr id="4" name="Footer Placeholder 3">
            <a:extLst>
              <a:ext uri="{FF2B5EF4-FFF2-40B4-BE49-F238E27FC236}">
                <a16:creationId xmlns:a16="http://schemas.microsoft.com/office/drawing/2014/main" xmlns="" id="{662905E0-264A-4877-81D9-8F50452BFC16}"/>
              </a:ext>
            </a:extLst>
          </p:cNvPr>
          <p:cNvSpPr>
            <a:spLocks noGrp="1"/>
          </p:cNvSpPr>
          <p:nvPr>
            <p:ph type="ftr" sz="quarter" idx="11"/>
          </p:nvPr>
        </p:nvSpPr>
        <p:spPr/>
        <p:txBody>
          <a:bodyPr/>
          <a:lstStyle/>
          <a:p>
            <a:pPr>
              <a:defRPr/>
            </a:pPr>
            <a:r>
              <a:rPr lang="en-US"/>
              <a:t>www.nfhs.org</a:t>
            </a:r>
          </a:p>
        </p:txBody>
      </p:sp>
      <p:pic>
        <p:nvPicPr>
          <p:cNvPr id="43013" name="Picture 7" descr="A group of people standing in front of a crowd&#10;&#10;Description automatically generated">
            <a:extLst>
              <a:ext uri="{FF2B5EF4-FFF2-40B4-BE49-F238E27FC236}">
                <a16:creationId xmlns:a16="http://schemas.microsoft.com/office/drawing/2014/main" xmlns="" id="{EC86216C-6CA3-4DC3-B88A-DE140A2FC0E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41513" y="3871913"/>
            <a:ext cx="9856787" cy="2524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115E145-B9CD-4342-A82E-FEC53A18BBF8}"/>
              </a:ext>
            </a:extLst>
          </p:cNvPr>
          <p:cNvSpPr>
            <a:spLocks noGrp="1"/>
          </p:cNvSpPr>
          <p:nvPr>
            <p:ph type="title"/>
          </p:nvPr>
        </p:nvSpPr>
        <p:spPr/>
        <p:txBody>
          <a:bodyPr/>
          <a:lstStyle/>
          <a:p>
            <a:pPr>
              <a:defRPr/>
            </a:pPr>
            <a:r>
              <a:rPr lang="en-US"/>
              <a:t>NFHS Rules Review Committee</a:t>
            </a:r>
          </a:p>
        </p:txBody>
      </p:sp>
      <p:sp>
        <p:nvSpPr>
          <p:cNvPr id="22531" name="Content Placeholder 2">
            <a:extLst>
              <a:ext uri="{FF2B5EF4-FFF2-40B4-BE49-F238E27FC236}">
                <a16:creationId xmlns:a16="http://schemas.microsoft.com/office/drawing/2014/main" xmlns="" id="{84B64DE9-E29E-4B13-9615-425E4B0278E0}"/>
              </a:ext>
            </a:extLst>
          </p:cNvPr>
          <p:cNvSpPr>
            <a:spLocks noGrp="1" noChangeArrowheads="1"/>
          </p:cNvSpPr>
          <p:nvPr>
            <p:ph idx="1"/>
          </p:nvPr>
        </p:nvSpPr>
        <p:spPr>
          <a:xfrm>
            <a:off x="1941513" y="1989138"/>
            <a:ext cx="10026650" cy="2290762"/>
          </a:xfrm>
        </p:spPr>
        <p:txBody>
          <a:bodyPr/>
          <a:lstStyle/>
          <a:p>
            <a:r>
              <a:rPr lang="en-US" altLang="en-US"/>
              <a:t>The NFHS Rules Review Committee is chaired by the chief operating officer and composed of all rules editors. After each committee concludes its deliberations and has adopted its recommended changes for the subsequent year, such revisions will be evaluated by the Rules Review Committee.</a:t>
            </a:r>
          </a:p>
        </p:txBody>
      </p:sp>
      <p:sp>
        <p:nvSpPr>
          <p:cNvPr id="4" name="Footer Placeholder 3">
            <a:extLst>
              <a:ext uri="{FF2B5EF4-FFF2-40B4-BE49-F238E27FC236}">
                <a16:creationId xmlns:a16="http://schemas.microsoft.com/office/drawing/2014/main" xmlns="" id="{6E1A9D62-A3CA-437C-81A3-D28246C2DF10}"/>
              </a:ext>
            </a:extLst>
          </p:cNvPr>
          <p:cNvSpPr>
            <a:spLocks noGrp="1"/>
          </p:cNvSpPr>
          <p:nvPr>
            <p:ph type="ftr" sz="quarter" idx="11"/>
          </p:nvPr>
        </p:nvSpPr>
        <p:spPr/>
        <p:txBody>
          <a:bodyPr/>
          <a:lstStyle/>
          <a:p>
            <a:pPr>
              <a:defRPr/>
            </a:pPr>
            <a:r>
              <a:rPr lang="en-US"/>
              <a:t>www.nfhs.org</a:t>
            </a:r>
          </a:p>
        </p:txBody>
      </p:sp>
      <p:pic>
        <p:nvPicPr>
          <p:cNvPr id="22533" name="Picture 4">
            <a:extLst>
              <a:ext uri="{FF2B5EF4-FFF2-40B4-BE49-F238E27FC236}">
                <a16:creationId xmlns:a16="http://schemas.microsoft.com/office/drawing/2014/main" xmlns="" id="{66D582FF-0375-4ABF-9A73-512D7172F40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17570" t="2251" r="5913" b="38029"/>
          <a:stretch>
            <a:fillRect/>
          </a:stretch>
        </p:blipFill>
        <p:spPr bwMode="auto">
          <a:xfrm>
            <a:off x="10712450" y="4657725"/>
            <a:ext cx="1055688" cy="1236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4" name="Picture 5">
            <a:extLst>
              <a:ext uri="{FF2B5EF4-FFF2-40B4-BE49-F238E27FC236}">
                <a16:creationId xmlns:a16="http://schemas.microsoft.com/office/drawing/2014/main" xmlns="" id="{B10F713E-1913-40D2-AB20-2C67343EB70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5853" t="11514" r="15108" b="20280"/>
          <a:stretch>
            <a:fillRect/>
          </a:stretch>
        </p:blipFill>
        <p:spPr bwMode="auto">
          <a:xfrm>
            <a:off x="8455025" y="4662488"/>
            <a:ext cx="1055688" cy="1231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5" name="Picture 6">
            <a:extLst>
              <a:ext uri="{FF2B5EF4-FFF2-40B4-BE49-F238E27FC236}">
                <a16:creationId xmlns:a16="http://schemas.microsoft.com/office/drawing/2014/main" xmlns="" id="{6B08900D-D777-4B9B-9C0B-4FE319C5260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7959" t="9296" r="17380" b="32835"/>
          <a:stretch>
            <a:fillRect/>
          </a:stretch>
        </p:blipFill>
        <p:spPr bwMode="auto">
          <a:xfrm>
            <a:off x="3979863" y="4668838"/>
            <a:ext cx="1055687" cy="1225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6" name="Picture 7">
            <a:extLst>
              <a:ext uri="{FF2B5EF4-FFF2-40B4-BE49-F238E27FC236}">
                <a16:creationId xmlns:a16="http://schemas.microsoft.com/office/drawing/2014/main" xmlns="" id="{C6CDE006-C1B8-482B-B6F5-55DB0471B95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l="12787" t="5716" r="16359" b="39447"/>
          <a:stretch>
            <a:fillRect/>
          </a:stretch>
        </p:blipFill>
        <p:spPr bwMode="auto">
          <a:xfrm>
            <a:off x="1746250" y="4667250"/>
            <a:ext cx="1055688" cy="1235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7" name="Picture 8">
            <a:extLst>
              <a:ext uri="{FF2B5EF4-FFF2-40B4-BE49-F238E27FC236}">
                <a16:creationId xmlns:a16="http://schemas.microsoft.com/office/drawing/2014/main" xmlns="" id="{808C163C-06CB-4A70-8DE2-8F4D269CF7E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l="21950" t="12311" r="9549" b="34923"/>
          <a:stretch>
            <a:fillRect/>
          </a:stretch>
        </p:blipFill>
        <p:spPr bwMode="auto">
          <a:xfrm>
            <a:off x="6216650" y="4668838"/>
            <a:ext cx="1055688" cy="1227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8" name="Picture 9">
            <a:extLst>
              <a:ext uri="{FF2B5EF4-FFF2-40B4-BE49-F238E27FC236}">
                <a16:creationId xmlns:a16="http://schemas.microsoft.com/office/drawing/2014/main" xmlns="" id="{245374EF-D26C-4BCE-A49D-B420A27B349B}"/>
              </a:ext>
            </a:extLst>
          </p:cNvPr>
          <p:cNvPicPr>
            <a:picLocks noChangeAspect="1" noChangeArrowheads="1"/>
          </p:cNvPicPr>
          <p:nvPr/>
        </p:nvPicPr>
        <p:blipFill>
          <a:blip r:embed="rId7">
            <a:extLst>
              <a:ext uri="{28A0092B-C50C-407E-A947-70E740481C1C}">
                <a14:useLocalDpi xmlns:a14="http://schemas.microsoft.com/office/drawing/2010/main" val="0"/>
              </a:ext>
            </a:extLst>
          </a:blip>
          <a:srcRect l="8147" t="8778" r="15414" b="32062"/>
          <a:stretch>
            <a:fillRect/>
          </a:stretch>
        </p:blipFill>
        <p:spPr bwMode="auto">
          <a:xfrm>
            <a:off x="5095875" y="4673600"/>
            <a:ext cx="1055688" cy="1225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9" name="Picture 10">
            <a:extLst>
              <a:ext uri="{FF2B5EF4-FFF2-40B4-BE49-F238E27FC236}">
                <a16:creationId xmlns:a16="http://schemas.microsoft.com/office/drawing/2014/main" xmlns="" id="{7132C533-B533-41B1-A5B1-154F0F2C2913}"/>
              </a:ext>
            </a:extLst>
          </p:cNvPr>
          <p:cNvPicPr>
            <a:picLocks noChangeAspect="1" noChangeArrowheads="1"/>
          </p:cNvPicPr>
          <p:nvPr/>
        </p:nvPicPr>
        <p:blipFill>
          <a:blip r:embed="rId8">
            <a:extLst>
              <a:ext uri="{28A0092B-C50C-407E-A947-70E740481C1C}">
                <a14:useLocalDpi xmlns:a14="http://schemas.microsoft.com/office/drawing/2010/main" val="0"/>
              </a:ext>
            </a:extLst>
          </a:blip>
          <a:srcRect l="11865" t="14619" r="14200" b="28159"/>
          <a:stretch>
            <a:fillRect/>
          </a:stretch>
        </p:blipFill>
        <p:spPr bwMode="auto">
          <a:xfrm>
            <a:off x="9583738" y="4665663"/>
            <a:ext cx="1055687" cy="1228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40" name="TextBox 1">
            <a:extLst>
              <a:ext uri="{FF2B5EF4-FFF2-40B4-BE49-F238E27FC236}">
                <a16:creationId xmlns:a16="http://schemas.microsoft.com/office/drawing/2014/main" xmlns="" id="{B26F1860-9067-4FDB-A3BD-A20B4813ADB0}"/>
              </a:ext>
            </a:extLst>
          </p:cNvPr>
          <p:cNvSpPr txBox="1">
            <a:spLocks noChangeArrowheads="1"/>
          </p:cNvSpPr>
          <p:nvPr/>
        </p:nvSpPr>
        <p:spPr bwMode="auto">
          <a:xfrm>
            <a:off x="1758950" y="5881688"/>
            <a:ext cx="1055688"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buFont typeface="Wingdings" panose="05000000000000000000" pitchFamily="2" charset="2"/>
              <a:buChar char="§"/>
              <a:defRPr sz="2600">
                <a:solidFill>
                  <a:schemeClr val="tx1"/>
                </a:solidFill>
                <a:latin typeface="Calibri" panose="020F0502020204030204" pitchFamily="34" charset="0"/>
              </a:defRPr>
            </a:lvl1pPr>
            <a:lvl2pPr marL="742950" indent="-285750">
              <a:buFont typeface="Arial" panose="020B0604020202020204" pitchFamily="34" charset="0"/>
              <a:buChar char="•"/>
              <a:defRPr sz="2400">
                <a:solidFill>
                  <a:schemeClr val="tx1"/>
                </a:solidFill>
                <a:latin typeface="Calibri" panose="020F0502020204030204" pitchFamily="34" charset="0"/>
              </a:defRPr>
            </a:lvl2pPr>
            <a:lvl3pPr marL="1143000" indent="-228600">
              <a:buFont typeface="Calibri" panose="020F0502020204030204" pitchFamily="34" charset="0"/>
              <a:buChar char="–"/>
              <a:defRPr sz="2000">
                <a:solidFill>
                  <a:schemeClr val="tx1"/>
                </a:solidFill>
                <a:latin typeface="Calibri" panose="020F0502020204030204" pitchFamily="34" charset="0"/>
              </a:defRPr>
            </a:lvl3pPr>
            <a:lvl4pPr marL="1600200" indent="-228600">
              <a:buFont typeface="Courier New" panose="02070309020205020404" pitchFamily="49" charset="0"/>
              <a:buChar char="o"/>
              <a:defRPr sz="2000">
                <a:solidFill>
                  <a:schemeClr val="tx1"/>
                </a:solidFill>
                <a:latin typeface="Calibri" panose="020F0502020204030204" pitchFamily="34" charset="0"/>
              </a:defRPr>
            </a:lvl4pPr>
            <a:lvl5pPr marL="2057400" indent="-228600">
              <a:buFont typeface="Arial" panose="020B0604020202020204" pitchFamily="34" charset="0"/>
              <a:buChar char="»"/>
              <a:defRPr sz="2000">
                <a:solidFill>
                  <a:schemeClr val="tx1"/>
                </a:solidFill>
                <a:latin typeface="Calibri" panose="020F0502020204030204" pitchFamily="34" charset="0"/>
              </a:defRPr>
            </a:lvl5pPr>
            <a:lvl6pPr marL="2514600"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buFontTx/>
              <a:buNone/>
            </a:pPr>
            <a:r>
              <a:rPr lang="en-US" altLang="en-US" sz="800" b="1">
                <a:cs typeface="Calibri" panose="020F0502020204030204" pitchFamily="34" charset="0"/>
              </a:rPr>
              <a:t>Davis Whitfield</a:t>
            </a:r>
          </a:p>
          <a:p>
            <a:pPr algn="ctr" eaLnBrk="1" hangingPunct="1">
              <a:buFontTx/>
              <a:buNone/>
            </a:pPr>
            <a:r>
              <a:rPr lang="en-US" altLang="en-US" sz="800">
                <a:cs typeface="Calibri" panose="020F0502020204030204" pitchFamily="34" charset="0"/>
              </a:rPr>
              <a:t>Chief Operating Officer</a:t>
            </a:r>
          </a:p>
        </p:txBody>
      </p:sp>
      <p:sp>
        <p:nvSpPr>
          <p:cNvPr id="22541" name="TextBox 31">
            <a:extLst>
              <a:ext uri="{FF2B5EF4-FFF2-40B4-BE49-F238E27FC236}">
                <a16:creationId xmlns:a16="http://schemas.microsoft.com/office/drawing/2014/main" xmlns="" id="{AF37E6DE-BAA0-4201-924E-A4D092CB2DF1}"/>
              </a:ext>
            </a:extLst>
          </p:cNvPr>
          <p:cNvSpPr txBox="1">
            <a:spLocks noChangeArrowheads="1"/>
          </p:cNvSpPr>
          <p:nvPr/>
        </p:nvSpPr>
        <p:spPr bwMode="auto">
          <a:xfrm>
            <a:off x="3978275" y="5881688"/>
            <a:ext cx="1046163"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buFont typeface="Wingdings" panose="05000000000000000000" pitchFamily="2" charset="2"/>
              <a:buChar char="§"/>
              <a:defRPr sz="2600">
                <a:solidFill>
                  <a:schemeClr val="tx1"/>
                </a:solidFill>
                <a:latin typeface="Calibri" panose="020F0502020204030204" pitchFamily="34" charset="0"/>
              </a:defRPr>
            </a:lvl1pPr>
            <a:lvl2pPr marL="742950" indent="-285750">
              <a:buFont typeface="Arial" panose="020B0604020202020204" pitchFamily="34" charset="0"/>
              <a:buChar char="•"/>
              <a:defRPr sz="2400">
                <a:solidFill>
                  <a:schemeClr val="tx1"/>
                </a:solidFill>
                <a:latin typeface="Calibri" panose="020F0502020204030204" pitchFamily="34" charset="0"/>
              </a:defRPr>
            </a:lvl2pPr>
            <a:lvl3pPr marL="1143000" indent="-228600">
              <a:buFont typeface="Calibri" panose="020F0502020204030204" pitchFamily="34" charset="0"/>
              <a:buChar char="–"/>
              <a:defRPr sz="2000">
                <a:solidFill>
                  <a:schemeClr val="tx1"/>
                </a:solidFill>
                <a:latin typeface="Calibri" panose="020F0502020204030204" pitchFamily="34" charset="0"/>
              </a:defRPr>
            </a:lvl3pPr>
            <a:lvl4pPr marL="1600200" indent="-228600">
              <a:buFont typeface="Courier New" panose="02070309020205020404" pitchFamily="49" charset="0"/>
              <a:buChar char="o"/>
              <a:defRPr sz="2000">
                <a:solidFill>
                  <a:schemeClr val="tx1"/>
                </a:solidFill>
                <a:latin typeface="Calibri" panose="020F0502020204030204" pitchFamily="34" charset="0"/>
              </a:defRPr>
            </a:lvl4pPr>
            <a:lvl5pPr marL="2057400" indent="-228600">
              <a:buFont typeface="Arial" panose="020B0604020202020204" pitchFamily="34" charset="0"/>
              <a:buChar char="»"/>
              <a:defRPr sz="2000">
                <a:solidFill>
                  <a:schemeClr val="tx1"/>
                </a:solidFill>
                <a:latin typeface="Calibri" panose="020F0502020204030204" pitchFamily="34" charset="0"/>
              </a:defRPr>
            </a:lvl5pPr>
            <a:lvl6pPr marL="2514600"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buFontTx/>
              <a:buNone/>
            </a:pPr>
            <a:r>
              <a:rPr lang="en-US" altLang="en-US" sz="800" b="1">
                <a:cs typeface="Calibri" panose="020F0502020204030204" pitchFamily="34" charset="0"/>
              </a:rPr>
              <a:t>Bob Colgate</a:t>
            </a:r>
          </a:p>
          <a:p>
            <a:pPr algn="ctr" eaLnBrk="1" hangingPunct="1">
              <a:buFontTx/>
              <a:buNone/>
            </a:pPr>
            <a:r>
              <a:rPr lang="en-US" altLang="en-US" sz="800">
                <a:cs typeface="Calibri" panose="020F0502020204030204" pitchFamily="34" charset="0"/>
              </a:rPr>
              <a:t>Football and Sports </a:t>
            </a:r>
          </a:p>
          <a:p>
            <a:pPr algn="ctr" eaLnBrk="1" hangingPunct="1">
              <a:buFontTx/>
              <a:buNone/>
            </a:pPr>
            <a:r>
              <a:rPr lang="en-US" altLang="en-US" sz="800">
                <a:cs typeface="Calibri" panose="020F0502020204030204" pitchFamily="34" charset="0"/>
              </a:rPr>
              <a:t>Medicine</a:t>
            </a:r>
          </a:p>
        </p:txBody>
      </p:sp>
      <p:sp>
        <p:nvSpPr>
          <p:cNvPr id="22542" name="TextBox 32">
            <a:extLst>
              <a:ext uri="{FF2B5EF4-FFF2-40B4-BE49-F238E27FC236}">
                <a16:creationId xmlns:a16="http://schemas.microsoft.com/office/drawing/2014/main" xmlns="" id="{B1997B18-819B-46F0-943D-BA6AC252CD36}"/>
              </a:ext>
            </a:extLst>
          </p:cNvPr>
          <p:cNvSpPr txBox="1">
            <a:spLocks noChangeArrowheads="1"/>
          </p:cNvSpPr>
          <p:nvPr/>
        </p:nvSpPr>
        <p:spPr bwMode="auto">
          <a:xfrm>
            <a:off x="6226175" y="5880100"/>
            <a:ext cx="103663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buFont typeface="Wingdings" panose="05000000000000000000" pitchFamily="2" charset="2"/>
              <a:buChar char="§"/>
              <a:defRPr sz="2600">
                <a:solidFill>
                  <a:schemeClr val="tx1"/>
                </a:solidFill>
                <a:latin typeface="Calibri" panose="020F0502020204030204" pitchFamily="34" charset="0"/>
              </a:defRPr>
            </a:lvl1pPr>
            <a:lvl2pPr marL="742950" indent="-285750">
              <a:buFont typeface="Arial" panose="020B0604020202020204" pitchFamily="34" charset="0"/>
              <a:buChar char="•"/>
              <a:defRPr sz="2400">
                <a:solidFill>
                  <a:schemeClr val="tx1"/>
                </a:solidFill>
                <a:latin typeface="Calibri" panose="020F0502020204030204" pitchFamily="34" charset="0"/>
              </a:defRPr>
            </a:lvl2pPr>
            <a:lvl3pPr marL="1143000" indent="-228600">
              <a:buFont typeface="Calibri" panose="020F0502020204030204" pitchFamily="34" charset="0"/>
              <a:buChar char="–"/>
              <a:defRPr sz="2000">
                <a:solidFill>
                  <a:schemeClr val="tx1"/>
                </a:solidFill>
                <a:latin typeface="Calibri" panose="020F0502020204030204" pitchFamily="34" charset="0"/>
              </a:defRPr>
            </a:lvl3pPr>
            <a:lvl4pPr marL="1600200" indent="-228600">
              <a:buFont typeface="Courier New" panose="02070309020205020404" pitchFamily="49" charset="0"/>
              <a:buChar char="o"/>
              <a:defRPr sz="2000">
                <a:solidFill>
                  <a:schemeClr val="tx1"/>
                </a:solidFill>
                <a:latin typeface="Calibri" panose="020F0502020204030204" pitchFamily="34" charset="0"/>
              </a:defRPr>
            </a:lvl4pPr>
            <a:lvl5pPr marL="2057400" indent="-228600">
              <a:buFont typeface="Arial" panose="020B0604020202020204" pitchFamily="34" charset="0"/>
              <a:buChar char="»"/>
              <a:defRPr sz="2000">
                <a:solidFill>
                  <a:schemeClr val="tx1"/>
                </a:solidFill>
                <a:latin typeface="Calibri" panose="020F0502020204030204" pitchFamily="34" charset="0"/>
              </a:defRPr>
            </a:lvl5pPr>
            <a:lvl6pPr marL="2514600"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buFontTx/>
              <a:buNone/>
            </a:pPr>
            <a:r>
              <a:rPr lang="en-US" altLang="en-US" sz="800" b="1">
                <a:cs typeface="Calibri" panose="020F0502020204030204" pitchFamily="34" charset="0"/>
              </a:rPr>
              <a:t>Elliot Hopkins</a:t>
            </a:r>
          </a:p>
          <a:p>
            <a:pPr algn="ctr" eaLnBrk="1" hangingPunct="1">
              <a:buFontTx/>
              <a:buNone/>
            </a:pPr>
            <a:r>
              <a:rPr lang="en-US" altLang="en-US" sz="800">
                <a:cs typeface="Calibri" panose="020F0502020204030204" pitchFamily="34" charset="0"/>
              </a:rPr>
              <a:t>Baseball and Wrestling</a:t>
            </a:r>
          </a:p>
        </p:txBody>
      </p:sp>
      <p:sp>
        <p:nvSpPr>
          <p:cNvPr id="22543" name="TextBox 33">
            <a:extLst>
              <a:ext uri="{FF2B5EF4-FFF2-40B4-BE49-F238E27FC236}">
                <a16:creationId xmlns:a16="http://schemas.microsoft.com/office/drawing/2014/main" xmlns="" id="{FA26650D-C7F1-40CF-B667-28073CBBE287}"/>
              </a:ext>
            </a:extLst>
          </p:cNvPr>
          <p:cNvSpPr txBox="1">
            <a:spLocks noChangeArrowheads="1"/>
          </p:cNvSpPr>
          <p:nvPr/>
        </p:nvSpPr>
        <p:spPr bwMode="auto">
          <a:xfrm>
            <a:off x="2881313" y="5880100"/>
            <a:ext cx="103505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buFont typeface="Wingdings" panose="05000000000000000000" pitchFamily="2" charset="2"/>
              <a:buChar char="§"/>
              <a:defRPr sz="2600">
                <a:solidFill>
                  <a:schemeClr val="tx1"/>
                </a:solidFill>
                <a:latin typeface="Calibri" panose="020F0502020204030204" pitchFamily="34" charset="0"/>
              </a:defRPr>
            </a:lvl1pPr>
            <a:lvl2pPr marL="742950" indent="-285750">
              <a:buFont typeface="Arial" panose="020B0604020202020204" pitchFamily="34" charset="0"/>
              <a:buChar char="•"/>
              <a:defRPr sz="2400">
                <a:solidFill>
                  <a:schemeClr val="tx1"/>
                </a:solidFill>
                <a:latin typeface="Calibri" panose="020F0502020204030204" pitchFamily="34" charset="0"/>
              </a:defRPr>
            </a:lvl2pPr>
            <a:lvl3pPr marL="1143000" indent="-228600">
              <a:buFont typeface="Calibri" panose="020F0502020204030204" pitchFamily="34" charset="0"/>
              <a:buChar char="–"/>
              <a:defRPr sz="2000">
                <a:solidFill>
                  <a:schemeClr val="tx1"/>
                </a:solidFill>
                <a:latin typeface="Calibri" panose="020F0502020204030204" pitchFamily="34" charset="0"/>
              </a:defRPr>
            </a:lvl3pPr>
            <a:lvl4pPr marL="1600200" indent="-228600">
              <a:buFont typeface="Courier New" panose="02070309020205020404" pitchFamily="49" charset="0"/>
              <a:buChar char="o"/>
              <a:defRPr sz="2000">
                <a:solidFill>
                  <a:schemeClr val="tx1"/>
                </a:solidFill>
                <a:latin typeface="Calibri" panose="020F0502020204030204" pitchFamily="34" charset="0"/>
              </a:defRPr>
            </a:lvl4pPr>
            <a:lvl5pPr marL="2057400" indent="-228600">
              <a:buFont typeface="Arial" panose="020B0604020202020204" pitchFamily="34" charset="0"/>
              <a:buChar char="»"/>
              <a:defRPr sz="2000">
                <a:solidFill>
                  <a:schemeClr val="tx1"/>
                </a:solidFill>
                <a:latin typeface="Calibri" panose="020F0502020204030204" pitchFamily="34" charset="0"/>
              </a:defRPr>
            </a:lvl5pPr>
            <a:lvl6pPr marL="2514600"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buFontTx/>
              <a:buNone/>
            </a:pPr>
            <a:r>
              <a:rPr lang="en-US" altLang="en-US" sz="800" b="1">
                <a:cs typeface="Calibri" panose="020F0502020204030204" pitchFamily="34" charset="0"/>
              </a:rPr>
              <a:t>Lindsey Atkinson</a:t>
            </a:r>
          </a:p>
          <a:p>
            <a:pPr algn="ctr" eaLnBrk="1" hangingPunct="1">
              <a:buFontTx/>
              <a:buNone/>
            </a:pPr>
            <a:r>
              <a:rPr lang="en-US" altLang="en-US" sz="800">
                <a:cs typeface="Calibri" panose="020F0502020204030204" pitchFamily="34" charset="0"/>
              </a:rPr>
              <a:t>Girls Lacrosse and Volleyball</a:t>
            </a:r>
          </a:p>
        </p:txBody>
      </p:sp>
      <p:sp>
        <p:nvSpPr>
          <p:cNvPr id="22544" name="TextBox 34">
            <a:extLst>
              <a:ext uri="{FF2B5EF4-FFF2-40B4-BE49-F238E27FC236}">
                <a16:creationId xmlns:a16="http://schemas.microsoft.com/office/drawing/2014/main" xmlns="" id="{117C1F1D-EF3A-4B1C-8FB3-D6D76F9384BB}"/>
              </a:ext>
            </a:extLst>
          </p:cNvPr>
          <p:cNvSpPr txBox="1">
            <a:spLocks noChangeArrowheads="1"/>
          </p:cNvSpPr>
          <p:nvPr/>
        </p:nvSpPr>
        <p:spPr bwMode="auto">
          <a:xfrm>
            <a:off x="7213600" y="5883275"/>
            <a:ext cx="13081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buFont typeface="Wingdings" panose="05000000000000000000" pitchFamily="2" charset="2"/>
              <a:buChar char="§"/>
              <a:defRPr sz="2600">
                <a:solidFill>
                  <a:schemeClr val="tx1"/>
                </a:solidFill>
                <a:latin typeface="Calibri" panose="020F0502020204030204" pitchFamily="34" charset="0"/>
              </a:defRPr>
            </a:lvl1pPr>
            <a:lvl2pPr marL="742950" indent="-285750">
              <a:buFont typeface="Arial" panose="020B0604020202020204" pitchFamily="34" charset="0"/>
              <a:buChar char="•"/>
              <a:defRPr sz="2400">
                <a:solidFill>
                  <a:schemeClr val="tx1"/>
                </a:solidFill>
                <a:latin typeface="Calibri" panose="020F0502020204030204" pitchFamily="34" charset="0"/>
              </a:defRPr>
            </a:lvl2pPr>
            <a:lvl3pPr marL="1143000" indent="-228600">
              <a:buFont typeface="Calibri" panose="020F0502020204030204" pitchFamily="34" charset="0"/>
              <a:buChar char="–"/>
              <a:defRPr sz="2000">
                <a:solidFill>
                  <a:schemeClr val="tx1"/>
                </a:solidFill>
                <a:latin typeface="Calibri" panose="020F0502020204030204" pitchFamily="34" charset="0"/>
              </a:defRPr>
            </a:lvl3pPr>
            <a:lvl4pPr marL="1600200" indent="-228600">
              <a:buFont typeface="Courier New" panose="02070309020205020404" pitchFamily="49" charset="0"/>
              <a:buChar char="o"/>
              <a:defRPr sz="2000">
                <a:solidFill>
                  <a:schemeClr val="tx1"/>
                </a:solidFill>
                <a:latin typeface="Calibri" panose="020F0502020204030204" pitchFamily="34" charset="0"/>
              </a:defRPr>
            </a:lvl4pPr>
            <a:lvl5pPr marL="2057400" indent="-228600">
              <a:buFont typeface="Arial" panose="020B0604020202020204" pitchFamily="34" charset="0"/>
              <a:buChar char="»"/>
              <a:defRPr sz="2000">
                <a:solidFill>
                  <a:schemeClr val="tx1"/>
                </a:solidFill>
                <a:latin typeface="Calibri" panose="020F0502020204030204" pitchFamily="34" charset="0"/>
              </a:defRPr>
            </a:lvl5pPr>
            <a:lvl6pPr marL="2514600"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buFontTx/>
              <a:buNone/>
            </a:pPr>
            <a:r>
              <a:rPr lang="en-US" altLang="en-US" sz="800" b="1">
                <a:cs typeface="Calibri" panose="020F0502020204030204" pitchFamily="34" charset="0"/>
              </a:rPr>
              <a:t>Julie Cochran</a:t>
            </a:r>
          </a:p>
          <a:p>
            <a:pPr algn="ctr" eaLnBrk="1" hangingPunct="1">
              <a:buFontTx/>
              <a:buNone/>
            </a:pPr>
            <a:r>
              <a:rPr lang="en-US" altLang="en-US" sz="800">
                <a:cs typeface="Calibri" panose="020F0502020204030204" pitchFamily="34" charset="0"/>
              </a:rPr>
              <a:t>Cross Country, Gymnastics, Field Hockey and </a:t>
            </a:r>
          </a:p>
          <a:p>
            <a:pPr algn="ctr" eaLnBrk="1" hangingPunct="1">
              <a:buFontTx/>
              <a:buNone/>
            </a:pPr>
            <a:r>
              <a:rPr lang="en-US" altLang="en-US" sz="800">
                <a:cs typeface="Calibri" panose="020F0502020204030204" pitchFamily="34" charset="0"/>
              </a:rPr>
              <a:t>Track &amp; Field</a:t>
            </a:r>
          </a:p>
        </p:txBody>
      </p:sp>
      <p:sp>
        <p:nvSpPr>
          <p:cNvPr id="22545" name="TextBox 35">
            <a:extLst>
              <a:ext uri="{FF2B5EF4-FFF2-40B4-BE49-F238E27FC236}">
                <a16:creationId xmlns:a16="http://schemas.microsoft.com/office/drawing/2014/main" xmlns="" id="{AAA39036-CF91-423F-8D3F-AA4FA65F0EE1}"/>
              </a:ext>
            </a:extLst>
          </p:cNvPr>
          <p:cNvSpPr txBox="1">
            <a:spLocks noChangeArrowheads="1"/>
          </p:cNvSpPr>
          <p:nvPr/>
        </p:nvSpPr>
        <p:spPr bwMode="auto">
          <a:xfrm>
            <a:off x="10721975" y="5881688"/>
            <a:ext cx="1049338"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buFont typeface="Wingdings" panose="05000000000000000000" pitchFamily="2" charset="2"/>
              <a:buChar char="§"/>
              <a:defRPr sz="2600">
                <a:solidFill>
                  <a:schemeClr val="tx1"/>
                </a:solidFill>
                <a:latin typeface="Calibri" panose="020F0502020204030204" pitchFamily="34" charset="0"/>
              </a:defRPr>
            </a:lvl1pPr>
            <a:lvl2pPr marL="742950" indent="-285750">
              <a:buFont typeface="Arial" panose="020B0604020202020204" pitchFamily="34" charset="0"/>
              <a:buChar char="•"/>
              <a:defRPr sz="2400">
                <a:solidFill>
                  <a:schemeClr val="tx1"/>
                </a:solidFill>
                <a:latin typeface="Calibri" panose="020F0502020204030204" pitchFamily="34" charset="0"/>
              </a:defRPr>
            </a:lvl2pPr>
            <a:lvl3pPr marL="1143000" indent="-228600">
              <a:buFont typeface="Calibri" panose="020F0502020204030204" pitchFamily="34" charset="0"/>
              <a:buChar char="–"/>
              <a:defRPr sz="2000">
                <a:solidFill>
                  <a:schemeClr val="tx1"/>
                </a:solidFill>
                <a:latin typeface="Calibri" panose="020F0502020204030204" pitchFamily="34" charset="0"/>
              </a:defRPr>
            </a:lvl3pPr>
            <a:lvl4pPr marL="1600200" indent="-228600">
              <a:buFont typeface="Courier New" panose="02070309020205020404" pitchFamily="49" charset="0"/>
              <a:buChar char="o"/>
              <a:defRPr sz="2000">
                <a:solidFill>
                  <a:schemeClr val="tx1"/>
                </a:solidFill>
                <a:latin typeface="Calibri" panose="020F0502020204030204" pitchFamily="34" charset="0"/>
              </a:defRPr>
            </a:lvl4pPr>
            <a:lvl5pPr marL="2057400" indent="-228600">
              <a:buFont typeface="Arial" panose="020B0604020202020204" pitchFamily="34" charset="0"/>
              <a:buChar char="»"/>
              <a:defRPr sz="2000">
                <a:solidFill>
                  <a:schemeClr val="tx1"/>
                </a:solidFill>
                <a:latin typeface="Calibri" panose="020F0502020204030204" pitchFamily="34" charset="0"/>
              </a:defRPr>
            </a:lvl5pPr>
            <a:lvl6pPr marL="2514600"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buFontTx/>
              <a:buNone/>
            </a:pPr>
            <a:r>
              <a:rPr lang="en-US" altLang="en-US" sz="800" b="1">
                <a:cs typeface="Calibri" panose="020F0502020204030204" pitchFamily="34" charset="0"/>
              </a:rPr>
              <a:t>Dan Schuster</a:t>
            </a:r>
          </a:p>
          <a:p>
            <a:pPr algn="ctr" eaLnBrk="1" hangingPunct="1">
              <a:buFontTx/>
              <a:buNone/>
            </a:pPr>
            <a:r>
              <a:rPr lang="en-US" altLang="en-US" sz="800">
                <a:cs typeface="Calibri" panose="020F0502020204030204" pitchFamily="34" charset="0"/>
              </a:rPr>
              <a:t>Ice Hockey</a:t>
            </a:r>
          </a:p>
        </p:txBody>
      </p:sp>
      <p:sp>
        <p:nvSpPr>
          <p:cNvPr id="22546" name="TextBox 36">
            <a:extLst>
              <a:ext uri="{FF2B5EF4-FFF2-40B4-BE49-F238E27FC236}">
                <a16:creationId xmlns:a16="http://schemas.microsoft.com/office/drawing/2014/main" xmlns="" id="{CD8BFC92-13FA-4A38-8FBF-A60C76349AE3}"/>
              </a:ext>
            </a:extLst>
          </p:cNvPr>
          <p:cNvSpPr txBox="1">
            <a:spLocks noChangeArrowheads="1"/>
          </p:cNvSpPr>
          <p:nvPr/>
        </p:nvSpPr>
        <p:spPr bwMode="auto">
          <a:xfrm>
            <a:off x="8372475" y="5881688"/>
            <a:ext cx="1223963"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buFont typeface="Wingdings" panose="05000000000000000000" pitchFamily="2" charset="2"/>
              <a:buChar char="§"/>
              <a:defRPr sz="2600">
                <a:solidFill>
                  <a:schemeClr val="tx1"/>
                </a:solidFill>
                <a:latin typeface="Calibri" panose="020F0502020204030204" pitchFamily="34" charset="0"/>
              </a:defRPr>
            </a:lvl1pPr>
            <a:lvl2pPr marL="742950" indent="-285750">
              <a:buFont typeface="Arial" panose="020B0604020202020204" pitchFamily="34" charset="0"/>
              <a:buChar char="•"/>
              <a:defRPr sz="2400">
                <a:solidFill>
                  <a:schemeClr val="tx1"/>
                </a:solidFill>
                <a:latin typeface="Calibri" panose="020F0502020204030204" pitchFamily="34" charset="0"/>
              </a:defRPr>
            </a:lvl2pPr>
            <a:lvl3pPr marL="1143000" indent="-228600">
              <a:buFont typeface="Calibri" panose="020F0502020204030204" pitchFamily="34" charset="0"/>
              <a:buChar char="–"/>
              <a:defRPr sz="2000">
                <a:solidFill>
                  <a:schemeClr val="tx1"/>
                </a:solidFill>
                <a:latin typeface="Calibri" panose="020F0502020204030204" pitchFamily="34" charset="0"/>
              </a:defRPr>
            </a:lvl3pPr>
            <a:lvl4pPr marL="1600200" indent="-228600">
              <a:buFont typeface="Courier New" panose="02070309020205020404" pitchFamily="49" charset="0"/>
              <a:buChar char="o"/>
              <a:defRPr sz="2000">
                <a:solidFill>
                  <a:schemeClr val="tx1"/>
                </a:solidFill>
                <a:latin typeface="Calibri" panose="020F0502020204030204" pitchFamily="34" charset="0"/>
              </a:defRPr>
            </a:lvl4pPr>
            <a:lvl5pPr marL="2057400" indent="-228600">
              <a:buFont typeface="Arial" panose="020B0604020202020204" pitchFamily="34" charset="0"/>
              <a:buChar char="»"/>
              <a:defRPr sz="2000">
                <a:solidFill>
                  <a:schemeClr val="tx1"/>
                </a:solidFill>
                <a:latin typeface="Calibri" panose="020F0502020204030204" pitchFamily="34" charset="0"/>
              </a:defRPr>
            </a:lvl5pPr>
            <a:lvl6pPr marL="2514600"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buFontTx/>
              <a:buNone/>
            </a:pPr>
            <a:r>
              <a:rPr lang="en-US" altLang="en-US" sz="800" b="1">
                <a:cs typeface="Calibri" panose="020F0502020204030204" pitchFamily="34" charset="0"/>
              </a:rPr>
              <a:t>James Weaver</a:t>
            </a:r>
          </a:p>
          <a:p>
            <a:pPr algn="ctr" eaLnBrk="1" hangingPunct="1">
              <a:buFontTx/>
              <a:buNone/>
            </a:pPr>
            <a:r>
              <a:rPr lang="en-US" altLang="en-US" sz="800">
                <a:cs typeface="Calibri" panose="020F0502020204030204" pitchFamily="34" charset="0"/>
              </a:rPr>
              <a:t>Boys Lacrosse</a:t>
            </a:r>
          </a:p>
          <a:p>
            <a:pPr algn="ctr" eaLnBrk="1" hangingPunct="1">
              <a:buFontTx/>
              <a:buNone/>
            </a:pPr>
            <a:r>
              <a:rPr lang="en-US" altLang="en-US" sz="800">
                <a:cs typeface="Calibri" panose="020F0502020204030204" pitchFamily="34" charset="0"/>
              </a:rPr>
              <a:t>and Spirit</a:t>
            </a:r>
          </a:p>
        </p:txBody>
      </p:sp>
      <p:sp>
        <p:nvSpPr>
          <p:cNvPr id="22547" name="TextBox 37">
            <a:extLst>
              <a:ext uri="{FF2B5EF4-FFF2-40B4-BE49-F238E27FC236}">
                <a16:creationId xmlns:a16="http://schemas.microsoft.com/office/drawing/2014/main" xmlns="" id="{A7CA274C-98A4-42A8-AE0A-312C48D66AD4}"/>
              </a:ext>
            </a:extLst>
          </p:cNvPr>
          <p:cNvSpPr txBox="1">
            <a:spLocks noChangeArrowheads="1"/>
          </p:cNvSpPr>
          <p:nvPr/>
        </p:nvSpPr>
        <p:spPr bwMode="auto">
          <a:xfrm>
            <a:off x="9583738" y="5884863"/>
            <a:ext cx="1042987"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buFont typeface="Wingdings" panose="05000000000000000000" pitchFamily="2" charset="2"/>
              <a:buChar char="§"/>
              <a:defRPr sz="2600">
                <a:solidFill>
                  <a:schemeClr val="tx1"/>
                </a:solidFill>
                <a:latin typeface="Calibri" panose="020F0502020204030204" pitchFamily="34" charset="0"/>
              </a:defRPr>
            </a:lvl1pPr>
            <a:lvl2pPr marL="742950" indent="-285750">
              <a:buFont typeface="Arial" panose="020B0604020202020204" pitchFamily="34" charset="0"/>
              <a:buChar char="•"/>
              <a:defRPr sz="2400">
                <a:solidFill>
                  <a:schemeClr val="tx1"/>
                </a:solidFill>
                <a:latin typeface="Calibri" panose="020F0502020204030204" pitchFamily="34" charset="0"/>
              </a:defRPr>
            </a:lvl2pPr>
            <a:lvl3pPr marL="1143000" indent="-228600">
              <a:buFont typeface="Calibri" panose="020F0502020204030204" pitchFamily="34" charset="0"/>
              <a:buChar char="–"/>
              <a:defRPr sz="2000">
                <a:solidFill>
                  <a:schemeClr val="tx1"/>
                </a:solidFill>
                <a:latin typeface="Calibri" panose="020F0502020204030204" pitchFamily="34" charset="0"/>
              </a:defRPr>
            </a:lvl3pPr>
            <a:lvl4pPr marL="1600200" indent="-228600">
              <a:buFont typeface="Courier New" panose="02070309020205020404" pitchFamily="49" charset="0"/>
              <a:buChar char="o"/>
              <a:defRPr sz="2000">
                <a:solidFill>
                  <a:schemeClr val="tx1"/>
                </a:solidFill>
                <a:latin typeface="Calibri" panose="020F0502020204030204" pitchFamily="34" charset="0"/>
              </a:defRPr>
            </a:lvl4pPr>
            <a:lvl5pPr marL="2057400" indent="-228600">
              <a:buFont typeface="Arial" panose="020B0604020202020204" pitchFamily="34" charset="0"/>
              <a:buChar char="»"/>
              <a:defRPr sz="2000">
                <a:solidFill>
                  <a:schemeClr val="tx1"/>
                </a:solidFill>
                <a:latin typeface="Calibri" panose="020F0502020204030204" pitchFamily="34" charset="0"/>
              </a:defRPr>
            </a:lvl5pPr>
            <a:lvl6pPr marL="2514600"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buFontTx/>
              <a:buNone/>
            </a:pPr>
            <a:r>
              <a:rPr lang="en-US" altLang="en-US" sz="800" b="1">
                <a:cs typeface="Calibri" panose="020F0502020204030204" pitchFamily="34" charset="0"/>
              </a:rPr>
              <a:t>Theresia Wynns</a:t>
            </a:r>
          </a:p>
          <a:p>
            <a:pPr algn="ctr" eaLnBrk="1" hangingPunct="1">
              <a:buFontTx/>
              <a:buNone/>
            </a:pPr>
            <a:r>
              <a:rPr lang="en-US" altLang="en-US" sz="800">
                <a:cs typeface="Calibri" panose="020F0502020204030204" pitchFamily="34" charset="0"/>
              </a:rPr>
              <a:t>Basketball and Soccer</a:t>
            </a:r>
          </a:p>
        </p:txBody>
      </p:sp>
      <p:sp>
        <p:nvSpPr>
          <p:cNvPr id="22548" name="TextBox 36">
            <a:extLst>
              <a:ext uri="{FF2B5EF4-FFF2-40B4-BE49-F238E27FC236}">
                <a16:creationId xmlns:a16="http://schemas.microsoft.com/office/drawing/2014/main" xmlns="" id="{DB8AAB08-9D0A-4BD7-ABCC-CE75307CB8D6}"/>
              </a:ext>
            </a:extLst>
          </p:cNvPr>
          <p:cNvSpPr txBox="1">
            <a:spLocks noChangeArrowheads="1"/>
          </p:cNvSpPr>
          <p:nvPr/>
        </p:nvSpPr>
        <p:spPr bwMode="auto">
          <a:xfrm>
            <a:off x="5043171" y="5861050"/>
            <a:ext cx="1158874"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buFont typeface="Wingdings" panose="05000000000000000000" pitchFamily="2" charset="2"/>
              <a:buChar char="§"/>
              <a:defRPr sz="2600">
                <a:solidFill>
                  <a:schemeClr val="tx1"/>
                </a:solidFill>
                <a:latin typeface="Calibri" panose="020F0502020204030204" pitchFamily="34" charset="0"/>
              </a:defRPr>
            </a:lvl1pPr>
            <a:lvl2pPr marL="742950" indent="-285750">
              <a:buFont typeface="Arial" panose="020B0604020202020204" pitchFamily="34" charset="0"/>
              <a:buChar char="•"/>
              <a:defRPr sz="2400">
                <a:solidFill>
                  <a:schemeClr val="tx1"/>
                </a:solidFill>
                <a:latin typeface="Calibri" panose="020F0502020204030204" pitchFamily="34" charset="0"/>
              </a:defRPr>
            </a:lvl2pPr>
            <a:lvl3pPr marL="1143000" indent="-228600">
              <a:buFont typeface="Calibri" panose="020F0502020204030204" pitchFamily="34" charset="0"/>
              <a:buChar char="–"/>
              <a:defRPr sz="2000">
                <a:solidFill>
                  <a:schemeClr val="tx1"/>
                </a:solidFill>
                <a:latin typeface="Calibri" panose="020F0502020204030204" pitchFamily="34" charset="0"/>
              </a:defRPr>
            </a:lvl3pPr>
            <a:lvl4pPr marL="1600200" indent="-228600">
              <a:buFont typeface="Courier New" panose="02070309020205020404" pitchFamily="49" charset="0"/>
              <a:buChar char="o"/>
              <a:defRPr sz="2000">
                <a:solidFill>
                  <a:schemeClr val="tx1"/>
                </a:solidFill>
                <a:latin typeface="Calibri" panose="020F0502020204030204" pitchFamily="34" charset="0"/>
              </a:defRPr>
            </a:lvl4pPr>
            <a:lvl5pPr marL="2057400" indent="-228600">
              <a:buFont typeface="Arial" panose="020B0604020202020204" pitchFamily="34" charset="0"/>
              <a:buChar char="»"/>
              <a:defRPr sz="2000">
                <a:solidFill>
                  <a:schemeClr val="tx1"/>
                </a:solidFill>
                <a:latin typeface="Calibri" panose="020F0502020204030204" pitchFamily="34" charset="0"/>
              </a:defRPr>
            </a:lvl5pPr>
            <a:lvl6pPr marL="2514600"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buFontTx/>
              <a:buNone/>
            </a:pPr>
            <a:r>
              <a:rPr lang="en-US" altLang="en-US" sz="800" b="1">
                <a:cs typeface="Calibri" panose="020F0502020204030204" pitchFamily="34" charset="0"/>
              </a:rPr>
              <a:t>Sandy Searcy</a:t>
            </a:r>
          </a:p>
          <a:p>
            <a:pPr algn="ctr" eaLnBrk="1" hangingPunct="1">
              <a:buFontTx/>
              <a:buNone/>
            </a:pPr>
            <a:r>
              <a:rPr lang="en-US" altLang="en-US" sz="800">
                <a:cs typeface="Calibri" panose="020F0502020204030204" pitchFamily="34" charset="0"/>
              </a:rPr>
              <a:t>Softball, Swimming &amp; Diving and Water Polo</a:t>
            </a:r>
          </a:p>
        </p:txBody>
      </p:sp>
      <p:pic>
        <p:nvPicPr>
          <p:cNvPr id="22549" name="Picture 21" descr="A person smiling for the camera&#10;&#10;Description generated with very high confidence">
            <a:extLst>
              <a:ext uri="{FF2B5EF4-FFF2-40B4-BE49-F238E27FC236}">
                <a16:creationId xmlns:a16="http://schemas.microsoft.com/office/drawing/2014/main" xmlns="" id="{50CB1F94-3697-4AD7-B2B7-E48CCFC8046F}"/>
              </a:ext>
            </a:extLst>
          </p:cNvPr>
          <p:cNvPicPr>
            <a:picLocks noChangeAspect="1" noChangeArrowheads="1"/>
          </p:cNvPicPr>
          <p:nvPr/>
        </p:nvPicPr>
        <p:blipFill>
          <a:blip r:embed="rId9">
            <a:extLst>
              <a:ext uri="{28A0092B-C50C-407E-A947-70E740481C1C}">
                <a14:useLocalDpi xmlns:a14="http://schemas.microsoft.com/office/drawing/2010/main" val="0"/>
              </a:ext>
            </a:extLst>
          </a:blip>
          <a:srcRect l="20386" t="2782" r="16949" b="25343"/>
          <a:stretch>
            <a:fillRect/>
          </a:stretch>
        </p:blipFill>
        <p:spPr bwMode="auto">
          <a:xfrm>
            <a:off x="7334250" y="4673600"/>
            <a:ext cx="1055688" cy="1223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50" name="Picture 22" descr="A person smiling for the camera&#10;&#10;Description generated with very high confidence">
            <a:extLst>
              <a:ext uri="{FF2B5EF4-FFF2-40B4-BE49-F238E27FC236}">
                <a16:creationId xmlns:a16="http://schemas.microsoft.com/office/drawing/2014/main" xmlns="" id="{25F507BE-445E-4641-B7EC-A81423A950E4}"/>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l="10703" t="12456" r="10628" b="26428"/>
          <a:stretch>
            <a:fillRect/>
          </a:stretch>
        </p:blipFill>
        <p:spPr bwMode="auto">
          <a:xfrm>
            <a:off x="2868613" y="4657725"/>
            <a:ext cx="1049337" cy="1233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411A5DA-D1DA-47BC-9DD3-2BA04DBAEAC1}"/>
              </a:ext>
            </a:extLst>
          </p:cNvPr>
          <p:cNvSpPr>
            <a:spLocks noGrp="1"/>
          </p:cNvSpPr>
          <p:nvPr>
            <p:ph type="title"/>
          </p:nvPr>
        </p:nvSpPr>
        <p:spPr/>
        <p:txBody>
          <a:bodyPr/>
          <a:lstStyle/>
          <a:p>
            <a:pPr>
              <a:defRPr/>
            </a:pPr>
            <a:r>
              <a:rPr lang="en-US"/>
              <a:t>National Federation of </a:t>
            </a:r>
            <a:br>
              <a:rPr lang="en-US"/>
            </a:br>
            <a:r>
              <a:rPr lang="en-US"/>
              <a:t>State High School Associations</a:t>
            </a:r>
          </a:p>
        </p:txBody>
      </p:sp>
      <p:sp>
        <p:nvSpPr>
          <p:cNvPr id="23555" name="Content Placeholder 2">
            <a:extLst>
              <a:ext uri="{FF2B5EF4-FFF2-40B4-BE49-F238E27FC236}">
                <a16:creationId xmlns:a16="http://schemas.microsoft.com/office/drawing/2014/main" xmlns="" id="{0BC0B5F8-3802-401C-9EF9-8FC20224E2CD}"/>
              </a:ext>
            </a:extLst>
          </p:cNvPr>
          <p:cNvSpPr>
            <a:spLocks noGrp="1" noChangeArrowheads="1"/>
          </p:cNvSpPr>
          <p:nvPr>
            <p:ph idx="1"/>
          </p:nvPr>
        </p:nvSpPr>
        <p:spPr/>
        <p:txBody>
          <a:bodyPr/>
          <a:lstStyle/>
          <a:p>
            <a:r>
              <a:rPr lang="en-US" altLang="en-US"/>
              <a:t>The NFHS writes playing rules for 17 sports </a:t>
            </a:r>
            <a:br>
              <a:rPr lang="en-US" altLang="en-US"/>
            </a:br>
            <a:r>
              <a:rPr lang="en-US" altLang="en-US"/>
              <a:t>for boys and girls at the high school level.</a:t>
            </a:r>
          </a:p>
          <a:p>
            <a:pPr lvl="1"/>
            <a:r>
              <a:rPr lang="en-US" altLang="en-US"/>
              <a:t>Publishes 4 million pieces of materials annually.</a:t>
            </a:r>
          </a:p>
        </p:txBody>
      </p:sp>
      <p:sp>
        <p:nvSpPr>
          <p:cNvPr id="4" name="Footer Placeholder 3">
            <a:extLst>
              <a:ext uri="{FF2B5EF4-FFF2-40B4-BE49-F238E27FC236}">
                <a16:creationId xmlns:a16="http://schemas.microsoft.com/office/drawing/2014/main" xmlns="" id="{2DA4B781-7AA1-4D12-BD6C-554873061913}"/>
              </a:ext>
            </a:extLst>
          </p:cNvPr>
          <p:cNvSpPr>
            <a:spLocks noGrp="1"/>
          </p:cNvSpPr>
          <p:nvPr>
            <p:ph type="ftr" sz="quarter" idx="11"/>
          </p:nvPr>
        </p:nvSpPr>
        <p:spPr/>
        <p:txBody>
          <a:bodyPr/>
          <a:lstStyle/>
          <a:p>
            <a:pPr>
              <a:defRPr/>
            </a:pPr>
            <a:r>
              <a:rPr lang="en-US"/>
              <a:t>www.nfhs.org</a:t>
            </a:r>
          </a:p>
        </p:txBody>
      </p:sp>
      <p:pic>
        <p:nvPicPr>
          <p:cNvPr id="23557" name="Picture 25" descr="A picture containing text&#10;&#10;Description automatically generated">
            <a:extLst>
              <a:ext uri="{FF2B5EF4-FFF2-40B4-BE49-F238E27FC236}">
                <a16:creationId xmlns:a16="http://schemas.microsoft.com/office/drawing/2014/main" xmlns="" id="{670673E3-D555-4AE5-96F3-FAA07D18714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481227">
            <a:off x="10579100" y="679450"/>
            <a:ext cx="1247775" cy="1581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58" name="Picture 23" descr="A sign on the side of a building&#10;&#10;Description automatically generated">
            <a:extLst>
              <a:ext uri="{FF2B5EF4-FFF2-40B4-BE49-F238E27FC236}">
                <a16:creationId xmlns:a16="http://schemas.microsoft.com/office/drawing/2014/main" xmlns="" id="{65FBA740-44C7-4BF9-B86B-1AC36F2A459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800000">
            <a:off x="9491663" y="1328738"/>
            <a:ext cx="1246187" cy="1581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59" name="Picture 26" descr="A picture containing person, player, baseball, grass&#10;&#10;Description automatically generated">
            <a:extLst>
              <a:ext uri="{FF2B5EF4-FFF2-40B4-BE49-F238E27FC236}">
                <a16:creationId xmlns:a16="http://schemas.microsoft.com/office/drawing/2014/main" xmlns="" id="{3D6DC406-878B-4F4E-8884-32DB902BA67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65888" y="4954588"/>
            <a:ext cx="1060450" cy="1425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60" name="Picture 27" descr="A picture containing person, game, woman, player&#10;&#10;Description automatically generated">
            <a:extLst>
              <a:ext uri="{FF2B5EF4-FFF2-40B4-BE49-F238E27FC236}">
                <a16:creationId xmlns:a16="http://schemas.microsoft.com/office/drawing/2014/main" xmlns="" id="{C3278D5B-1930-4ADE-A7F1-6784B0C15DC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896475" y="3438525"/>
            <a:ext cx="1065213" cy="1427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61" name="Picture 28" descr="A picture containing person, game, player, sport&#10;&#10;Description automatically generated">
            <a:extLst>
              <a:ext uri="{FF2B5EF4-FFF2-40B4-BE49-F238E27FC236}">
                <a16:creationId xmlns:a16="http://schemas.microsoft.com/office/drawing/2014/main" xmlns="" id="{17ABC9DC-3979-4DA4-A733-094A684E28B5}"/>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761413" y="3438525"/>
            <a:ext cx="1057275" cy="1427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62" name="Picture 29" descr="A person on a court&#10;&#10;Description automatically generated">
            <a:extLst>
              <a:ext uri="{FF2B5EF4-FFF2-40B4-BE49-F238E27FC236}">
                <a16:creationId xmlns:a16="http://schemas.microsoft.com/office/drawing/2014/main" xmlns="" id="{23BEF280-AB31-4EAE-A3EF-4F3C66055EAB}"/>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610475" y="4954588"/>
            <a:ext cx="1060450" cy="1425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63" name="Picture 30" descr="A picture containing skiing, snow, man, slope&#10;&#10;Description automatically generated">
            <a:extLst>
              <a:ext uri="{FF2B5EF4-FFF2-40B4-BE49-F238E27FC236}">
                <a16:creationId xmlns:a16="http://schemas.microsoft.com/office/drawing/2014/main" xmlns="" id="{476CD99D-A43C-4049-A267-C6D27A922CF4}"/>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457950" y="3438525"/>
            <a:ext cx="1062038" cy="1427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64" name="Picture 31" descr="A group of people playing football on a field&#10;&#10;Description automatically generated">
            <a:extLst>
              <a:ext uri="{FF2B5EF4-FFF2-40B4-BE49-F238E27FC236}">
                <a16:creationId xmlns:a16="http://schemas.microsoft.com/office/drawing/2014/main" xmlns="" id="{EA5DBC2A-BBB2-41E5-B134-22DAA5739673}"/>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310188" y="3440113"/>
            <a:ext cx="1063625" cy="1427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65" name="Picture 32" descr="A group of people posing for the camera&#10;&#10;Description automatically generated">
            <a:extLst>
              <a:ext uri="{FF2B5EF4-FFF2-40B4-BE49-F238E27FC236}">
                <a16:creationId xmlns:a16="http://schemas.microsoft.com/office/drawing/2014/main" xmlns="" id="{FBFEC53B-CA5E-451C-A99B-1D5586C31236}"/>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170363" y="3440113"/>
            <a:ext cx="1065212" cy="1427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66" name="Picture 33" descr="A close up of a person&#10;&#10;Description automatically generated">
            <a:extLst>
              <a:ext uri="{FF2B5EF4-FFF2-40B4-BE49-F238E27FC236}">
                <a16:creationId xmlns:a16="http://schemas.microsoft.com/office/drawing/2014/main" xmlns="" id="{E9AB8A3E-6D55-4371-80E9-7EA981A5BFCA}"/>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3032125" y="3438525"/>
            <a:ext cx="1065213" cy="1427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67" name="Picture 34" descr="A picture containing person, court, woman, man&#10;&#10;Description automatically generated">
            <a:extLst>
              <a:ext uri="{FF2B5EF4-FFF2-40B4-BE49-F238E27FC236}">
                <a16:creationId xmlns:a16="http://schemas.microsoft.com/office/drawing/2014/main" xmlns="" id="{985ADCC2-341F-4F3C-AE3F-FA2403DCF8AA}"/>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892300" y="3436938"/>
            <a:ext cx="1062038" cy="1427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68" name="Picture 35" descr="A picture containing person, player, game, sport&#10;&#10;Description automatically generated">
            <a:extLst>
              <a:ext uri="{FF2B5EF4-FFF2-40B4-BE49-F238E27FC236}">
                <a16:creationId xmlns:a16="http://schemas.microsoft.com/office/drawing/2014/main" xmlns="" id="{A652834D-5D6A-4CB3-BD43-1CC6AD23E281}"/>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4179888" y="4953000"/>
            <a:ext cx="1058862" cy="1425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69" name="Picture 36" descr="A basketball player in front of a crowd&#10;&#10;Description automatically generated">
            <a:extLst>
              <a:ext uri="{FF2B5EF4-FFF2-40B4-BE49-F238E27FC236}">
                <a16:creationId xmlns:a16="http://schemas.microsoft.com/office/drawing/2014/main" xmlns="" id="{60A64AAB-28F7-454A-BB15-931CF2253C4A}"/>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7608888" y="3438525"/>
            <a:ext cx="1062037" cy="1427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70" name="Picture 37" descr="A picture containing woman, sport, person, female&#10;&#10;Description automatically generated">
            <a:extLst>
              <a:ext uri="{FF2B5EF4-FFF2-40B4-BE49-F238E27FC236}">
                <a16:creationId xmlns:a16="http://schemas.microsoft.com/office/drawing/2014/main" xmlns="" id="{22D8EF9D-8B98-4621-BCD5-A2A212B2F7D5}"/>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1943100" y="4953000"/>
            <a:ext cx="1001713" cy="1425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71" name="Picture 38" descr="A picture containing game, sport, water, surfing&#10;&#10;Description automatically generated">
            <a:extLst>
              <a:ext uri="{FF2B5EF4-FFF2-40B4-BE49-F238E27FC236}">
                <a16:creationId xmlns:a16="http://schemas.microsoft.com/office/drawing/2014/main" xmlns="" id="{9EBE8033-A16D-481E-89C9-4D9CA4BBEAC3}"/>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3032125" y="4953000"/>
            <a:ext cx="1062038" cy="1425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72" name="Picture 39" descr="A picture containing outdoor, holding, player, baseball&#10;&#10;Description automatically generated">
            <a:extLst>
              <a:ext uri="{FF2B5EF4-FFF2-40B4-BE49-F238E27FC236}">
                <a16:creationId xmlns:a16="http://schemas.microsoft.com/office/drawing/2014/main" xmlns="" id="{5390368A-A21D-4E4A-B1AC-462D46639305}"/>
              </a:ext>
            </a:extLst>
          </p:cNvPr>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5324475" y="4953000"/>
            <a:ext cx="1057275" cy="1425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73" name="Picture 40" descr="A group of baseball players standing on top of a field&#10;&#10;Description automatically generated">
            <a:extLst>
              <a:ext uri="{FF2B5EF4-FFF2-40B4-BE49-F238E27FC236}">
                <a16:creationId xmlns:a16="http://schemas.microsoft.com/office/drawing/2014/main" xmlns="" id="{32BF862C-901D-41E9-A898-F5433F3D53D1}"/>
              </a:ext>
            </a:extLst>
          </p:cNvPr>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8756650" y="4954588"/>
            <a:ext cx="1062038" cy="1425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74" name="Picture 41" descr="A person holding a sign&#10;&#10;Description automatically generated">
            <a:extLst>
              <a:ext uri="{FF2B5EF4-FFF2-40B4-BE49-F238E27FC236}">
                <a16:creationId xmlns:a16="http://schemas.microsoft.com/office/drawing/2014/main" xmlns="" id="{6300C590-F2A3-4093-B1EE-F70552840512}"/>
              </a:ext>
            </a:extLst>
          </p:cNvPr>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9902825" y="4954588"/>
            <a:ext cx="1058863" cy="1425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E4023C9-01B6-4D99-937C-0DDCF696AF06}"/>
              </a:ext>
            </a:extLst>
          </p:cNvPr>
          <p:cNvSpPr>
            <a:spLocks noGrp="1"/>
          </p:cNvSpPr>
          <p:nvPr>
            <p:ph type="title"/>
          </p:nvPr>
        </p:nvSpPr>
        <p:spPr/>
        <p:txBody>
          <a:bodyPr/>
          <a:lstStyle/>
          <a:p>
            <a:pPr>
              <a:defRPr/>
            </a:pPr>
            <a:r>
              <a:rPr lang="en-US" dirty="0"/>
              <a:t>NFHS Rules App</a:t>
            </a:r>
          </a:p>
        </p:txBody>
      </p:sp>
      <p:sp>
        <p:nvSpPr>
          <p:cNvPr id="25603" name="Content Placeholder 2">
            <a:extLst>
              <a:ext uri="{FF2B5EF4-FFF2-40B4-BE49-F238E27FC236}">
                <a16:creationId xmlns:a16="http://schemas.microsoft.com/office/drawing/2014/main" xmlns="" id="{383A1F6F-FA90-4DD8-B861-FF317CAAAE01}"/>
              </a:ext>
            </a:extLst>
          </p:cNvPr>
          <p:cNvSpPr>
            <a:spLocks noGrp="1" noChangeArrowheads="1"/>
          </p:cNvSpPr>
          <p:nvPr>
            <p:ph idx="1"/>
          </p:nvPr>
        </p:nvSpPr>
        <p:spPr>
          <a:xfrm>
            <a:off x="5067300" y="1989138"/>
            <a:ext cx="6900863" cy="4338637"/>
          </a:xfrm>
        </p:spPr>
        <p:txBody>
          <a:bodyPr/>
          <a:lstStyle/>
          <a:p>
            <a:r>
              <a:rPr lang="en-US" altLang="en-US"/>
              <a:t>Rules App features:</a:t>
            </a:r>
          </a:p>
          <a:p>
            <a:pPr lvl="1"/>
            <a:r>
              <a:rPr lang="en-US" altLang="en-US"/>
              <a:t>Searchable</a:t>
            </a:r>
          </a:p>
          <a:p>
            <a:pPr lvl="1"/>
            <a:r>
              <a:rPr lang="en-US" altLang="en-US"/>
              <a:t>Highlight notes</a:t>
            </a:r>
          </a:p>
          <a:p>
            <a:pPr lvl="1"/>
            <a:r>
              <a:rPr lang="en-US" altLang="en-US"/>
              <a:t>Bookmarks</a:t>
            </a:r>
          </a:p>
          <a:p>
            <a:pPr lvl="1"/>
            <a:r>
              <a:rPr lang="en-US" altLang="en-US"/>
              <a:t>Quizzes for all sports</a:t>
            </a:r>
          </a:p>
          <a:p>
            <a:pPr lvl="1"/>
            <a:r>
              <a:rPr lang="en-US" altLang="en-US"/>
              <a:t>Easy navigation</a:t>
            </a:r>
          </a:p>
          <a:p>
            <a:pPr lvl="1"/>
            <a:r>
              <a:rPr lang="en-US" altLang="en-US"/>
              <a:t>Immediate availability</a:t>
            </a:r>
          </a:p>
          <a:p>
            <a:pPr lvl="1"/>
            <a:r>
              <a:rPr lang="en-US" altLang="en-US"/>
              <a:t>Free to paid members of the NFHS Coaches </a:t>
            </a:r>
            <a:br>
              <a:rPr lang="en-US" altLang="en-US"/>
            </a:br>
            <a:r>
              <a:rPr lang="en-US" altLang="en-US"/>
              <a:t>and Officials Associations</a:t>
            </a:r>
          </a:p>
          <a:p>
            <a:pPr lvl="1"/>
            <a:r>
              <a:rPr lang="en-US" altLang="en-US">
                <a:hlinkClick r:id="rId2"/>
              </a:rPr>
              <a:t>www.nfhs.org/erules</a:t>
            </a:r>
            <a:r>
              <a:rPr lang="en-US" altLang="en-US"/>
              <a:t> for more information</a:t>
            </a:r>
          </a:p>
        </p:txBody>
      </p:sp>
      <p:sp>
        <p:nvSpPr>
          <p:cNvPr id="4" name="Footer Placeholder 3">
            <a:extLst>
              <a:ext uri="{FF2B5EF4-FFF2-40B4-BE49-F238E27FC236}">
                <a16:creationId xmlns:a16="http://schemas.microsoft.com/office/drawing/2014/main" xmlns="" id="{7D469684-E5CD-40C9-A606-180D060025BF}"/>
              </a:ext>
            </a:extLst>
          </p:cNvPr>
          <p:cNvSpPr>
            <a:spLocks noGrp="1"/>
          </p:cNvSpPr>
          <p:nvPr>
            <p:ph type="ftr" sz="quarter" idx="11"/>
          </p:nvPr>
        </p:nvSpPr>
        <p:spPr/>
        <p:txBody>
          <a:bodyPr/>
          <a:lstStyle/>
          <a:p>
            <a:pPr>
              <a:defRPr/>
            </a:pPr>
            <a:r>
              <a:rPr lang="en-US"/>
              <a:t>www.nfhs.org</a:t>
            </a:r>
          </a:p>
        </p:txBody>
      </p:sp>
      <p:pic>
        <p:nvPicPr>
          <p:cNvPr id="5" name="Picture 4" descr="A screenshot of a cell phone&#10;&#10;Description automatically generated">
            <a:extLst>
              <a:ext uri="{FF2B5EF4-FFF2-40B4-BE49-F238E27FC236}">
                <a16:creationId xmlns:a16="http://schemas.microsoft.com/office/drawing/2014/main" xmlns="" id="{C59CA35C-101B-42CD-8A60-04E418B2D34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13803" y="1989138"/>
            <a:ext cx="2505456" cy="4462272"/>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xmlns="" id="{E75B8E05-B284-457B-B873-E0E633D6AE7A}"/>
              </a:ext>
            </a:extLst>
          </p:cNvPr>
          <p:cNvSpPr>
            <a:spLocks noGrp="1"/>
          </p:cNvSpPr>
          <p:nvPr>
            <p:ph type="title"/>
          </p:nvPr>
        </p:nvSpPr>
        <p:spPr/>
        <p:txBody>
          <a:bodyPr/>
          <a:lstStyle/>
          <a:p>
            <a:r>
              <a:rPr lang="en-US" dirty="0"/>
              <a:t>2022 Rules Changes</a:t>
            </a:r>
          </a:p>
        </p:txBody>
      </p:sp>
      <p:sp>
        <p:nvSpPr>
          <p:cNvPr id="5" name="Text Placeholder 4">
            <a:extLst>
              <a:ext uri="{FF2B5EF4-FFF2-40B4-BE49-F238E27FC236}">
                <a16:creationId xmlns:a16="http://schemas.microsoft.com/office/drawing/2014/main" xmlns="" id="{33697ACD-5D59-4D22-81C7-A5A663A141B4}"/>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61061142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1F7571C-C72E-4100-910B-11D79671C0F6}"/>
              </a:ext>
            </a:extLst>
          </p:cNvPr>
          <p:cNvSpPr>
            <a:spLocks noGrp="1"/>
          </p:cNvSpPr>
          <p:nvPr>
            <p:ph type="title"/>
          </p:nvPr>
        </p:nvSpPr>
        <p:spPr/>
        <p:txBody>
          <a:bodyPr/>
          <a:lstStyle/>
          <a:p>
            <a:r>
              <a:rPr lang="en-US" dirty="0"/>
              <a:t>Rule 1 Definitions</a:t>
            </a:r>
          </a:p>
        </p:txBody>
      </p:sp>
      <p:sp>
        <p:nvSpPr>
          <p:cNvPr id="3" name="Content Placeholder 2">
            <a:extLst>
              <a:ext uri="{FF2B5EF4-FFF2-40B4-BE49-F238E27FC236}">
                <a16:creationId xmlns:a16="http://schemas.microsoft.com/office/drawing/2014/main" xmlns="" id="{FB8CBA63-A9D2-435A-816D-436736D9D131}"/>
              </a:ext>
            </a:extLst>
          </p:cNvPr>
          <p:cNvSpPr>
            <a:spLocks noGrp="1"/>
          </p:cNvSpPr>
          <p:nvPr>
            <p:ph idx="1"/>
          </p:nvPr>
        </p:nvSpPr>
        <p:spPr/>
        <p:txBody>
          <a:bodyPr/>
          <a:lstStyle/>
          <a:p>
            <a:r>
              <a:rPr lang="en-US" dirty="0"/>
              <a:t>Airborne - </a:t>
            </a:r>
            <a:r>
              <a:rPr lang="en-US" sz="1800" dirty="0">
                <a:solidFill>
                  <a:srgbClr val="000000"/>
                </a:solidFill>
                <a:effectLst/>
                <a:latin typeface="Calibri" panose="020F0502020204030204" pitchFamily="34" charset="0"/>
                <a:ea typeface="Arial" panose="020B0604020202020204" pitchFamily="34" charset="0"/>
              </a:rPr>
              <a:t>A </a:t>
            </a:r>
            <a:r>
              <a:rPr lang="en-US" sz="1800" strike="sngStrike" dirty="0">
                <a:solidFill>
                  <a:srgbClr val="FF0000"/>
                </a:solidFill>
                <a:effectLst/>
                <a:latin typeface="Calibri" panose="020F0502020204030204" pitchFamily="34" charset="0"/>
                <a:ea typeface="Arial" panose="020B0604020202020204" pitchFamily="34" charset="0"/>
              </a:rPr>
              <a:t>type of skill performed</a:t>
            </a:r>
            <a:r>
              <a:rPr lang="en-US" sz="1800" dirty="0">
                <a:solidFill>
                  <a:srgbClr val="FF0000"/>
                </a:solidFill>
                <a:effectLst/>
                <a:latin typeface="Calibri" panose="020F0502020204030204" pitchFamily="34" charset="0"/>
                <a:ea typeface="Arial" panose="020B0604020202020204" pitchFamily="34" charset="0"/>
              </a:rPr>
              <a:t> </a:t>
            </a:r>
            <a:r>
              <a:rPr lang="en-US" sz="1800" u="sng" dirty="0">
                <a:solidFill>
                  <a:srgbClr val="FF0000"/>
                </a:solidFill>
                <a:effectLst/>
                <a:latin typeface="Calibri" panose="020F0502020204030204" pitchFamily="34" charset="0"/>
                <a:ea typeface="Arial" panose="020B0604020202020204" pitchFamily="34" charset="0"/>
              </a:rPr>
              <a:t>state in which a person is</a:t>
            </a:r>
            <a:r>
              <a:rPr lang="en-US" sz="1800" dirty="0">
                <a:solidFill>
                  <a:srgbClr val="FF0000"/>
                </a:solidFill>
                <a:effectLst/>
                <a:latin typeface="Calibri" panose="020F0502020204030204" pitchFamily="34" charset="0"/>
                <a:ea typeface="Arial" panose="020B0604020202020204" pitchFamily="34" charset="0"/>
              </a:rPr>
              <a:t> </a:t>
            </a:r>
            <a:r>
              <a:rPr lang="en-US" sz="1800" dirty="0">
                <a:solidFill>
                  <a:srgbClr val="000000"/>
                </a:solidFill>
                <a:effectLst/>
                <a:latin typeface="Calibri" panose="020F0502020204030204" pitchFamily="34" charset="0"/>
                <a:ea typeface="Arial" panose="020B0604020202020204" pitchFamily="34" charset="0"/>
              </a:rPr>
              <a:t>free of contact </a:t>
            </a:r>
            <a:r>
              <a:rPr lang="en-US" sz="1800" strike="sngStrike" dirty="0">
                <a:solidFill>
                  <a:srgbClr val="FF0000"/>
                </a:solidFill>
                <a:effectLst/>
                <a:latin typeface="Calibri" panose="020F0502020204030204" pitchFamily="34" charset="0"/>
                <a:ea typeface="Arial" panose="020B0604020202020204" pitchFamily="34" charset="0"/>
              </a:rPr>
              <a:t>with</a:t>
            </a:r>
            <a:r>
              <a:rPr lang="en-US" sz="1800" dirty="0">
                <a:solidFill>
                  <a:srgbClr val="FF0000"/>
                </a:solidFill>
                <a:effectLst/>
                <a:latin typeface="Calibri" panose="020F0502020204030204" pitchFamily="34" charset="0"/>
                <a:ea typeface="Arial" panose="020B0604020202020204" pitchFamily="34" charset="0"/>
              </a:rPr>
              <a:t> </a:t>
            </a:r>
            <a:r>
              <a:rPr lang="en-US" sz="1800" u="sng" dirty="0">
                <a:solidFill>
                  <a:srgbClr val="FF0000"/>
                </a:solidFill>
                <a:effectLst/>
                <a:latin typeface="Calibri" panose="020F0502020204030204" pitchFamily="34" charset="0"/>
                <a:ea typeface="Arial" panose="020B0604020202020204" pitchFamily="34" charset="0"/>
              </a:rPr>
              <a:t>from</a:t>
            </a:r>
            <a:r>
              <a:rPr lang="en-US" sz="1800" dirty="0">
                <a:solidFill>
                  <a:srgbClr val="000000"/>
                </a:solidFill>
                <a:effectLst/>
                <a:latin typeface="Calibri" panose="020F0502020204030204" pitchFamily="34" charset="0"/>
                <a:ea typeface="Arial" panose="020B0604020202020204" pitchFamily="34" charset="0"/>
              </a:rPr>
              <a:t> a person or the performing surface.</a:t>
            </a:r>
            <a:endParaRPr lang="en-US" dirty="0"/>
          </a:p>
          <a:p>
            <a:endParaRPr lang="en-US" dirty="0"/>
          </a:p>
          <a:p>
            <a:r>
              <a:rPr lang="en-US" dirty="0"/>
              <a:t>Headspring - </a:t>
            </a:r>
            <a:r>
              <a:rPr lang="en-US" sz="1800" dirty="0">
                <a:effectLst/>
                <a:latin typeface="Calibri" panose="020F0502020204030204" pitchFamily="34" charset="0"/>
                <a:ea typeface="Times New Roman" panose="02020603050405020304" pitchFamily="18" charset="0"/>
              </a:rPr>
              <a:t>A tumbling skill in which a person places both hands and his or her head on the performing surface, pushes off with the hands while flipping the legs overhead and landing on his or her feet. </a:t>
            </a:r>
            <a:r>
              <a:rPr lang="en-US" sz="1800" u="sng" dirty="0">
                <a:solidFill>
                  <a:srgbClr val="FF0000"/>
                </a:solidFill>
                <a:effectLst/>
                <a:latin typeface="Calibri" panose="020F0502020204030204" pitchFamily="34" charset="0"/>
                <a:ea typeface="Times New Roman" panose="02020603050405020304" pitchFamily="18" charset="0"/>
              </a:rPr>
              <a:t>It is non-airborne in approach but airborne in descent following the inversion.</a:t>
            </a:r>
          </a:p>
          <a:p>
            <a:endParaRPr lang="en-US" sz="1800" u="sng" dirty="0">
              <a:solidFill>
                <a:srgbClr val="FF0000"/>
              </a:solidFill>
              <a:latin typeface="Calibri" panose="020F0502020204030204" pitchFamily="34" charset="0"/>
            </a:endParaRPr>
          </a:p>
          <a:p>
            <a:r>
              <a:rPr lang="en-US" dirty="0"/>
              <a:t>Rationale:  </a:t>
            </a:r>
          </a:p>
          <a:p>
            <a:pPr lvl="1"/>
            <a:r>
              <a:rPr lang="en-US" sz="2200" dirty="0">
                <a:solidFill>
                  <a:srgbClr val="000000"/>
                </a:solidFill>
                <a:effectLst/>
                <a:latin typeface="Calibri" panose="020F0502020204030204" pitchFamily="34" charset="0"/>
                <a:ea typeface="Times New Roman" panose="02020603050405020304" pitchFamily="18" charset="0"/>
              </a:rPr>
              <a:t>The definition of airborne was revised to clarify the body position. </a:t>
            </a:r>
          </a:p>
          <a:p>
            <a:pPr lvl="1"/>
            <a:r>
              <a:rPr lang="en-US" sz="2200" dirty="0">
                <a:solidFill>
                  <a:srgbClr val="000000"/>
                </a:solidFill>
                <a:effectLst/>
                <a:latin typeface="Calibri" panose="020F0502020204030204" pitchFamily="34" charset="0"/>
                <a:ea typeface="Times New Roman" panose="02020603050405020304" pitchFamily="18" charset="0"/>
              </a:rPr>
              <a:t>The definition of headspring was revised to clarify the point in which the person becomes airborne. </a:t>
            </a:r>
            <a:endParaRPr lang="en-US" sz="2200" dirty="0">
              <a:effectLst/>
              <a:latin typeface="Calibri" panose="020F0502020204030204" pitchFamily="34" charset="0"/>
              <a:ea typeface="Calibri" panose="020F0502020204030204" pitchFamily="34" charset="0"/>
            </a:endParaRPr>
          </a:p>
          <a:p>
            <a:endParaRPr lang="en-US" dirty="0"/>
          </a:p>
        </p:txBody>
      </p:sp>
      <p:sp>
        <p:nvSpPr>
          <p:cNvPr id="4" name="Footer Placeholder 3">
            <a:extLst>
              <a:ext uri="{FF2B5EF4-FFF2-40B4-BE49-F238E27FC236}">
                <a16:creationId xmlns:a16="http://schemas.microsoft.com/office/drawing/2014/main" xmlns="" id="{74A72785-F4B0-43B9-B8EA-259FFE763F37}"/>
              </a:ext>
            </a:extLst>
          </p:cNvPr>
          <p:cNvSpPr>
            <a:spLocks noGrp="1"/>
          </p:cNvSpPr>
          <p:nvPr>
            <p:ph type="ftr" sz="quarter" idx="11"/>
          </p:nvPr>
        </p:nvSpPr>
        <p:spPr/>
        <p:txBody>
          <a:bodyPr/>
          <a:lstStyle/>
          <a:p>
            <a:pPr>
              <a:defRPr/>
            </a:pPr>
            <a:r>
              <a:rPr lang="en-US"/>
              <a:t>www.nfhs.org</a:t>
            </a:r>
          </a:p>
        </p:txBody>
      </p:sp>
    </p:spTree>
    <p:extLst>
      <p:ext uri="{BB962C8B-B14F-4D97-AF65-F5344CB8AC3E}">
        <p14:creationId xmlns:p14="http://schemas.microsoft.com/office/powerpoint/2010/main" val="117129344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xmlns="" id="{519D4195-F6EC-42BF-AAAB-3FBAEC130B0B}"/>
              </a:ext>
            </a:extLst>
          </p:cNvPr>
          <p:cNvSpPr>
            <a:spLocks noGrp="1"/>
          </p:cNvSpPr>
          <p:nvPr>
            <p:ph type="title"/>
          </p:nvPr>
        </p:nvSpPr>
        <p:spPr/>
        <p:txBody>
          <a:bodyPr/>
          <a:lstStyle/>
          <a:p>
            <a:r>
              <a:rPr lang="en-US" dirty="0"/>
              <a:t>Rule 2-1-11 General Risk Management</a:t>
            </a:r>
          </a:p>
        </p:txBody>
      </p:sp>
      <p:sp>
        <p:nvSpPr>
          <p:cNvPr id="5" name="Content Placeholder 4">
            <a:extLst>
              <a:ext uri="{FF2B5EF4-FFF2-40B4-BE49-F238E27FC236}">
                <a16:creationId xmlns:a16="http://schemas.microsoft.com/office/drawing/2014/main" xmlns="" id="{62050F4B-A774-4116-ADE7-D6C9E5182EDF}"/>
              </a:ext>
            </a:extLst>
          </p:cNvPr>
          <p:cNvSpPr>
            <a:spLocks noGrp="1"/>
          </p:cNvSpPr>
          <p:nvPr>
            <p:ph idx="1"/>
          </p:nvPr>
        </p:nvSpPr>
        <p:spPr/>
        <p:txBody>
          <a:bodyPr/>
          <a:lstStyle/>
          <a:p>
            <a:pPr marL="0" marR="0">
              <a:spcBef>
                <a:spcPts val="0"/>
              </a:spcBef>
              <a:spcAft>
                <a:spcPts val="0"/>
              </a:spcAft>
            </a:pPr>
            <a:r>
              <a:rPr lang="en-US" sz="1800" u="sng" dirty="0">
                <a:solidFill>
                  <a:srgbClr val="FF0000"/>
                </a:solidFill>
                <a:effectLst/>
                <a:latin typeface="Calibri" panose="020F0502020204030204" pitchFamily="34" charset="0"/>
                <a:ea typeface="Times New Roman" panose="02020603050405020304" pitchFamily="18" charset="0"/>
              </a:rPr>
              <a:t>Soft, nonabrasive, and/or non-hardening</a:t>
            </a:r>
            <a:r>
              <a:rPr lang="en-US" sz="1800" dirty="0">
                <a:solidFill>
                  <a:srgbClr val="FF0000"/>
                </a:solidFill>
                <a:effectLst/>
                <a:latin typeface="Calibri" panose="020F0502020204030204" pitchFamily="34" charset="0"/>
                <a:ea typeface="Times New Roman" panose="02020603050405020304" pitchFamily="18" charset="0"/>
              </a:rPr>
              <a:t> </a:t>
            </a:r>
            <a:r>
              <a:rPr lang="en-US" sz="1800" dirty="0">
                <a:solidFill>
                  <a:srgbClr val="000000"/>
                </a:solidFill>
                <a:effectLst/>
                <a:latin typeface="Calibri" panose="020F0502020204030204" pitchFamily="34" charset="0"/>
                <a:ea typeface="Times New Roman" panose="02020603050405020304" pitchFamily="18" charset="0"/>
              </a:rPr>
              <a:t>supports, braces, soft casts, etc., that are unaltered from the manufacturer's original design/production do not require any additional padding. </a:t>
            </a:r>
            <a:r>
              <a:rPr lang="en-US" sz="1800" strike="sngStrike" dirty="0">
                <a:solidFill>
                  <a:srgbClr val="FF0000"/>
                </a:solidFill>
                <a:effectLst/>
                <a:latin typeface="Calibri" panose="020F0502020204030204" pitchFamily="34" charset="0"/>
                <a:ea typeface="Times New Roman" panose="02020603050405020304" pitchFamily="18" charset="0"/>
              </a:rPr>
              <a:t>Supports/braces that have been altered from the manufacturer's original design/production</a:t>
            </a:r>
            <a:r>
              <a:rPr lang="en-US" sz="1800" dirty="0">
                <a:solidFill>
                  <a:srgbClr val="FF0000"/>
                </a:solidFill>
                <a:effectLst/>
                <a:latin typeface="Calibri" panose="020F0502020204030204" pitchFamily="34" charset="0"/>
                <a:ea typeface="Times New Roman" panose="02020603050405020304" pitchFamily="18" charset="0"/>
              </a:rPr>
              <a:t> </a:t>
            </a:r>
            <a:r>
              <a:rPr lang="en-US" sz="1800" u="sng" dirty="0">
                <a:solidFill>
                  <a:srgbClr val="FF0000"/>
                </a:solidFill>
                <a:effectLst/>
                <a:latin typeface="Calibri" panose="020F0502020204030204" pitchFamily="34" charset="0"/>
                <a:ea typeface="Times New Roman" panose="02020603050405020304" pitchFamily="18" charset="0"/>
              </a:rPr>
              <a:t>Hard and unyielding items (guards, casts, braces, etc.) on the hand, wrist, forearm, elbow, or upper arm</a:t>
            </a:r>
            <a:r>
              <a:rPr lang="en-US" sz="1800" dirty="0">
                <a:solidFill>
                  <a:srgbClr val="FF0000"/>
                </a:solidFill>
                <a:effectLst/>
                <a:latin typeface="Calibri" panose="020F0502020204030204" pitchFamily="34" charset="0"/>
                <a:ea typeface="Times New Roman" panose="02020603050405020304" pitchFamily="18" charset="0"/>
              </a:rPr>
              <a:t> </a:t>
            </a:r>
            <a:r>
              <a:rPr lang="en-US" sz="1800" dirty="0">
                <a:solidFill>
                  <a:srgbClr val="000000"/>
                </a:solidFill>
                <a:effectLst/>
                <a:latin typeface="Calibri" panose="020F0502020204030204" pitchFamily="34" charset="0"/>
                <a:ea typeface="Times New Roman" panose="02020603050405020304" pitchFamily="18" charset="0"/>
              </a:rPr>
              <a:t>must be padded with a closed-cell, slow-recovery foam padding no less than one-half-inch thick if the participant is involved in partner stunts, pyramids or tosses. </a:t>
            </a:r>
            <a:r>
              <a:rPr lang="en-US" sz="1800" dirty="0">
                <a:effectLst/>
                <a:latin typeface="Calibri" panose="020F0502020204030204" pitchFamily="34" charset="0"/>
                <a:ea typeface="Times New Roman" panose="02020603050405020304" pitchFamily="18" charset="0"/>
              </a:rPr>
              <a:t>A participant wearing a </a:t>
            </a:r>
            <a:r>
              <a:rPr lang="en-US" sz="1800" u="sng" dirty="0">
                <a:solidFill>
                  <a:srgbClr val="FF0000"/>
                </a:solidFill>
                <a:effectLst/>
                <a:latin typeface="Calibri" panose="020F0502020204030204" pitchFamily="34" charset="0"/>
                <a:ea typeface="Times New Roman" panose="02020603050405020304" pitchFamily="18" charset="0"/>
              </a:rPr>
              <a:t>lower body</a:t>
            </a:r>
            <a:r>
              <a:rPr lang="en-US" sz="1800" dirty="0">
                <a:solidFill>
                  <a:srgbClr val="FF0000"/>
                </a:solidFill>
                <a:effectLst/>
                <a:latin typeface="Calibri" panose="020F0502020204030204" pitchFamily="34" charset="0"/>
                <a:ea typeface="Times New Roman" panose="02020603050405020304" pitchFamily="18" charset="0"/>
              </a:rPr>
              <a:t> </a:t>
            </a:r>
            <a:r>
              <a:rPr lang="en-US" sz="1800" dirty="0">
                <a:effectLst/>
                <a:latin typeface="Calibri" panose="020F0502020204030204" pitchFamily="34" charset="0"/>
                <a:ea typeface="Times New Roman" panose="02020603050405020304" pitchFamily="18" charset="0"/>
              </a:rPr>
              <a:t>plaster cast or a walking boot must not be involved in partner stunts, pyramids, tosses, jumps or tumbling.</a:t>
            </a:r>
            <a:endParaRPr lang="en-US" sz="1800" dirty="0">
              <a:effectLst/>
              <a:latin typeface="Times New Roman" panose="02020603050405020304" pitchFamily="18" charset="0"/>
              <a:ea typeface="Times New Roman" panose="02020603050405020304" pitchFamily="18" charset="0"/>
            </a:endParaRPr>
          </a:p>
          <a:p>
            <a:endParaRPr lang="en-US" dirty="0"/>
          </a:p>
          <a:p>
            <a:r>
              <a:rPr lang="en-US" dirty="0"/>
              <a:t>Rationale – Clarifies the padding requirements of hard and soft support devices and braces. </a:t>
            </a:r>
          </a:p>
          <a:p>
            <a:endParaRPr lang="en-US" dirty="0"/>
          </a:p>
          <a:p>
            <a:endParaRPr lang="en-US" dirty="0"/>
          </a:p>
          <a:p>
            <a:endParaRPr lang="en-US" dirty="0"/>
          </a:p>
          <a:p>
            <a:endParaRPr lang="en-US" dirty="0"/>
          </a:p>
          <a:p>
            <a:endParaRPr lang="en-US" dirty="0"/>
          </a:p>
          <a:p>
            <a:endParaRPr lang="en-US" dirty="0"/>
          </a:p>
        </p:txBody>
      </p:sp>
    </p:spTree>
    <p:extLst>
      <p:ext uri="{BB962C8B-B14F-4D97-AF65-F5344CB8AC3E}">
        <p14:creationId xmlns:p14="http://schemas.microsoft.com/office/powerpoint/2010/main" val="314111095"/>
      </p:ext>
    </p:extLst>
  </p:cSld>
  <p:clrMapOvr>
    <a:masterClrMapping/>
  </p:clrMapOvr>
</p:sld>
</file>

<file path=ppt/theme/theme1.xml><?xml version="1.0" encoding="utf-8"?>
<a:theme xmlns:a="http://schemas.openxmlformats.org/drawingml/2006/main" name="Office Theme">
  <a:themeElements>
    <a:clrScheme name="NFHS Brand">
      <a:dk1>
        <a:srgbClr val="414B56"/>
      </a:dk1>
      <a:lt1>
        <a:sysClr val="window" lastClr="FFFFFF"/>
      </a:lt1>
      <a:dk2>
        <a:srgbClr val="1F497D"/>
      </a:dk2>
      <a:lt2>
        <a:srgbClr val="D8D8D8"/>
      </a:lt2>
      <a:accent1>
        <a:srgbClr val="FFCE00"/>
      </a:accent1>
      <a:accent2>
        <a:srgbClr val="D21034"/>
      </a:accent2>
      <a:accent3>
        <a:srgbClr val="003798"/>
      </a:accent3>
      <a:accent4>
        <a:srgbClr val="E96B10"/>
      </a:accent4>
      <a:accent5>
        <a:srgbClr val="581963"/>
      </a:accent5>
      <a:accent6>
        <a:srgbClr val="006A4E"/>
      </a:accent6>
      <a:hlink>
        <a:srgbClr val="414B56"/>
      </a:hlink>
      <a:folHlink>
        <a:srgbClr val="003798"/>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xmlns="" name="NFHS Company PowerPoint_2019_Wide Format  -  Read-Only" id="{578E5E0E-7831-4F22-95AE-7160C72C5DED}" vid="{FA4BBCA8-BB05-4FE0-B1B8-97E500620DB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2FDF4DF7540A984FB69F316346B409C5" ma:contentTypeVersion="13" ma:contentTypeDescription="Create a new document." ma:contentTypeScope="" ma:versionID="a2adcb6fc02ae21e2ea8c06616e8c801">
  <xsd:schema xmlns:xsd="http://www.w3.org/2001/XMLSchema" xmlns:xs="http://www.w3.org/2001/XMLSchema" xmlns:p="http://schemas.microsoft.com/office/2006/metadata/properties" xmlns:ns3="130e0864-2403-490f-bcbf-d19299003739" xmlns:ns4="ee96ef98-143c-4f6b-84b5-8b2f1e572245" targetNamespace="http://schemas.microsoft.com/office/2006/metadata/properties" ma:root="true" ma:fieldsID="976139fc8073c40fde6d26dfa9a181ea" ns3:_="" ns4:_="">
    <xsd:import namespace="130e0864-2403-490f-bcbf-d19299003739"/>
    <xsd:import namespace="ee96ef98-143c-4f6b-84b5-8b2f1e572245"/>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DateTaken" minOccurs="0"/>
                <xsd:element ref="ns4:MediaServiceAutoTags" minOccurs="0"/>
                <xsd:element ref="ns4:MediaServiceLocation" minOccurs="0"/>
                <xsd:element ref="ns4:MediaServiceOCR" minOccurs="0"/>
                <xsd:element ref="ns4:MediaServiceGenerationTime" minOccurs="0"/>
                <xsd:element ref="ns4:MediaServiceEventHashCode" minOccurs="0"/>
                <xsd:element ref="ns4:MediaServiceAutoKeyPoints" minOccurs="0"/>
                <xsd:element ref="ns4: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30e0864-2403-490f-bcbf-d19299003739"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SharingHintHash" ma:index="10" nillable="true" ma:displayName="Sharing Hint Hash" ma:description=""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ee96ef98-143c-4f6b-84b5-8b2f1e572245" elementFormDefault="qualified">
    <xsd:import namespace="http://schemas.microsoft.com/office/2006/documentManagement/types"/>
    <xsd:import namespace="http://schemas.microsoft.com/office/infopath/2007/PartnerControls"/>
    <xsd:element name="MediaServiceMetadata" ma:index="11" nillable="true" ma:displayName="MediaServiceMetadata" ma:description="" ma:hidden="true" ma:internalName="MediaServiceMetadata" ma:readOnly="true">
      <xsd:simpleType>
        <xsd:restriction base="dms:Note"/>
      </xsd:simpleType>
    </xsd:element>
    <xsd:element name="MediaServiceFastMetadata" ma:index="12" nillable="true" ma:displayName="MediaServiceFastMetadata" ma:description="" ma:hidden="true" ma:internalName="MediaServiceFastMetadata" ma:readOnly="true">
      <xsd:simpleType>
        <xsd:restriction base="dms:Note"/>
      </xsd:simpleType>
    </xsd:element>
    <xsd:element name="MediaServiceDateTaken" ma:index="13" nillable="true" ma:displayName="MediaServiceDateTaken" ma:hidden="true" ma:internalName="MediaServiceDateTaken" ma:readOnly="true">
      <xsd:simpleType>
        <xsd:restriction base="dms:Text"/>
      </xsd:simpleType>
    </xsd:element>
    <xsd:element name="MediaServiceAutoTags" ma:index="14" nillable="true" ma:displayName="MediaServiceAutoTags" ma:internalName="MediaServiceAutoTags" ma:readOnly="true">
      <xsd:simpleType>
        <xsd:restriction base="dms:Text"/>
      </xsd:simpleType>
    </xsd:element>
    <xsd:element name="MediaServiceLocation" ma:index="15" nillable="true" ma:displayName="Location" ma:internalName="MediaServiceLocatio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AutoKeyPoints" ma:index="19" nillable="true" ma:displayName="MediaServiceAutoKeyPoints" ma:hidden="true" ma:internalName="MediaServiceAutoKeyPoints" ma:readOnly="true">
      <xsd:simpleType>
        <xsd:restriction base="dms:Note"/>
      </xsd:simpleType>
    </xsd:element>
    <xsd:element name="MediaServiceKeyPoints" ma:index="20"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4D24A78-5130-4CFD-9517-F0D6D4083F55}">
  <ds:schemaRefs>
    <ds:schemaRef ds:uri="http://schemas.microsoft.com/sharepoint/v3/contenttype/forms"/>
  </ds:schemaRefs>
</ds:datastoreItem>
</file>

<file path=customXml/itemProps2.xml><?xml version="1.0" encoding="utf-8"?>
<ds:datastoreItem xmlns:ds="http://schemas.openxmlformats.org/officeDocument/2006/customXml" ds:itemID="{43A969CC-7EB7-4C0F-8088-79C2BF643704}">
  <ds:schemaRefs>
    <ds:schemaRef ds:uri="http://schemas.openxmlformats.org/package/2006/metadata/core-properties"/>
    <ds:schemaRef ds:uri="http://purl.org/dc/elements/1.1/"/>
    <ds:schemaRef ds:uri="http://schemas.microsoft.com/office/2006/documentManagement/types"/>
    <ds:schemaRef ds:uri="http://purl.org/dc/terms/"/>
    <ds:schemaRef ds:uri="http://schemas.microsoft.com/office/infopath/2007/PartnerControls"/>
    <ds:schemaRef ds:uri="ee96ef98-143c-4f6b-84b5-8b2f1e572245"/>
    <ds:schemaRef ds:uri="130e0864-2403-490f-bcbf-d19299003739"/>
    <ds:schemaRef ds:uri="http://schemas.microsoft.com/office/2006/metadata/properties"/>
    <ds:schemaRef ds:uri="http://www.w3.org/XML/1998/namespace"/>
    <ds:schemaRef ds:uri="http://purl.org/dc/dcmitype/"/>
  </ds:schemaRefs>
</ds:datastoreItem>
</file>

<file path=customXml/itemProps3.xml><?xml version="1.0" encoding="utf-8"?>
<ds:datastoreItem xmlns:ds="http://schemas.openxmlformats.org/officeDocument/2006/customXml" ds:itemID="{4AE4A896-8D48-4D19-8456-71481B12F973}">
  <ds:schemaRefs>
    <ds:schemaRef ds:uri="130e0864-2403-490f-bcbf-d19299003739"/>
    <ds:schemaRef ds:uri="ee96ef98-143c-4f6b-84b5-8b2f1e572245"/>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otalTime>11</TotalTime>
  <Words>1870</Words>
  <Application>Microsoft Office PowerPoint</Application>
  <PresentationFormat>Custom</PresentationFormat>
  <Paragraphs>228</Paragraphs>
  <Slides>35</Slides>
  <Notes>19</Notes>
  <HiddenSlides>0</HiddenSlides>
  <MMClips>5</MMClips>
  <ScaleCrop>false</ScaleCrop>
  <HeadingPairs>
    <vt:vector size="4" baseType="variant">
      <vt:variant>
        <vt:lpstr>Theme</vt:lpstr>
      </vt:variant>
      <vt:variant>
        <vt:i4>1</vt:i4>
      </vt:variant>
      <vt:variant>
        <vt:lpstr>Slide Titles</vt:lpstr>
      </vt:variant>
      <vt:variant>
        <vt:i4>35</vt:i4>
      </vt:variant>
    </vt:vector>
  </HeadingPairs>
  <TitlesOfParts>
    <vt:vector size="36" baseType="lpstr">
      <vt:lpstr>Office Theme</vt:lpstr>
      <vt:lpstr>2022 NFHS Rules Interpretation </vt:lpstr>
      <vt:lpstr>Thank you to our Spirit Partner Varsity</vt:lpstr>
      <vt:lpstr>National Federation of  State High School Associations</vt:lpstr>
      <vt:lpstr>NFHS Rules Review Committee</vt:lpstr>
      <vt:lpstr>National Federation of  State High School Associations</vt:lpstr>
      <vt:lpstr>NFHS Rules App</vt:lpstr>
      <vt:lpstr>2022 Rules Changes</vt:lpstr>
      <vt:lpstr>Rule 1 Definitions</vt:lpstr>
      <vt:lpstr>Rule 2-1-11 General Risk Management</vt:lpstr>
      <vt:lpstr>3-2-1 4-2-1  Stunting Personnel</vt:lpstr>
      <vt:lpstr>PowerPoint Presentation</vt:lpstr>
      <vt:lpstr>3-3-5a Inversions</vt:lpstr>
      <vt:lpstr>PowerPoint Presentation</vt:lpstr>
      <vt:lpstr>Illegal 3.3.5a</vt:lpstr>
      <vt:lpstr>3-3-5D Inversions</vt:lpstr>
      <vt:lpstr>Rule 3-5-4 Release Stunts/tosses</vt:lpstr>
      <vt:lpstr>PowerPoint Presentation</vt:lpstr>
      <vt:lpstr>Rule 3-5-5c  Release Stunts/tosses</vt:lpstr>
      <vt:lpstr>PowerPoint Presentation</vt:lpstr>
      <vt:lpstr>2022 Points of emphasis</vt:lpstr>
      <vt:lpstr>Situations and Rulings</vt:lpstr>
      <vt:lpstr>Sportsmanship</vt:lpstr>
      <vt:lpstr>Return to Play/Activity</vt:lpstr>
      <vt:lpstr>Hair</vt:lpstr>
      <vt:lpstr>Performing Surfaces</vt:lpstr>
      <vt:lpstr>NFHS OFFICIALS Education </vt:lpstr>
      <vt:lpstr>PowerPoint Presentation</vt:lpstr>
      <vt:lpstr>NFHS Center for Officials Services (COS)</vt:lpstr>
      <vt:lpstr> NFHS Learning Center</vt:lpstr>
      <vt:lpstr>PowerPoint Presentation</vt:lpstr>
      <vt:lpstr>NFHS Network</vt:lpstr>
      <vt:lpstr>NFHS Network</vt:lpstr>
      <vt:lpstr>PowerPoint Presentation</vt:lpstr>
      <vt:lpstr>2022 Spirit discussion forum</vt:lpstr>
      <vt:lpstr>Thank You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2022 NFHS Rules Interpretation</dc:title>
  <dc:creator>James Weaver</dc:creator>
  <cp:lastModifiedBy>jay</cp:lastModifiedBy>
  <cp:revision>4</cp:revision>
  <dcterms:created xsi:type="dcterms:W3CDTF">2022-06-24T14:59:39Z</dcterms:created>
  <dcterms:modified xsi:type="dcterms:W3CDTF">2022-07-13T19:23:24Z</dcterms:modified>
</cp:coreProperties>
</file>