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comments/modernComment_7FFFFFE6_5E5DAF92.xml" ContentType="application/vnd.ms-powerpoint.comments+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403" r:id="rId4"/>
    <p:sldMasterId id="2147484470" r:id="rId5"/>
  </p:sldMasterIdLst>
  <p:notesMasterIdLst>
    <p:notesMasterId r:id="rId80"/>
  </p:notesMasterIdLst>
  <p:sldIdLst>
    <p:sldId id="2147470025" r:id="rId6"/>
    <p:sldId id="2147480519" r:id="rId7"/>
    <p:sldId id="2147481648" r:id="rId8"/>
    <p:sldId id="270" r:id="rId9"/>
    <p:sldId id="271" r:id="rId10"/>
    <p:sldId id="2147481692" r:id="rId11"/>
    <p:sldId id="2147483347" r:id="rId12"/>
    <p:sldId id="272" r:id="rId13"/>
    <p:sldId id="274" r:id="rId14"/>
    <p:sldId id="266" r:id="rId15"/>
    <p:sldId id="269" r:id="rId16"/>
    <p:sldId id="267" r:id="rId17"/>
    <p:sldId id="268" r:id="rId18"/>
    <p:sldId id="2147483623" r:id="rId19"/>
    <p:sldId id="2147483624" r:id="rId20"/>
    <p:sldId id="2147483625" r:id="rId21"/>
    <p:sldId id="2147483626" r:id="rId22"/>
    <p:sldId id="2147483560" r:id="rId23"/>
    <p:sldId id="2147483629" r:id="rId24"/>
    <p:sldId id="2147483627" r:id="rId25"/>
    <p:sldId id="2147481651" r:id="rId26"/>
    <p:sldId id="2147481657" r:id="rId27"/>
    <p:sldId id="2147481686" r:id="rId28"/>
    <p:sldId id="2147481649" r:id="rId29"/>
    <p:sldId id="2147481661" r:id="rId30"/>
    <p:sldId id="2147481663" r:id="rId31"/>
    <p:sldId id="2147481656" r:id="rId32"/>
    <p:sldId id="2147481650" r:id="rId33"/>
    <p:sldId id="2147481664" r:id="rId34"/>
    <p:sldId id="2147481652" r:id="rId35"/>
    <p:sldId id="2147481658" r:id="rId36"/>
    <p:sldId id="2147481667" r:id="rId37"/>
    <p:sldId id="2147481653" r:id="rId38"/>
    <p:sldId id="2147481659" r:id="rId39"/>
    <p:sldId id="2147481668" r:id="rId40"/>
    <p:sldId id="2147481619" r:id="rId41"/>
    <p:sldId id="2147481674" r:id="rId42"/>
    <p:sldId id="2147481676" r:id="rId43"/>
    <p:sldId id="2147481687" r:id="rId44"/>
    <p:sldId id="2147481641" r:id="rId45"/>
    <p:sldId id="2147481688" r:id="rId46"/>
    <p:sldId id="2147481689" r:id="rId47"/>
    <p:sldId id="2147481690" r:id="rId48"/>
    <p:sldId id="2147481683" r:id="rId49"/>
    <p:sldId id="2147481684" r:id="rId50"/>
    <p:sldId id="2147481685" r:id="rId51"/>
    <p:sldId id="2147481703" r:id="rId52"/>
    <p:sldId id="2147481708" r:id="rId53"/>
    <p:sldId id="2147481706" r:id="rId54"/>
    <p:sldId id="2147481704" r:id="rId55"/>
    <p:sldId id="2147483597" r:id="rId56"/>
    <p:sldId id="2147483642" r:id="rId57"/>
    <p:sldId id="2147483643" r:id="rId58"/>
    <p:sldId id="2147483598" r:id="rId59"/>
    <p:sldId id="2147483620" r:id="rId60"/>
    <p:sldId id="2147483600" r:id="rId61"/>
    <p:sldId id="2147483602" r:id="rId62"/>
    <p:sldId id="2147481707" r:id="rId63"/>
    <p:sldId id="2147483645" r:id="rId64"/>
    <p:sldId id="2147483646" r:id="rId65"/>
    <p:sldId id="2147483647" r:id="rId66"/>
    <p:sldId id="256" r:id="rId67"/>
    <p:sldId id="258" r:id="rId68"/>
    <p:sldId id="2147481699" r:id="rId69"/>
    <p:sldId id="2147481700" r:id="rId70"/>
    <p:sldId id="2147481701" r:id="rId71"/>
    <p:sldId id="2147481702" r:id="rId72"/>
    <p:sldId id="2147481671" r:id="rId73"/>
    <p:sldId id="2147481672" r:id="rId74"/>
    <p:sldId id="2147483622" r:id="rId75"/>
    <p:sldId id="2147483630" r:id="rId76"/>
    <p:sldId id="275" r:id="rId77"/>
    <p:sldId id="2147483563" r:id="rId78"/>
    <p:sldId id="273" r:id="rId7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Introduction" id="{7B0ADBCD-57E8-4AEB-9EF2-08A29840063F}">
          <p14:sldIdLst>
            <p14:sldId id="2147470025"/>
            <p14:sldId id="2147480519"/>
            <p14:sldId id="2147481648"/>
            <p14:sldId id="270"/>
            <p14:sldId id="271"/>
          </p14:sldIdLst>
        </p14:section>
        <p14:section name="Teams for FLWs" id="{0583AEC7-368B-4D35-B8C1-19C9AE3F2C4B}">
          <p14:sldIdLst>
            <p14:sldId id="2147481692"/>
            <p14:sldId id="2147483347"/>
            <p14:sldId id="272"/>
          </p14:sldIdLst>
        </p14:section>
        <p14:section name="Teams for Frontline Example" id="{F04769BA-C8EA-4224-A9F5-291AD254BA92}">
          <p14:sldIdLst>
            <p14:sldId id="274"/>
            <p14:sldId id="266"/>
            <p14:sldId id="269"/>
            <p14:sldId id="267"/>
            <p14:sldId id="268"/>
            <p14:sldId id="2147483623"/>
            <p14:sldId id="2147483624"/>
            <p14:sldId id="2147483625"/>
            <p14:sldId id="2147483626"/>
            <p14:sldId id="2147483560"/>
            <p14:sldId id="2147483629"/>
            <p14:sldId id="2147483627"/>
          </p14:sldIdLst>
        </p14:section>
        <p14:section name="Start your Project" id="{9F0747A9-DF3D-43BE-8D21-EA2C18FABF01}">
          <p14:sldIdLst>
            <p14:sldId id="2147481651"/>
            <p14:sldId id="2147481657"/>
            <p14:sldId id="2147481686"/>
            <p14:sldId id="2147481649"/>
          </p14:sldIdLst>
        </p14:section>
        <p14:section name="Current State Assessment" id="{0DC2917B-8960-422B-9272-03B35CF1528A}">
          <p14:sldIdLst>
            <p14:sldId id="2147481661"/>
            <p14:sldId id="2147481663"/>
            <p14:sldId id="2147481656"/>
            <p14:sldId id="2147481650"/>
            <p14:sldId id="2147481664"/>
          </p14:sldIdLst>
        </p14:section>
        <p14:section name="Scope initial Teams experience" id="{755405B1-D511-4706-852F-7E2641CD9D9E}">
          <p14:sldIdLst>
            <p14:sldId id="2147481652"/>
            <p14:sldId id="2147481658"/>
            <p14:sldId id="2147481667"/>
          </p14:sldIdLst>
        </p14:section>
        <p14:section name="Teams for comms and collab" id="{B176D414-D145-412D-A1FE-B227D53DDA62}">
          <p14:sldIdLst>
            <p14:sldId id="2147481653"/>
            <p14:sldId id="2147481659"/>
            <p14:sldId id="2147481668"/>
            <p14:sldId id="2147481619"/>
            <p14:sldId id="2147481674"/>
            <p14:sldId id="2147481676"/>
            <p14:sldId id="2147481687"/>
            <p14:sldId id="2147481641"/>
            <p14:sldId id="2147481688"/>
            <p14:sldId id="2147481689"/>
            <p14:sldId id="2147481690"/>
          </p14:sldIdLst>
        </p14:section>
        <p14:section name="Home Experience in Teams" id="{3795D326-EA00-4D44-828E-DE1C0E90EFE2}">
          <p14:sldIdLst>
            <p14:sldId id="2147481683"/>
            <p14:sldId id="2147481684"/>
            <p14:sldId id="2147481685"/>
            <p14:sldId id="2147481703"/>
            <p14:sldId id="2147481708"/>
            <p14:sldId id="2147481706"/>
            <p14:sldId id="2147481704"/>
            <p14:sldId id="2147483597"/>
            <p14:sldId id="2147483642"/>
            <p14:sldId id="2147483643"/>
            <p14:sldId id="2147483598"/>
            <p14:sldId id="2147483620"/>
            <p14:sldId id="2147483600"/>
            <p14:sldId id="2147483602"/>
            <p14:sldId id="2147481707"/>
            <p14:sldId id="2147483645"/>
            <p14:sldId id="2147483646"/>
            <p14:sldId id="2147483647"/>
            <p14:sldId id="256"/>
            <p14:sldId id="258"/>
          </p14:sldIdLst>
        </p14:section>
        <p14:section name="Implement initial Teams solution" id="{CF1AF215-F902-4F02-B7CD-0FBC89F54FA0}">
          <p14:sldIdLst>
            <p14:sldId id="2147481699"/>
            <p14:sldId id="2147481700"/>
            <p14:sldId id="2147481701"/>
            <p14:sldId id="2147481702"/>
          </p14:sldIdLst>
        </p14:section>
        <p14:section name="Future Expansion" id="{182C74BA-35EF-4EA1-A96E-0A4976388058}">
          <p14:sldIdLst>
            <p14:sldId id="2147481671"/>
            <p14:sldId id="2147481672"/>
            <p14:sldId id="2147483622"/>
            <p14:sldId id="2147483630"/>
            <p14:sldId id="275"/>
            <p14:sldId id="2147483563"/>
            <p14:sldId id="273"/>
          </p14:sldIdLst>
        </p14:section>
      </p14:sectionLst>
    </p:ex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D027A307-622F-8677-5179-6EBD669D10DC}" name="Lisa McKee" initials="LM" userId="S::LANDERL@microsoft.com::1c3e729c-cee8-47aa-82be-7e46a75dceaa" providerId="AD"/>
  <p188:author id="{16A83C0C-04B0-F16E-FF9A-DF027C12AA38}" name="Joel Miller" initials="JM" userId="S::joelmi@microsoft.com::197160fd-496e-4780-9e09-ecffb2cbbd3c" providerId="AD"/>
  <p188:author id="{F94DAB17-1CBD-0F53-D822-A37774EDE6D7}" name="Brian Blankenship" initials="BB" userId="S::bblankenship@bridge.partners::ac9f5a56-16af-436a-a9ca-33975cc9b7a0" providerId="AD"/>
  <p188:author id="{9B5AF91F-9C99-E1C3-71EC-C5C306CB53EE}" name="Priya Kodukula" initials="PK" userId="S::prkoduku@microsoft.com::4681e17e-3ab1-464e-9419-7a9a0508cb37" providerId="AD"/>
  <p188:author id="{15566124-DDED-587B-5797-FDC4D8F365EA}" name="Shola Abimbola" initials="SA" userId="S::sholaa@microsoft.com::f5f996b2-0a6d-48fa-8470-d12caab815f6" providerId="AD"/>
  <p188:author id="{A9B31529-D4DD-203C-FDB5-E6DCB9295328}" name="Sally Fahey" initials="SF" userId="S::salfa@microsoft.com::0a375378-b74c-483a-bd50-d1f8028e3fd5" providerId="AD"/>
  <p188:author id="{96EE7A2D-9AC1-0353-7500-3E68D6568089}" name="Laura Burgmeier" initials="LB" userId="S::laburgme@microsoft.com::6c9d76f5-acfd-49b3-a979-8925dd902167" providerId="AD"/>
  <p188:author id="{47085346-2234-64C0-3C3B-1039BE2F374D}" name="Theresa Choi" initials="TC" userId="S::tchoi@bridge.partners::d8690083-ce2f-4eb4-a024-3300c8992810" providerId="AD"/>
  <p188:author id="{CCA2A24D-BE80-3EB4-6C1D-3B65DB197FFE}" name="Harold Mitts" initials="HM" userId="S::haroldmitts@microsoft.com::4bd2d708-90d8-4de4-9433-9c4168fb9fbb" providerId="AD"/>
  <p188:author id="{912C7D52-7CB6-48CF-18D6-806E7C5457E4}" name="Tejas Mehta" initials="TM" userId="S::tmehta@microsoft.com::5471f206-50d2-4d2e-98ac-29df7da0606f" providerId="AD"/>
  <p188:author id="{6CE46867-DE88-6FAF-B6EC-6144F7463C6B}" name="bhunter@microsoft.com" initials="bh" userId="S::urn:spo:guest#bhunter@microsoft.com::" providerId="AD"/>
  <p188:author id="{09828A6F-3316-D6AC-A149-93C052062997}" name="Abbie Sweeney" initials="AS" userId="S::abisw@microsoft.com::f522f8b4-2e8a-49a6-898b-2a2b53225144" providerId="AD"/>
  <p188:author id="{CB7B68A1-4208-96B1-9DF4-C573EB67B07D}" name="Jessie Hwang" initials="JH" userId="S::jhwang@microsoft.com::85f2306c-fd56-49d2-8dff-e96751c6f345" providerId="AD"/>
  <p188:author id="{FEB8D3B0-B6D3-6F50-172E-DD809E9BBEED}" name="Irina Parsina" initials="IP" userId="S::irparsin@microsoft.com::57c4135e-ba67-4d7e-824d-5e1f1b8aaba0" providerId="AD"/>
  <p188:author id="{F502FDB6-E536-EEF7-DCC8-1160FB3E68BF}" name="Aaron Glick" initials="AG" userId="S::aaglick@microsoft.com::f871bcbf-4995-4810-ac35-f4ebf945a0a7" providerId="AD"/>
  <p188:author id="{2FE3C3BE-9180-2589-2CF2-A0D241B958A0}" name="landerl@microsoft.com" initials="la" userId="S::urn:spo:guest#landerl@microsoft.com::" providerId="AD"/>
  <p188:author id="{6D13D0D0-C22A-76C1-ABDF-81725BFD646F}" name="Terra Chang (NAYAMODE INC)" initials="TC" userId="S::v-terrachang@microsoft.com::e2071f83-608d-4f59-b6cd-cbd7d4841c04" providerId="AD"/>
  <p188:author id="{053EAAE9-FDDE-4837-DD2B-7026CE838F62}" name="Lisa McKee" initials="LM" userId="S::landerl@microsoft.com::1c3e729c-cee8-47aa-82be-7e46a75dceaa"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8F3"/>
    <a:srgbClr val="DEDEF6"/>
    <a:srgbClr val="34258E"/>
    <a:srgbClr val="090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A1AD374-9572-43E8-9BBB-4077F75CCCD3}" v="172" dt="2024-10-22T00:08:39.51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0377" autoAdjust="0"/>
    <p:restoredTop sz="95007" autoAdjust="0"/>
  </p:normalViewPr>
  <p:slideViewPr>
    <p:cSldViewPr snapToGrid="0">
      <p:cViewPr>
        <p:scale>
          <a:sx n="90" d="100"/>
          <a:sy n="90" d="100"/>
        </p:scale>
        <p:origin x="53" y="-101"/>
      </p:cViewPr>
      <p:guideLst/>
    </p:cSldViewPr>
  </p:slideViewPr>
  <p:outlineViewPr>
    <p:cViewPr>
      <p:scale>
        <a:sx n="33" d="100"/>
        <a:sy n="33" d="100"/>
      </p:scale>
      <p:origin x="0" y="-1963"/>
    </p:cViewPr>
  </p:outlineViewPr>
  <p:notesTextViewPr>
    <p:cViewPr>
      <p:scale>
        <a:sx n="1" d="1"/>
        <a:sy n="1" d="1"/>
      </p:scale>
      <p:origin x="0" y="-624"/>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42" Type="http://schemas.openxmlformats.org/officeDocument/2006/relationships/slide" Target="slides/slide37.xml"/><Relationship Id="rId47" Type="http://schemas.openxmlformats.org/officeDocument/2006/relationships/slide" Target="slides/slide42.xml"/><Relationship Id="rId63" Type="http://schemas.openxmlformats.org/officeDocument/2006/relationships/slide" Target="slides/slide58.xml"/><Relationship Id="rId68" Type="http://schemas.openxmlformats.org/officeDocument/2006/relationships/slide" Target="slides/slide63.xml"/><Relationship Id="rId84" Type="http://schemas.openxmlformats.org/officeDocument/2006/relationships/tableStyles" Target="tableStyles.xml"/><Relationship Id="rId16" Type="http://schemas.openxmlformats.org/officeDocument/2006/relationships/slide" Target="slides/slide11.xml"/><Relationship Id="rId11" Type="http://schemas.openxmlformats.org/officeDocument/2006/relationships/slide" Target="slides/slide6.xml"/><Relationship Id="rId32" Type="http://schemas.openxmlformats.org/officeDocument/2006/relationships/slide" Target="slides/slide27.xml"/><Relationship Id="rId37" Type="http://schemas.openxmlformats.org/officeDocument/2006/relationships/slide" Target="slides/slide32.xml"/><Relationship Id="rId53" Type="http://schemas.openxmlformats.org/officeDocument/2006/relationships/slide" Target="slides/slide48.xml"/><Relationship Id="rId58" Type="http://schemas.openxmlformats.org/officeDocument/2006/relationships/slide" Target="slides/slide53.xml"/><Relationship Id="rId74" Type="http://schemas.openxmlformats.org/officeDocument/2006/relationships/slide" Target="slides/slide69.xml"/><Relationship Id="rId79" Type="http://schemas.openxmlformats.org/officeDocument/2006/relationships/slide" Target="slides/slide74.xml"/><Relationship Id="rId5" Type="http://schemas.openxmlformats.org/officeDocument/2006/relationships/slideMaster" Target="slideMasters/slideMaster2.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slide" Target="slides/slide59.xml"/><Relationship Id="rId69" Type="http://schemas.openxmlformats.org/officeDocument/2006/relationships/slide" Target="slides/slide64.xml"/><Relationship Id="rId77" Type="http://schemas.openxmlformats.org/officeDocument/2006/relationships/slide" Target="slides/slide72.xml"/><Relationship Id="rId8" Type="http://schemas.openxmlformats.org/officeDocument/2006/relationships/slide" Target="slides/slide3.xml"/><Relationship Id="rId51" Type="http://schemas.openxmlformats.org/officeDocument/2006/relationships/slide" Target="slides/slide46.xml"/><Relationship Id="rId72" Type="http://schemas.openxmlformats.org/officeDocument/2006/relationships/slide" Target="slides/slide67.xml"/><Relationship Id="rId80" Type="http://schemas.openxmlformats.org/officeDocument/2006/relationships/notesMaster" Target="notesMasters/notesMaster1.xml"/><Relationship Id="rId85" Type="http://schemas.microsoft.com/office/2016/11/relationships/changesInfo" Target="changesInfos/changesInfo1.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openxmlformats.org/officeDocument/2006/relationships/slide" Target="slides/slide62.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slide" Target="slides/slide57.xml"/><Relationship Id="rId70" Type="http://schemas.openxmlformats.org/officeDocument/2006/relationships/slide" Target="slides/slide65.xml"/><Relationship Id="rId75" Type="http://schemas.openxmlformats.org/officeDocument/2006/relationships/slide" Target="slides/slide70.xml"/><Relationship Id="rId83"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slide" Target="slides/slide60.xml"/><Relationship Id="rId73" Type="http://schemas.openxmlformats.org/officeDocument/2006/relationships/slide" Target="slides/slide68.xml"/><Relationship Id="rId78" Type="http://schemas.openxmlformats.org/officeDocument/2006/relationships/slide" Target="slides/slide73.xml"/><Relationship Id="rId81" Type="http://schemas.openxmlformats.org/officeDocument/2006/relationships/presProps" Target="presProps.xml"/><Relationship Id="rId86"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 Id="rId76" Type="http://schemas.openxmlformats.org/officeDocument/2006/relationships/slide" Target="slides/slide71.xml"/><Relationship Id="rId7" Type="http://schemas.openxmlformats.org/officeDocument/2006/relationships/slide" Target="slides/slide2.xml"/><Relationship Id="rId71" Type="http://schemas.openxmlformats.org/officeDocument/2006/relationships/slide" Target="slides/slide66.xml"/><Relationship Id="rId2" Type="http://schemas.openxmlformats.org/officeDocument/2006/relationships/customXml" Target="../customXml/item2.xml"/><Relationship Id="rId29" Type="http://schemas.openxmlformats.org/officeDocument/2006/relationships/slide" Target="slides/slide24.xml"/><Relationship Id="rId24" Type="http://schemas.openxmlformats.org/officeDocument/2006/relationships/slide" Target="slides/slide19.xml"/><Relationship Id="rId40" Type="http://schemas.openxmlformats.org/officeDocument/2006/relationships/slide" Target="slides/slide35.xml"/><Relationship Id="rId45" Type="http://schemas.openxmlformats.org/officeDocument/2006/relationships/slide" Target="slides/slide40.xml"/><Relationship Id="rId66" Type="http://schemas.openxmlformats.org/officeDocument/2006/relationships/slide" Target="slides/slide61.xml"/><Relationship Id="rId87" Type="http://schemas.microsoft.com/office/2018/10/relationships/authors" Target="authors.xml"/><Relationship Id="rId61" Type="http://schemas.openxmlformats.org/officeDocument/2006/relationships/slide" Target="slides/slide56.xml"/><Relationship Id="rId8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e Hwang" userId="85f2306c-fd56-49d2-8dff-e96751c6f345" providerId="ADAL" clId="{7CFFEB99-B15C-4466-80E4-CA26554F4D06}"/>
    <pc:docChg chg="undo custSel modSld">
      <pc:chgData name="Jessie Hwang" userId="85f2306c-fd56-49d2-8dff-e96751c6f345" providerId="ADAL" clId="{7CFFEB99-B15C-4466-80E4-CA26554F4D06}" dt="2024-09-16T20:49:05.181" v="259" actId="478"/>
      <pc:docMkLst>
        <pc:docMk/>
      </pc:docMkLst>
      <pc:sldChg chg="modSp mod">
        <pc:chgData name="Jessie Hwang" userId="85f2306c-fd56-49d2-8dff-e96751c6f345" providerId="ADAL" clId="{7CFFEB99-B15C-4466-80E4-CA26554F4D06}" dt="2024-09-16T20:33:50.709" v="232" actId="20577"/>
        <pc:sldMkLst>
          <pc:docMk/>
          <pc:sldMk cId="1724603051" sldId="256"/>
        </pc:sldMkLst>
        <pc:spChg chg="mod">
          <ac:chgData name="Jessie Hwang" userId="85f2306c-fd56-49d2-8dff-e96751c6f345" providerId="ADAL" clId="{7CFFEB99-B15C-4466-80E4-CA26554F4D06}" dt="2024-09-16T20:33:39.557" v="227" actId="20577"/>
          <ac:spMkLst>
            <pc:docMk/>
            <pc:sldMk cId="1724603051" sldId="256"/>
            <ac:spMk id="2" creationId="{976B7712-FFF9-799B-BD17-42E5DEE7BD83}"/>
          </ac:spMkLst>
        </pc:spChg>
        <pc:spChg chg="mod">
          <ac:chgData name="Jessie Hwang" userId="85f2306c-fd56-49d2-8dff-e96751c6f345" providerId="ADAL" clId="{7CFFEB99-B15C-4466-80E4-CA26554F4D06}" dt="2024-09-16T20:33:50.709" v="232" actId="20577"/>
          <ac:spMkLst>
            <pc:docMk/>
            <pc:sldMk cId="1724603051" sldId="256"/>
            <ac:spMk id="5" creationId="{FA5C862B-33A7-F738-47D3-671CCED974B4}"/>
          </ac:spMkLst>
        </pc:spChg>
        <pc:spChg chg="mod">
          <ac:chgData name="Jessie Hwang" userId="85f2306c-fd56-49d2-8dff-e96751c6f345" providerId="ADAL" clId="{7CFFEB99-B15C-4466-80E4-CA26554F4D06}" dt="2024-09-16T20:33:49.225" v="231" actId="20577"/>
          <ac:spMkLst>
            <pc:docMk/>
            <pc:sldMk cId="1724603051" sldId="256"/>
            <ac:spMk id="9" creationId="{F0BCEF7C-0E35-C5E4-119F-47C90075184A}"/>
          </ac:spMkLst>
        </pc:spChg>
        <pc:spChg chg="mod">
          <ac:chgData name="Jessie Hwang" userId="85f2306c-fd56-49d2-8dff-e96751c6f345" providerId="ADAL" clId="{7CFFEB99-B15C-4466-80E4-CA26554F4D06}" dt="2024-09-16T20:33:48.216" v="230" actId="20577"/>
          <ac:spMkLst>
            <pc:docMk/>
            <pc:sldMk cId="1724603051" sldId="256"/>
            <ac:spMk id="15" creationId="{5E10857D-4559-AEDE-873B-AA12E4034A07}"/>
          </ac:spMkLst>
        </pc:spChg>
        <pc:spChg chg="mod">
          <ac:chgData name="Jessie Hwang" userId="85f2306c-fd56-49d2-8dff-e96751c6f345" providerId="ADAL" clId="{7CFFEB99-B15C-4466-80E4-CA26554F4D06}" dt="2024-09-16T20:33:45.018" v="229" actId="1076"/>
          <ac:spMkLst>
            <pc:docMk/>
            <pc:sldMk cId="1724603051" sldId="256"/>
            <ac:spMk id="20" creationId="{28FE1F7A-9CEE-E24A-64DF-6F23D7B3CA0E}"/>
          </ac:spMkLst>
        </pc:spChg>
      </pc:sldChg>
      <pc:sldChg chg="modSp mod">
        <pc:chgData name="Jessie Hwang" userId="85f2306c-fd56-49d2-8dff-e96751c6f345" providerId="ADAL" clId="{7CFFEB99-B15C-4466-80E4-CA26554F4D06}" dt="2024-09-16T20:35:29.617" v="236" actId="20577"/>
        <pc:sldMkLst>
          <pc:docMk/>
          <pc:sldMk cId="2719569308" sldId="258"/>
        </pc:sldMkLst>
        <pc:spChg chg="mod">
          <ac:chgData name="Jessie Hwang" userId="85f2306c-fd56-49d2-8dff-e96751c6f345" providerId="ADAL" clId="{7CFFEB99-B15C-4466-80E4-CA26554F4D06}" dt="2024-09-16T20:34:05.719" v="234" actId="20577"/>
          <ac:spMkLst>
            <pc:docMk/>
            <pc:sldMk cId="2719569308" sldId="258"/>
            <ac:spMk id="34" creationId="{BD6BC85B-0AC8-59A1-474D-0E87F4EFF9CA}"/>
          </ac:spMkLst>
        </pc:spChg>
        <pc:graphicFrameChg chg="modGraphic">
          <ac:chgData name="Jessie Hwang" userId="85f2306c-fd56-49d2-8dff-e96751c6f345" providerId="ADAL" clId="{7CFFEB99-B15C-4466-80E4-CA26554F4D06}" dt="2024-09-16T20:35:29.617" v="236" actId="20577"/>
          <ac:graphicFrameMkLst>
            <pc:docMk/>
            <pc:sldMk cId="2719569308" sldId="258"/>
            <ac:graphicFrameMk id="4" creationId="{BC6492AE-B9A6-5223-E4A1-7DBC3CE65B85}"/>
          </ac:graphicFrameMkLst>
        </pc:graphicFrameChg>
      </pc:sldChg>
      <pc:sldChg chg="modSp mod">
        <pc:chgData name="Jessie Hwang" userId="85f2306c-fd56-49d2-8dff-e96751c6f345" providerId="ADAL" clId="{7CFFEB99-B15C-4466-80E4-CA26554F4D06}" dt="2024-09-16T19:55:59.416" v="33" actId="20577"/>
        <pc:sldMkLst>
          <pc:docMk/>
          <pc:sldMk cId="3298806136" sldId="270"/>
        </pc:sldMkLst>
        <pc:spChg chg="mod">
          <ac:chgData name="Jessie Hwang" userId="85f2306c-fd56-49d2-8dff-e96751c6f345" providerId="ADAL" clId="{7CFFEB99-B15C-4466-80E4-CA26554F4D06}" dt="2024-09-16T19:55:44.291" v="8" actId="20577"/>
          <ac:spMkLst>
            <pc:docMk/>
            <pc:sldMk cId="3298806136" sldId="270"/>
            <ac:spMk id="2" creationId="{9578C1F6-3888-F712-AE02-F546921D83D3}"/>
          </ac:spMkLst>
        </pc:spChg>
        <pc:spChg chg="mod">
          <ac:chgData name="Jessie Hwang" userId="85f2306c-fd56-49d2-8dff-e96751c6f345" providerId="ADAL" clId="{7CFFEB99-B15C-4466-80E4-CA26554F4D06}" dt="2024-09-16T19:55:51.234" v="32" actId="20577"/>
          <ac:spMkLst>
            <pc:docMk/>
            <pc:sldMk cId="3298806136" sldId="270"/>
            <ac:spMk id="3" creationId="{FDBD9611-FE12-2189-1FA7-6C3EE99AF511}"/>
          </ac:spMkLst>
        </pc:spChg>
        <pc:spChg chg="mod">
          <ac:chgData name="Jessie Hwang" userId="85f2306c-fd56-49d2-8dff-e96751c6f345" providerId="ADAL" clId="{7CFFEB99-B15C-4466-80E4-CA26554F4D06}" dt="2024-09-16T19:55:59.416" v="33" actId="20577"/>
          <ac:spMkLst>
            <pc:docMk/>
            <pc:sldMk cId="3298806136" sldId="270"/>
            <ac:spMk id="8" creationId="{11783E3E-22A0-1330-D2FB-399EF1D7C9D4}"/>
          </ac:spMkLst>
        </pc:spChg>
      </pc:sldChg>
      <pc:sldChg chg="modSp mod">
        <pc:chgData name="Jessie Hwang" userId="85f2306c-fd56-49d2-8dff-e96751c6f345" providerId="ADAL" clId="{7CFFEB99-B15C-4466-80E4-CA26554F4D06}" dt="2024-09-16T19:56:17.903" v="39" actId="20577"/>
        <pc:sldMkLst>
          <pc:docMk/>
          <pc:sldMk cId="2810575689" sldId="271"/>
        </pc:sldMkLst>
        <pc:spChg chg="mod">
          <ac:chgData name="Jessie Hwang" userId="85f2306c-fd56-49d2-8dff-e96751c6f345" providerId="ADAL" clId="{7CFFEB99-B15C-4466-80E4-CA26554F4D06}" dt="2024-09-16T19:56:08.690" v="34" actId="20577"/>
          <ac:spMkLst>
            <pc:docMk/>
            <pc:sldMk cId="2810575689" sldId="271"/>
            <ac:spMk id="2" creationId="{9578C1F6-3888-F712-AE02-F546921D83D3}"/>
          </ac:spMkLst>
        </pc:spChg>
        <pc:spChg chg="mod">
          <ac:chgData name="Jessie Hwang" userId="85f2306c-fd56-49d2-8dff-e96751c6f345" providerId="ADAL" clId="{7CFFEB99-B15C-4466-80E4-CA26554F4D06}" dt="2024-09-16T19:56:17.903" v="39" actId="20577"/>
          <ac:spMkLst>
            <pc:docMk/>
            <pc:sldMk cId="2810575689" sldId="271"/>
            <ac:spMk id="4" creationId="{93495DC6-275D-619C-D0C7-C625675082FC}"/>
          </ac:spMkLst>
        </pc:spChg>
      </pc:sldChg>
      <pc:sldChg chg="modSp mod">
        <pc:chgData name="Jessie Hwang" userId="85f2306c-fd56-49d2-8dff-e96751c6f345" providerId="ADAL" clId="{7CFFEB99-B15C-4466-80E4-CA26554F4D06}" dt="2024-09-16T19:57:26.983" v="60" actId="20577"/>
        <pc:sldMkLst>
          <pc:docMk/>
          <pc:sldMk cId="2018212312" sldId="272"/>
        </pc:sldMkLst>
        <pc:spChg chg="mod">
          <ac:chgData name="Jessie Hwang" userId="85f2306c-fd56-49d2-8dff-e96751c6f345" providerId="ADAL" clId="{7CFFEB99-B15C-4466-80E4-CA26554F4D06}" dt="2024-09-16T19:56:49.570" v="46" actId="20577"/>
          <ac:spMkLst>
            <pc:docMk/>
            <pc:sldMk cId="2018212312" sldId="272"/>
            <ac:spMk id="2" creationId="{DEAD47FA-E8D5-7190-FCE8-B5EBBBDFA061}"/>
          </ac:spMkLst>
        </pc:spChg>
        <pc:spChg chg="mod">
          <ac:chgData name="Jessie Hwang" userId="85f2306c-fd56-49d2-8dff-e96751c6f345" providerId="ADAL" clId="{7CFFEB99-B15C-4466-80E4-CA26554F4D06}" dt="2024-09-16T19:56:46.922" v="45" actId="20577"/>
          <ac:spMkLst>
            <pc:docMk/>
            <pc:sldMk cId="2018212312" sldId="272"/>
            <ac:spMk id="3" creationId="{92C6567B-7E87-6E3A-CC21-841CC876C850}"/>
          </ac:spMkLst>
        </pc:spChg>
        <pc:spChg chg="mod">
          <ac:chgData name="Jessie Hwang" userId="85f2306c-fd56-49d2-8dff-e96751c6f345" providerId="ADAL" clId="{7CFFEB99-B15C-4466-80E4-CA26554F4D06}" dt="2024-09-16T19:57:18.950" v="59" actId="20577"/>
          <ac:spMkLst>
            <pc:docMk/>
            <pc:sldMk cId="2018212312" sldId="272"/>
            <ac:spMk id="19" creationId="{0D7A1086-E0FC-BD29-0F40-3DED654E5DF7}"/>
          </ac:spMkLst>
        </pc:spChg>
        <pc:spChg chg="mod">
          <ac:chgData name="Jessie Hwang" userId="85f2306c-fd56-49d2-8dff-e96751c6f345" providerId="ADAL" clId="{7CFFEB99-B15C-4466-80E4-CA26554F4D06}" dt="2024-09-16T19:57:15.175" v="58" actId="20577"/>
          <ac:spMkLst>
            <pc:docMk/>
            <pc:sldMk cId="2018212312" sldId="272"/>
            <ac:spMk id="26" creationId="{58FA8502-5EB3-BDAF-3C44-88D5B0FFB108}"/>
          </ac:spMkLst>
        </pc:spChg>
        <pc:spChg chg="mod">
          <ac:chgData name="Jessie Hwang" userId="85f2306c-fd56-49d2-8dff-e96751c6f345" providerId="ADAL" clId="{7CFFEB99-B15C-4466-80E4-CA26554F4D06}" dt="2024-09-16T19:57:26.983" v="60" actId="20577"/>
          <ac:spMkLst>
            <pc:docMk/>
            <pc:sldMk cId="2018212312" sldId="272"/>
            <ac:spMk id="33" creationId="{F411BABF-D938-6E6C-8C0E-B2E717BC00B2}"/>
          </ac:spMkLst>
        </pc:spChg>
        <pc:spChg chg="mod">
          <ac:chgData name="Jessie Hwang" userId="85f2306c-fd56-49d2-8dff-e96751c6f345" providerId="ADAL" clId="{7CFFEB99-B15C-4466-80E4-CA26554F4D06}" dt="2024-09-16T19:57:10.746" v="57" actId="20577"/>
          <ac:spMkLst>
            <pc:docMk/>
            <pc:sldMk cId="2018212312" sldId="272"/>
            <ac:spMk id="50" creationId="{5F06A3E4-B4FA-75A0-6224-33618E3DBAE0}"/>
          </ac:spMkLst>
        </pc:spChg>
      </pc:sldChg>
      <pc:sldChg chg="modSp mod">
        <pc:chgData name="Jessie Hwang" userId="85f2306c-fd56-49d2-8dff-e96751c6f345" providerId="ADAL" clId="{7CFFEB99-B15C-4466-80E4-CA26554F4D06}" dt="2024-09-16T19:57:34.457" v="61" actId="20577"/>
        <pc:sldMkLst>
          <pc:docMk/>
          <pc:sldMk cId="3726289392" sldId="274"/>
        </pc:sldMkLst>
        <pc:spChg chg="mod">
          <ac:chgData name="Jessie Hwang" userId="85f2306c-fd56-49d2-8dff-e96751c6f345" providerId="ADAL" clId="{7CFFEB99-B15C-4466-80E4-CA26554F4D06}" dt="2024-09-16T19:57:34.457" v="61" actId="20577"/>
          <ac:spMkLst>
            <pc:docMk/>
            <pc:sldMk cId="3726289392" sldId="274"/>
            <ac:spMk id="3" creationId="{EAFF4F80-93F2-0106-6D45-B04A737CCB0C}"/>
          </ac:spMkLst>
        </pc:spChg>
      </pc:sldChg>
      <pc:sldChg chg="modSp mod">
        <pc:chgData name="Jessie Hwang" userId="85f2306c-fd56-49d2-8dff-e96751c6f345" providerId="ADAL" clId="{7CFFEB99-B15C-4466-80E4-CA26554F4D06}" dt="2024-09-16T19:55:00.929" v="1" actId="20577"/>
        <pc:sldMkLst>
          <pc:docMk/>
          <pc:sldMk cId="3818504432" sldId="2147470025"/>
        </pc:sldMkLst>
        <pc:spChg chg="mod">
          <ac:chgData name="Jessie Hwang" userId="85f2306c-fd56-49d2-8dff-e96751c6f345" providerId="ADAL" clId="{7CFFEB99-B15C-4466-80E4-CA26554F4D06}" dt="2024-09-16T19:55:00.929" v="1" actId="20577"/>
          <ac:spMkLst>
            <pc:docMk/>
            <pc:sldMk cId="3818504432" sldId="2147470025"/>
            <ac:spMk id="5" creationId="{A7ABFE15-54E6-4353-9B10-A22EF8396C08}"/>
          </ac:spMkLst>
        </pc:spChg>
      </pc:sldChg>
      <pc:sldChg chg="delSp modSp mod">
        <pc:chgData name="Jessie Hwang" userId="85f2306c-fd56-49d2-8dff-e96751c6f345" providerId="ADAL" clId="{7CFFEB99-B15C-4466-80E4-CA26554F4D06}" dt="2024-09-16T20:49:05.181" v="259" actId="478"/>
        <pc:sldMkLst>
          <pc:docMk/>
          <pc:sldMk cId="2913224775" sldId="2147481619"/>
        </pc:sldMkLst>
        <pc:spChg chg="mod">
          <ac:chgData name="Jessie Hwang" userId="85f2306c-fd56-49d2-8dff-e96751c6f345" providerId="ADAL" clId="{7CFFEB99-B15C-4466-80E4-CA26554F4D06}" dt="2024-09-16T20:06:50.839" v="93" actId="20577"/>
          <ac:spMkLst>
            <pc:docMk/>
            <pc:sldMk cId="2913224775" sldId="2147481619"/>
            <ac:spMk id="3" creationId="{ABDCE993-3829-7AE4-7572-A7C423E65763}"/>
          </ac:spMkLst>
        </pc:spChg>
        <pc:spChg chg="mod">
          <ac:chgData name="Jessie Hwang" userId="85f2306c-fd56-49d2-8dff-e96751c6f345" providerId="ADAL" clId="{7CFFEB99-B15C-4466-80E4-CA26554F4D06}" dt="2024-09-16T20:06:37.285" v="91" actId="1076"/>
          <ac:spMkLst>
            <pc:docMk/>
            <pc:sldMk cId="2913224775" sldId="2147481619"/>
            <ac:spMk id="4" creationId="{CE4F7DFA-EB4C-9BE0-9016-0D32CCEDE543}"/>
          </ac:spMkLst>
        </pc:spChg>
        <pc:spChg chg="del">
          <ac:chgData name="Jessie Hwang" userId="85f2306c-fd56-49d2-8dff-e96751c6f345" providerId="ADAL" clId="{7CFFEB99-B15C-4466-80E4-CA26554F4D06}" dt="2024-09-16T20:49:05.181" v="259" actId="478"/>
          <ac:spMkLst>
            <pc:docMk/>
            <pc:sldMk cId="2913224775" sldId="2147481619"/>
            <ac:spMk id="19" creationId="{04851BCD-7CCF-005E-56F4-FD6D46525C25}"/>
          </ac:spMkLst>
        </pc:spChg>
      </pc:sldChg>
      <pc:sldChg chg="modSp mod">
        <pc:chgData name="Jessie Hwang" userId="85f2306c-fd56-49d2-8dff-e96751c6f345" providerId="ADAL" clId="{7CFFEB99-B15C-4466-80E4-CA26554F4D06}" dt="2024-09-16T20:12:30.646" v="112" actId="6549"/>
        <pc:sldMkLst>
          <pc:docMk/>
          <pc:sldMk cId="3900802759" sldId="2147481641"/>
        </pc:sldMkLst>
        <pc:spChg chg="mod">
          <ac:chgData name="Jessie Hwang" userId="85f2306c-fd56-49d2-8dff-e96751c6f345" providerId="ADAL" clId="{7CFFEB99-B15C-4466-80E4-CA26554F4D06}" dt="2024-09-16T20:12:30.646" v="112" actId="6549"/>
          <ac:spMkLst>
            <pc:docMk/>
            <pc:sldMk cId="3900802759" sldId="2147481641"/>
            <ac:spMk id="2" creationId="{BDD8785A-D111-A775-98D0-53FB5E4CC735}"/>
          </ac:spMkLst>
        </pc:spChg>
        <pc:spChg chg="mod">
          <ac:chgData name="Jessie Hwang" userId="85f2306c-fd56-49d2-8dff-e96751c6f345" providerId="ADAL" clId="{7CFFEB99-B15C-4466-80E4-CA26554F4D06}" dt="2024-09-16T20:09:08.382" v="111" actId="20577"/>
          <ac:spMkLst>
            <pc:docMk/>
            <pc:sldMk cId="3900802759" sldId="2147481641"/>
            <ac:spMk id="3" creationId="{B78F0DFC-2DF5-07AB-C252-0BA874A94989}"/>
          </ac:spMkLst>
        </pc:spChg>
      </pc:sldChg>
      <pc:sldChg chg="delSp modSp mod">
        <pc:chgData name="Jessie Hwang" userId="85f2306c-fd56-49d2-8dff-e96751c6f345" providerId="ADAL" clId="{7CFFEB99-B15C-4466-80E4-CA26554F4D06}" dt="2024-09-16T19:55:28.188" v="7" actId="20577"/>
        <pc:sldMkLst>
          <pc:docMk/>
          <pc:sldMk cId="1959227668" sldId="2147481648"/>
        </pc:sldMkLst>
        <pc:spChg chg="mod">
          <ac:chgData name="Jessie Hwang" userId="85f2306c-fd56-49d2-8dff-e96751c6f345" providerId="ADAL" clId="{7CFFEB99-B15C-4466-80E4-CA26554F4D06}" dt="2024-09-16T19:55:13.352" v="3" actId="20577"/>
          <ac:spMkLst>
            <pc:docMk/>
            <pc:sldMk cId="1959227668" sldId="2147481648"/>
            <ac:spMk id="2" creationId="{9578C1F6-3888-F712-AE02-F546921D83D3}"/>
          </ac:spMkLst>
        </pc:spChg>
        <pc:spChg chg="mod">
          <ac:chgData name="Jessie Hwang" userId="85f2306c-fd56-49d2-8dff-e96751c6f345" providerId="ADAL" clId="{7CFFEB99-B15C-4466-80E4-CA26554F4D06}" dt="2024-09-16T19:55:20.911" v="6" actId="20577"/>
          <ac:spMkLst>
            <pc:docMk/>
            <pc:sldMk cId="1959227668" sldId="2147481648"/>
            <ac:spMk id="4" creationId="{93495DC6-275D-619C-D0C7-C625675082FC}"/>
          </ac:spMkLst>
        </pc:spChg>
        <pc:spChg chg="mod">
          <ac:chgData name="Jessie Hwang" userId="85f2306c-fd56-49d2-8dff-e96751c6f345" providerId="ADAL" clId="{7CFFEB99-B15C-4466-80E4-CA26554F4D06}" dt="2024-09-16T19:55:16.770" v="5" actId="20577"/>
          <ac:spMkLst>
            <pc:docMk/>
            <pc:sldMk cId="1959227668" sldId="2147481648"/>
            <ac:spMk id="5" creationId="{56C34AE6-9D0D-47EE-0C90-48931F8989D1}"/>
          </ac:spMkLst>
        </pc:spChg>
        <pc:spChg chg="mod">
          <ac:chgData name="Jessie Hwang" userId="85f2306c-fd56-49d2-8dff-e96751c6f345" providerId="ADAL" clId="{7CFFEB99-B15C-4466-80E4-CA26554F4D06}" dt="2024-09-16T19:55:28.188" v="7" actId="20577"/>
          <ac:spMkLst>
            <pc:docMk/>
            <pc:sldMk cId="1959227668" sldId="2147481648"/>
            <ac:spMk id="6" creationId="{A680B527-04F5-D393-F125-0C37317C250B}"/>
          </ac:spMkLst>
        </pc:spChg>
        <pc:spChg chg="del">
          <ac:chgData name="Jessie Hwang" userId="85f2306c-fd56-49d2-8dff-e96751c6f345" providerId="ADAL" clId="{7CFFEB99-B15C-4466-80E4-CA26554F4D06}" dt="2024-09-16T19:55:10.321" v="2" actId="478"/>
          <ac:spMkLst>
            <pc:docMk/>
            <pc:sldMk cId="1959227668" sldId="2147481648"/>
            <ac:spMk id="10" creationId="{9570B8DA-6ED7-3ABB-FEE6-7F90FF884D9A}"/>
          </ac:spMkLst>
        </pc:spChg>
        <pc:spChg chg="del">
          <ac:chgData name="Jessie Hwang" userId="85f2306c-fd56-49d2-8dff-e96751c6f345" providerId="ADAL" clId="{7CFFEB99-B15C-4466-80E4-CA26554F4D06}" dt="2024-09-16T19:55:10.321" v="2" actId="478"/>
          <ac:spMkLst>
            <pc:docMk/>
            <pc:sldMk cId="1959227668" sldId="2147481648"/>
            <ac:spMk id="11" creationId="{12B72777-923C-A29D-5A87-F56EE7352EA9}"/>
          </ac:spMkLst>
        </pc:spChg>
        <pc:spChg chg="del">
          <ac:chgData name="Jessie Hwang" userId="85f2306c-fd56-49d2-8dff-e96751c6f345" providerId="ADAL" clId="{7CFFEB99-B15C-4466-80E4-CA26554F4D06}" dt="2024-09-16T19:55:10.321" v="2" actId="478"/>
          <ac:spMkLst>
            <pc:docMk/>
            <pc:sldMk cId="1959227668" sldId="2147481648"/>
            <ac:spMk id="12" creationId="{DC104420-96DC-34C9-1ABE-01A4960B4EE7}"/>
          </ac:spMkLst>
        </pc:spChg>
        <pc:spChg chg="del">
          <ac:chgData name="Jessie Hwang" userId="85f2306c-fd56-49d2-8dff-e96751c6f345" providerId="ADAL" clId="{7CFFEB99-B15C-4466-80E4-CA26554F4D06}" dt="2024-09-16T19:55:10.321" v="2" actId="478"/>
          <ac:spMkLst>
            <pc:docMk/>
            <pc:sldMk cId="1959227668" sldId="2147481648"/>
            <ac:spMk id="13" creationId="{EBDC7E8D-6FF5-1E05-E252-0E2FE431C2ED}"/>
          </ac:spMkLst>
        </pc:spChg>
      </pc:sldChg>
      <pc:sldChg chg="modSp mod">
        <pc:chgData name="Jessie Hwang" userId="85f2306c-fd56-49d2-8dff-e96751c6f345" providerId="ADAL" clId="{7CFFEB99-B15C-4466-80E4-CA26554F4D06}" dt="2024-09-16T19:58:51.914" v="67" actId="20577"/>
        <pc:sldMkLst>
          <pc:docMk/>
          <pc:sldMk cId="61636124" sldId="2147481649"/>
        </pc:sldMkLst>
        <pc:spChg chg="mod">
          <ac:chgData name="Jessie Hwang" userId="85f2306c-fd56-49d2-8dff-e96751c6f345" providerId="ADAL" clId="{7CFFEB99-B15C-4466-80E4-CA26554F4D06}" dt="2024-09-16T19:58:51.914" v="67" actId="20577"/>
          <ac:spMkLst>
            <pc:docMk/>
            <pc:sldMk cId="61636124" sldId="2147481649"/>
            <ac:spMk id="2" creationId="{64ABE7D5-F928-8250-CC05-C2D94B64F3CB}"/>
          </ac:spMkLst>
        </pc:spChg>
      </pc:sldChg>
      <pc:sldChg chg="modSp mod">
        <pc:chgData name="Jessie Hwang" userId="85f2306c-fd56-49d2-8dff-e96751c6f345" providerId="ADAL" clId="{7CFFEB99-B15C-4466-80E4-CA26554F4D06}" dt="2024-09-16T19:58:21.919" v="64" actId="20577"/>
        <pc:sldMkLst>
          <pc:docMk/>
          <pc:sldMk cId="3450249101" sldId="2147481657"/>
        </pc:sldMkLst>
        <pc:spChg chg="mod">
          <ac:chgData name="Jessie Hwang" userId="85f2306c-fd56-49d2-8dff-e96751c6f345" providerId="ADAL" clId="{7CFFEB99-B15C-4466-80E4-CA26554F4D06}" dt="2024-09-16T19:58:21.919" v="64" actId="20577"/>
          <ac:spMkLst>
            <pc:docMk/>
            <pc:sldMk cId="3450249101" sldId="2147481657"/>
            <ac:spMk id="2" creationId="{87E62CBA-9270-E140-433D-4E6A70F130F4}"/>
          </ac:spMkLst>
        </pc:spChg>
        <pc:spChg chg="mod">
          <ac:chgData name="Jessie Hwang" userId="85f2306c-fd56-49d2-8dff-e96751c6f345" providerId="ADAL" clId="{7CFFEB99-B15C-4466-80E4-CA26554F4D06}" dt="2024-09-16T19:58:20.484" v="63" actId="20577"/>
          <ac:spMkLst>
            <pc:docMk/>
            <pc:sldMk cId="3450249101" sldId="2147481657"/>
            <ac:spMk id="44" creationId="{FD6F8822-2370-983C-674C-A14F32D293CC}"/>
          </ac:spMkLst>
        </pc:spChg>
      </pc:sldChg>
      <pc:sldChg chg="modSp mod">
        <pc:chgData name="Jessie Hwang" userId="85f2306c-fd56-49d2-8dff-e96751c6f345" providerId="ADAL" clId="{7CFFEB99-B15C-4466-80E4-CA26554F4D06}" dt="2024-09-16T20:00:26.873" v="82" actId="20577"/>
        <pc:sldMkLst>
          <pc:docMk/>
          <pc:sldMk cId="1219181086" sldId="2147481658"/>
        </pc:sldMkLst>
        <pc:spChg chg="mod">
          <ac:chgData name="Jessie Hwang" userId="85f2306c-fd56-49d2-8dff-e96751c6f345" providerId="ADAL" clId="{7CFFEB99-B15C-4466-80E4-CA26554F4D06}" dt="2024-09-16T20:00:19.744" v="78" actId="20577"/>
          <ac:spMkLst>
            <pc:docMk/>
            <pc:sldMk cId="1219181086" sldId="2147481658"/>
            <ac:spMk id="2" creationId="{7C7D34AB-44B5-B78B-9D63-0C554274C0DC}"/>
          </ac:spMkLst>
        </pc:spChg>
        <pc:spChg chg="mod">
          <ac:chgData name="Jessie Hwang" userId="85f2306c-fd56-49d2-8dff-e96751c6f345" providerId="ADAL" clId="{7CFFEB99-B15C-4466-80E4-CA26554F4D06}" dt="2024-09-16T20:00:21.085" v="79" actId="20577"/>
          <ac:spMkLst>
            <pc:docMk/>
            <pc:sldMk cId="1219181086" sldId="2147481658"/>
            <ac:spMk id="23" creationId="{D8CA5D20-2818-CFBA-ACFB-506D92B0EBA3}"/>
          </ac:spMkLst>
        </pc:spChg>
        <pc:spChg chg="mod">
          <ac:chgData name="Jessie Hwang" userId="85f2306c-fd56-49d2-8dff-e96751c6f345" providerId="ADAL" clId="{7CFFEB99-B15C-4466-80E4-CA26554F4D06}" dt="2024-09-16T20:00:26.873" v="82" actId="20577"/>
          <ac:spMkLst>
            <pc:docMk/>
            <pc:sldMk cId="1219181086" sldId="2147481658"/>
            <ac:spMk id="39" creationId="{B39F6C0D-2C14-2F56-4C41-7ED9A44F9984}"/>
          </ac:spMkLst>
        </pc:spChg>
      </pc:sldChg>
      <pc:sldChg chg="modSp mod">
        <pc:chgData name="Jessie Hwang" userId="85f2306c-fd56-49d2-8dff-e96751c6f345" providerId="ADAL" clId="{7CFFEB99-B15C-4466-80E4-CA26554F4D06}" dt="2024-09-16T20:00:59.825" v="88" actId="20577"/>
        <pc:sldMkLst>
          <pc:docMk/>
          <pc:sldMk cId="98834952" sldId="2147481659"/>
        </pc:sldMkLst>
        <pc:spChg chg="mod">
          <ac:chgData name="Jessie Hwang" userId="85f2306c-fd56-49d2-8dff-e96751c6f345" providerId="ADAL" clId="{7CFFEB99-B15C-4466-80E4-CA26554F4D06}" dt="2024-09-16T20:00:51.602" v="85" actId="20577"/>
          <ac:spMkLst>
            <pc:docMk/>
            <pc:sldMk cId="98834952" sldId="2147481659"/>
            <ac:spMk id="2" creationId="{E9EEC424-2EDF-C72A-C5E4-DC3A317B4AED}"/>
          </ac:spMkLst>
        </pc:spChg>
        <pc:spChg chg="mod">
          <ac:chgData name="Jessie Hwang" userId="85f2306c-fd56-49d2-8dff-e96751c6f345" providerId="ADAL" clId="{7CFFEB99-B15C-4466-80E4-CA26554F4D06}" dt="2024-09-16T20:00:59.825" v="88" actId="20577"/>
          <ac:spMkLst>
            <pc:docMk/>
            <pc:sldMk cId="98834952" sldId="2147481659"/>
            <ac:spMk id="12" creationId="{712E9093-A0EE-2280-DB2F-4EE36F9ADC00}"/>
          </ac:spMkLst>
        </pc:spChg>
        <pc:spChg chg="mod">
          <ac:chgData name="Jessie Hwang" userId="85f2306c-fd56-49d2-8dff-e96751c6f345" providerId="ADAL" clId="{7CFFEB99-B15C-4466-80E4-CA26554F4D06}" dt="2024-09-16T20:00:57.123" v="87" actId="20577"/>
          <ac:spMkLst>
            <pc:docMk/>
            <pc:sldMk cId="98834952" sldId="2147481659"/>
            <ac:spMk id="39" creationId="{F501A8F5-E74F-2BD2-487C-2DBEF3516975}"/>
          </ac:spMkLst>
        </pc:spChg>
      </pc:sldChg>
      <pc:sldChg chg="modSp mod">
        <pc:chgData name="Jessie Hwang" userId="85f2306c-fd56-49d2-8dff-e96751c6f345" providerId="ADAL" clId="{7CFFEB99-B15C-4466-80E4-CA26554F4D06}" dt="2024-09-16T19:59:00.969" v="69" actId="20577"/>
        <pc:sldMkLst>
          <pc:docMk/>
          <pc:sldMk cId="1630815560" sldId="2147481661"/>
        </pc:sldMkLst>
        <pc:spChg chg="mod">
          <ac:chgData name="Jessie Hwang" userId="85f2306c-fd56-49d2-8dff-e96751c6f345" providerId="ADAL" clId="{7CFFEB99-B15C-4466-80E4-CA26554F4D06}" dt="2024-09-16T19:59:00.969" v="69" actId="20577"/>
          <ac:spMkLst>
            <pc:docMk/>
            <pc:sldMk cId="1630815560" sldId="2147481661"/>
            <ac:spMk id="3" creationId="{A7172625-ED92-73A1-5D34-D337D448F479}"/>
          </ac:spMkLst>
        </pc:spChg>
      </pc:sldChg>
      <pc:sldChg chg="modSp mod">
        <pc:chgData name="Jessie Hwang" userId="85f2306c-fd56-49d2-8dff-e96751c6f345" providerId="ADAL" clId="{7CFFEB99-B15C-4466-80E4-CA26554F4D06}" dt="2024-09-16T19:59:24.557" v="76" actId="20577"/>
        <pc:sldMkLst>
          <pc:docMk/>
          <pc:sldMk cId="2072733005" sldId="2147481663"/>
        </pc:sldMkLst>
        <pc:spChg chg="mod">
          <ac:chgData name="Jessie Hwang" userId="85f2306c-fd56-49d2-8dff-e96751c6f345" providerId="ADAL" clId="{7CFFEB99-B15C-4466-80E4-CA26554F4D06}" dt="2024-09-16T19:59:03.567" v="70" actId="20577"/>
          <ac:spMkLst>
            <pc:docMk/>
            <pc:sldMk cId="2072733005" sldId="2147481663"/>
            <ac:spMk id="2" creationId="{E0DFA7E2-3D2B-8B3E-F5C3-D4EBE79C5799}"/>
          </ac:spMkLst>
        </pc:spChg>
        <pc:spChg chg="mod">
          <ac:chgData name="Jessie Hwang" userId="85f2306c-fd56-49d2-8dff-e96751c6f345" providerId="ADAL" clId="{7CFFEB99-B15C-4466-80E4-CA26554F4D06}" dt="2024-09-16T19:59:05.042" v="71" actId="20577"/>
          <ac:spMkLst>
            <pc:docMk/>
            <pc:sldMk cId="2072733005" sldId="2147481663"/>
            <ac:spMk id="12" creationId="{2B6EDE10-BC77-691D-CE3A-1A041DB9278D}"/>
          </ac:spMkLst>
        </pc:spChg>
        <pc:spChg chg="mod">
          <ac:chgData name="Jessie Hwang" userId="85f2306c-fd56-49d2-8dff-e96751c6f345" providerId="ADAL" clId="{7CFFEB99-B15C-4466-80E4-CA26554F4D06}" dt="2024-09-16T19:59:09.233" v="72" actId="20577"/>
          <ac:spMkLst>
            <pc:docMk/>
            <pc:sldMk cId="2072733005" sldId="2147481663"/>
            <ac:spMk id="13" creationId="{8050114D-117A-6A7E-B1C4-9418C150979D}"/>
          </ac:spMkLst>
        </pc:spChg>
        <pc:spChg chg="mod">
          <ac:chgData name="Jessie Hwang" userId="85f2306c-fd56-49d2-8dff-e96751c6f345" providerId="ADAL" clId="{7CFFEB99-B15C-4466-80E4-CA26554F4D06}" dt="2024-09-16T19:59:24.557" v="76" actId="20577"/>
          <ac:spMkLst>
            <pc:docMk/>
            <pc:sldMk cId="2072733005" sldId="2147481663"/>
            <ac:spMk id="39" creationId="{359DCA06-2809-D7CB-A748-071E18779002}"/>
          </ac:spMkLst>
        </pc:spChg>
      </pc:sldChg>
      <pc:sldChg chg="modSp mod">
        <pc:chgData name="Jessie Hwang" userId="85f2306c-fd56-49d2-8dff-e96751c6f345" providerId="ADAL" clId="{7CFFEB99-B15C-4466-80E4-CA26554F4D06}" dt="2024-09-16T20:00:14.367" v="77" actId="20577"/>
        <pc:sldMkLst>
          <pc:docMk/>
          <pc:sldMk cId="1968953923" sldId="2147481664"/>
        </pc:sldMkLst>
        <pc:spChg chg="mod">
          <ac:chgData name="Jessie Hwang" userId="85f2306c-fd56-49d2-8dff-e96751c6f345" providerId="ADAL" clId="{7CFFEB99-B15C-4466-80E4-CA26554F4D06}" dt="2024-09-16T20:00:14.367" v="77" actId="20577"/>
          <ac:spMkLst>
            <pc:docMk/>
            <pc:sldMk cId="1968953923" sldId="2147481664"/>
            <ac:spMk id="5" creationId="{B0BBF3E6-BAD4-2111-6B2B-32961220B65D}"/>
          </ac:spMkLst>
        </pc:spChg>
      </pc:sldChg>
      <pc:sldChg chg="modSp mod">
        <pc:chgData name="Jessie Hwang" userId="85f2306c-fd56-49d2-8dff-e96751c6f345" providerId="ADAL" clId="{7CFFEB99-B15C-4466-80E4-CA26554F4D06}" dt="2024-09-16T20:00:35.979" v="83" actId="20577"/>
        <pc:sldMkLst>
          <pc:docMk/>
          <pc:sldMk cId="1712968659" sldId="2147481667"/>
        </pc:sldMkLst>
        <pc:spChg chg="mod">
          <ac:chgData name="Jessie Hwang" userId="85f2306c-fd56-49d2-8dff-e96751c6f345" providerId="ADAL" clId="{7CFFEB99-B15C-4466-80E4-CA26554F4D06}" dt="2024-09-16T20:00:35.979" v="83" actId="20577"/>
          <ac:spMkLst>
            <pc:docMk/>
            <pc:sldMk cId="1712968659" sldId="2147481667"/>
            <ac:spMk id="57" creationId="{5CF92AFF-6F46-3AF7-0A37-D0AA6C8BFACD}"/>
          </ac:spMkLst>
        </pc:spChg>
      </pc:sldChg>
      <pc:sldChg chg="modSp mod">
        <pc:chgData name="Jessie Hwang" userId="85f2306c-fd56-49d2-8dff-e96751c6f345" providerId="ADAL" clId="{7CFFEB99-B15C-4466-80E4-CA26554F4D06}" dt="2024-09-16T20:06:21.469" v="90" actId="20577"/>
        <pc:sldMkLst>
          <pc:docMk/>
          <pc:sldMk cId="3369347063" sldId="2147481668"/>
        </pc:sldMkLst>
        <pc:spChg chg="mod">
          <ac:chgData name="Jessie Hwang" userId="85f2306c-fd56-49d2-8dff-e96751c6f345" providerId="ADAL" clId="{7CFFEB99-B15C-4466-80E4-CA26554F4D06}" dt="2024-09-16T20:06:21.469" v="90" actId="20577"/>
          <ac:spMkLst>
            <pc:docMk/>
            <pc:sldMk cId="3369347063" sldId="2147481668"/>
            <ac:spMk id="2" creationId="{F74792A4-EF5A-731E-D8F1-5FA957911A5A}"/>
          </ac:spMkLst>
        </pc:spChg>
      </pc:sldChg>
      <pc:sldChg chg="modSp mod">
        <pc:chgData name="Jessie Hwang" userId="85f2306c-fd56-49d2-8dff-e96751c6f345" providerId="ADAL" clId="{7CFFEB99-B15C-4466-80E4-CA26554F4D06}" dt="2024-09-16T20:36:25.909" v="249" actId="20577"/>
        <pc:sldMkLst>
          <pc:docMk/>
          <pc:sldMk cId="712334223" sldId="2147481671"/>
        </pc:sldMkLst>
        <pc:spChg chg="mod">
          <ac:chgData name="Jessie Hwang" userId="85f2306c-fd56-49d2-8dff-e96751c6f345" providerId="ADAL" clId="{7CFFEB99-B15C-4466-80E4-CA26554F4D06}" dt="2024-09-16T20:36:25.909" v="249" actId="20577"/>
          <ac:spMkLst>
            <pc:docMk/>
            <pc:sldMk cId="712334223" sldId="2147481671"/>
            <ac:spMk id="3" creationId="{9CB7B2DD-C04F-BD5E-9D12-A1A4A81414F5}"/>
          </ac:spMkLst>
        </pc:spChg>
      </pc:sldChg>
      <pc:sldChg chg="modSp mod">
        <pc:chgData name="Jessie Hwang" userId="85f2306c-fd56-49d2-8dff-e96751c6f345" providerId="ADAL" clId="{7CFFEB99-B15C-4466-80E4-CA26554F4D06}" dt="2024-09-16T20:07:24.056" v="97" actId="20577"/>
        <pc:sldMkLst>
          <pc:docMk/>
          <pc:sldMk cId="3688036306" sldId="2147481674"/>
        </pc:sldMkLst>
        <pc:spChg chg="mod">
          <ac:chgData name="Jessie Hwang" userId="85f2306c-fd56-49d2-8dff-e96751c6f345" providerId="ADAL" clId="{7CFFEB99-B15C-4466-80E4-CA26554F4D06}" dt="2024-09-16T20:07:24.056" v="97" actId="20577"/>
          <ac:spMkLst>
            <pc:docMk/>
            <pc:sldMk cId="3688036306" sldId="2147481674"/>
            <ac:spMk id="3" creationId="{5EEEB2C7-C4B2-CE32-4378-78EB9E71DBB4}"/>
          </ac:spMkLst>
        </pc:spChg>
        <pc:spChg chg="mod">
          <ac:chgData name="Jessie Hwang" userId="85f2306c-fd56-49d2-8dff-e96751c6f345" providerId="ADAL" clId="{7CFFEB99-B15C-4466-80E4-CA26554F4D06}" dt="2024-09-16T20:07:11.022" v="95" actId="6549"/>
          <ac:spMkLst>
            <pc:docMk/>
            <pc:sldMk cId="3688036306" sldId="2147481674"/>
            <ac:spMk id="4" creationId="{64974675-0339-0DDD-2015-B821BE50F29D}"/>
          </ac:spMkLst>
        </pc:spChg>
      </pc:sldChg>
      <pc:sldChg chg="modSp mod">
        <pc:chgData name="Jessie Hwang" userId="85f2306c-fd56-49d2-8dff-e96751c6f345" providerId="ADAL" clId="{7CFFEB99-B15C-4466-80E4-CA26554F4D06}" dt="2024-09-16T20:07:39.367" v="98" actId="20577"/>
        <pc:sldMkLst>
          <pc:docMk/>
          <pc:sldMk cId="1191623464" sldId="2147481676"/>
        </pc:sldMkLst>
        <pc:spChg chg="mod">
          <ac:chgData name="Jessie Hwang" userId="85f2306c-fd56-49d2-8dff-e96751c6f345" providerId="ADAL" clId="{7CFFEB99-B15C-4466-80E4-CA26554F4D06}" dt="2024-09-16T20:07:39.367" v="98" actId="20577"/>
          <ac:spMkLst>
            <pc:docMk/>
            <pc:sldMk cId="1191623464" sldId="2147481676"/>
            <ac:spMk id="3" creationId="{F2764795-035C-4D10-FAE5-3D0BDAABF0BD}"/>
          </ac:spMkLst>
        </pc:spChg>
      </pc:sldChg>
      <pc:sldChg chg="modSp mod">
        <pc:chgData name="Jessie Hwang" userId="85f2306c-fd56-49d2-8dff-e96751c6f345" providerId="ADAL" clId="{7CFFEB99-B15C-4466-80E4-CA26554F4D06}" dt="2024-09-16T20:14:43.148" v="134" actId="6549"/>
        <pc:sldMkLst>
          <pc:docMk/>
          <pc:sldMk cId="1302443068" sldId="2147481684"/>
        </pc:sldMkLst>
        <pc:spChg chg="mod">
          <ac:chgData name="Jessie Hwang" userId="85f2306c-fd56-49d2-8dff-e96751c6f345" providerId="ADAL" clId="{7CFFEB99-B15C-4466-80E4-CA26554F4D06}" dt="2024-09-16T20:14:05.938" v="122" actId="20577"/>
          <ac:spMkLst>
            <pc:docMk/>
            <pc:sldMk cId="1302443068" sldId="2147481684"/>
            <ac:spMk id="2" creationId="{E9EEC424-2EDF-C72A-C5E4-DC3A317B4AED}"/>
          </ac:spMkLst>
        </pc:spChg>
        <pc:spChg chg="mod">
          <ac:chgData name="Jessie Hwang" userId="85f2306c-fd56-49d2-8dff-e96751c6f345" providerId="ADAL" clId="{7CFFEB99-B15C-4466-80E4-CA26554F4D06}" dt="2024-09-16T20:14:17.233" v="126" actId="20577"/>
          <ac:spMkLst>
            <pc:docMk/>
            <pc:sldMk cId="1302443068" sldId="2147481684"/>
            <ac:spMk id="20" creationId="{CA45D531-E794-3490-C1C7-DCA7EAD021E5}"/>
          </ac:spMkLst>
        </pc:spChg>
        <pc:spChg chg="mod">
          <ac:chgData name="Jessie Hwang" userId="85f2306c-fd56-49d2-8dff-e96751c6f345" providerId="ADAL" clId="{7CFFEB99-B15C-4466-80E4-CA26554F4D06}" dt="2024-09-16T20:14:43.148" v="134" actId="6549"/>
          <ac:spMkLst>
            <pc:docMk/>
            <pc:sldMk cId="1302443068" sldId="2147481684"/>
            <ac:spMk id="36" creationId="{475D9815-C0CA-10B5-7225-AC3FCFFE8E34}"/>
          </ac:spMkLst>
        </pc:spChg>
        <pc:spChg chg="mod">
          <ac:chgData name="Jessie Hwang" userId="85f2306c-fd56-49d2-8dff-e96751c6f345" providerId="ADAL" clId="{7CFFEB99-B15C-4466-80E4-CA26554F4D06}" dt="2024-09-16T20:14:12.393" v="124" actId="20577"/>
          <ac:spMkLst>
            <pc:docMk/>
            <pc:sldMk cId="1302443068" sldId="2147481684"/>
            <ac:spMk id="39" creationId="{F501A8F5-E74F-2BD2-487C-2DBEF3516975}"/>
          </ac:spMkLst>
        </pc:spChg>
        <pc:spChg chg="mod">
          <ac:chgData name="Jessie Hwang" userId="85f2306c-fd56-49d2-8dff-e96751c6f345" providerId="ADAL" clId="{7CFFEB99-B15C-4466-80E4-CA26554F4D06}" dt="2024-09-16T20:14:14.575" v="125" actId="20577"/>
          <ac:spMkLst>
            <pc:docMk/>
            <pc:sldMk cId="1302443068" sldId="2147481684"/>
            <ac:spMk id="44" creationId="{2CE2C13B-0A35-B4F4-97EC-5A5E42AE5629}"/>
          </ac:spMkLst>
        </pc:spChg>
      </pc:sldChg>
      <pc:sldChg chg="modSp mod">
        <pc:chgData name="Jessie Hwang" userId="85f2306c-fd56-49d2-8dff-e96751c6f345" providerId="ADAL" clId="{7CFFEB99-B15C-4466-80E4-CA26554F4D06}" dt="2024-09-16T20:14:49.469" v="137" actId="20577"/>
        <pc:sldMkLst>
          <pc:docMk/>
          <pc:sldMk cId="2668199294" sldId="2147481685"/>
        </pc:sldMkLst>
        <pc:spChg chg="mod">
          <ac:chgData name="Jessie Hwang" userId="85f2306c-fd56-49d2-8dff-e96751c6f345" providerId="ADAL" clId="{7CFFEB99-B15C-4466-80E4-CA26554F4D06}" dt="2024-09-16T20:14:49.469" v="137" actId="20577"/>
          <ac:spMkLst>
            <pc:docMk/>
            <pc:sldMk cId="2668199294" sldId="2147481685"/>
            <ac:spMk id="2" creationId="{F74792A4-EF5A-731E-D8F1-5FA957911A5A}"/>
          </ac:spMkLst>
        </pc:spChg>
      </pc:sldChg>
      <pc:sldChg chg="modSp mod">
        <pc:chgData name="Jessie Hwang" userId="85f2306c-fd56-49d2-8dff-e96751c6f345" providerId="ADAL" clId="{7CFFEB99-B15C-4466-80E4-CA26554F4D06}" dt="2024-09-16T19:58:36.954" v="65" actId="20577"/>
        <pc:sldMkLst>
          <pc:docMk/>
          <pc:sldMk cId="1440147964" sldId="2147481686"/>
        </pc:sldMkLst>
        <pc:spChg chg="mod">
          <ac:chgData name="Jessie Hwang" userId="85f2306c-fd56-49d2-8dff-e96751c6f345" providerId="ADAL" clId="{7CFFEB99-B15C-4466-80E4-CA26554F4D06}" dt="2024-09-16T19:58:36.954" v="65" actId="20577"/>
          <ac:spMkLst>
            <pc:docMk/>
            <pc:sldMk cId="1440147964" sldId="2147481686"/>
            <ac:spMk id="38" creationId="{A466EAE3-B3EF-881B-A908-809254858494}"/>
          </ac:spMkLst>
        </pc:spChg>
      </pc:sldChg>
      <pc:sldChg chg="modSp mod">
        <pc:chgData name="Jessie Hwang" userId="85f2306c-fd56-49d2-8dff-e96751c6f345" providerId="ADAL" clId="{7CFFEB99-B15C-4466-80E4-CA26554F4D06}" dt="2024-09-16T20:08:32.283" v="108" actId="20577"/>
        <pc:sldMkLst>
          <pc:docMk/>
          <pc:sldMk cId="3819872706" sldId="2147481687"/>
        </pc:sldMkLst>
        <pc:spChg chg="mod">
          <ac:chgData name="Jessie Hwang" userId="85f2306c-fd56-49d2-8dff-e96751c6f345" providerId="ADAL" clId="{7CFFEB99-B15C-4466-80E4-CA26554F4D06}" dt="2024-09-16T20:08:05.893" v="100" actId="179"/>
          <ac:spMkLst>
            <pc:docMk/>
            <pc:sldMk cId="3819872706" sldId="2147481687"/>
            <ac:spMk id="4" creationId="{577548E7-3ADD-B6C5-A059-52C4AB0A83B8}"/>
          </ac:spMkLst>
        </pc:spChg>
        <pc:graphicFrameChg chg="modGraphic">
          <ac:chgData name="Jessie Hwang" userId="85f2306c-fd56-49d2-8dff-e96751c6f345" providerId="ADAL" clId="{7CFFEB99-B15C-4466-80E4-CA26554F4D06}" dt="2024-09-16T20:08:32.283" v="108" actId="20577"/>
          <ac:graphicFrameMkLst>
            <pc:docMk/>
            <pc:sldMk cId="3819872706" sldId="2147481687"/>
            <ac:graphicFrameMk id="5" creationId="{8C2D60B7-6D48-9DAF-C46F-27684B3C524E}"/>
          </ac:graphicFrameMkLst>
        </pc:graphicFrameChg>
      </pc:sldChg>
      <pc:sldChg chg="modSp mod">
        <pc:chgData name="Jessie Hwang" userId="85f2306c-fd56-49d2-8dff-e96751c6f345" providerId="ADAL" clId="{7CFFEB99-B15C-4466-80E4-CA26554F4D06}" dt="2024-09-16T20:12:32.431" v="113" actId="6549"/>
        <pc:sldMkLst>
          <pc:docMk/>
          <pc:sldMk cId="810041052" sldId="2147481688"/>
        </pc:sldMkLst>
        <pc:spChg chg="mod">
          <ac:chgData name="Jessie Hwang" userId="85f2306c-fd56-49d2-8dff-e96751c6f345" providerId="ADAL" clId="{7CFFEB99-B15C-4466-80E4-CA26554F4D06}" dt="2024-09-16T20:12:32.431" v="113" actId="6549"/>
          <ac:spMkLst>
            <pc:docMk/>
            <pc:sldMk cId="810041052" sldId="2147481688"/>
            <ac:spMk id="2" creationId="{BDD8785A-D111-A775-98D0-53FB5E4CC735}"/>
          </ac:spMkLst>
        </pc:spChg>
      </pc:sldChg>
      <pc:sldChg chg="modSp mod">
        <pc:chgData name="Jessie Hwang" userId="85f2306c-fd56-49d2-8dff-e96751c6f345" providerId="ADAL" clId="{7CFFEB99-B15C-4466-80E4-CA26554F4D06}" dt="2024-09-16T20:12:34.005" v="114" actId="6549"/>
        <pc:sldMkLst>
          <pc:docMk/>
          <pc:sldMk cId="2025938076" sldId="2147481689"/>
        </pc:sldMkLst>
        <pc:spChg chg="mod">
          <ac:chgData name="Jessie Hwang" userId="85f2306c-fd56-49d2-8dff-e96751c6f345" providerId="ADAL" clId="{7CFFEB99-B15C-4466-80E4-CA26554F4D06}" dt="2024-09-16T20:12:34.005" v="114" actId="6549"/>
          <ac:spMkLst>
            <pc:docMk/>
            <pc:sldMk cId="2025938076" sldId="2147481689"/>
            <ac:spMk id="2" creationId="{BDD8785A-D111-A775-98D0-53FB5E4CC735}"/>
          </ac:spMkLst>
        </pc:spChg>
      </pc:sldChg>
      <pc:sldChg chg="modSp mod">
        <pc:chgData name="Jessie Hwang" userId="85f2306c-fd56-49d2-8dff-e96751c6f345" providerId="ADAL" clId="{7CFFEB99-B15C-4466-80E4-CA26554F4D06}" dt="2024-09-16T20:13:14.353" v="120" actId="1076"/>
        <pc:sldMkLst>
          <pc:docMk/>
          <pc:sldMk cId="1458164035" sldId="2147481690"/>
        </pc:sldMkLst>
        <pc:spChg chg="mod">
          <ac:chgData name="Jessie Hwang" userId="85f2306c-fd56-49d2-8dff-e96751c6f345" providerId="ADAL" clId="{7CFFEB99-B15C-4466-80E4-CA26554F4D06}" dt="2024-09-16T20:13:09.120" v="119" actId="20577"/>
          <ac:spMkLst>
            <pc:docMk/>
            <pc:sldMk cId="1458164035" sldId="2147481690"/>
            <ac:spMk id="3" creationId="{B78F0DFC-2DF5-07AB-C252-0BA874A94989}"/>
          </ac:spMkLst>
        </pc:spChg>
        <pc:spChg chg="mod">
          <ac:chgData name="Jessie Hwang" userId="85f2306c-fd56-49d2-8dff-e96751c6f345" providerId="ADAL" clId="{7CFFEB99-B15C-4466-80E4-CA26554F4D06}" dt="2024-09-16T20:13:14.353" v="120" actId="1076"/>
          <ac:spMkLst>
            <pc:docMk/>
            <pc:sldMk cId="1458164035" sldId="2147481690"/>
            <ac:spMk id="15" creationId="{04CA6DDA-0B3D-2F05-1740-DDB5819D902B}"/>
          </ac:spMkLst>
        </pc:spChg>
      </pc:sldChg>
      <pc:sldChg chg="modSp mod">
        <pc:chgData name="Jessie Hwang" userId="85f2306c-fd56-49d2-8dff-e96751c6f345" providerId="ADAL" clId="{7CFFEB99-B15C-4466-80E4-CA26554F4D06}" dt="2024-09-16T19:56:26.549" v="40" actId="20577"/>
        <pc:sldMkLst>
          <pc:docMk/>
          <pc:sldMk cId="1459189110" sldId="2147481692"/>
        </pc:sldMkLst>
        <pc:spChg chg="mod">
          <ac:chgData name="Jessie Hwang" userId="85f2306c-fd56-49d2-8dff-e96751c6f345" providerId="ADAL" clId="{7CFFEB99-B15C-4466-80E4-CA26554F4D06}" dt="2024-09-16T19:56:26.549" v="40" actId="20577"/>
          <ac:spMkLst>
            <pc:docMk/>
            <pc:sldMk cId="1459189110" sldId="2147481692"/>
            <ac:spMk id="3" creationId="{EAFF4F80-93F2-0106-6D45-B04A737CCB0C}"/>
          </ac:spMkLst>
        </pc:spChg>
      </pc:sldChg>
      <pc:sldChg chg="modSp mod">
        <pc:chgData name="Jessie Hwang" userId="85f2306c-fd56-49d2-8dff-e96751c6f345" providerId="ADAL" clId="{7CFFEB99-B15C-4466-80E4-CA26554F4D06}" dt="2024-09-16T20:35:53.412" v="240" actId="20577"/>
        <pc:sldMkLst>
          <pc:docMk/>
          <pc:sldMk cId="4229228747" sldId="2147481700"/>
        </pc:sldMkLst>
        <pc:spChg chg="mod">
          <ac:chgData name="Jessie Hwang" userId="85f2306c-fd56-49d2-8dff-e96751c6f345" providerId="ADAL" clId="{7CFFEB99-B15C-4466-80E4-CA26554F4D06}" dt="2024-09-16T20:35:53.412" v="240" actId="20577"/>
          <ac:spMkLst>
            <pc:docMk/>
            <pc:sldMk cId="4229228747" sldId="2147481700"/>
            <ac:spMk id="2" creationId="{7C7D34AB-44B5-B78B-9D63-0C554274C0DC}"/>
          </ac:spMkLst>
        </pc:spChg>
        <pc:spChg chg="mod">
          <ac:chgData name="Jessie Hwang" userId="85f2306c-fd56-49d2-8dff-e96751c6f345" providerId="ADAL" clId="{7CFFEB99-B15C-4466-80E4-CA26554F4D06}" dt="2024-09-16T20:35:52.246" v="239" actId="20577"/>
          <ac:spMkLst>
            <pc:docMk/>
            <pc:sldMk cId="4229228747" sldId="2147481700"/>
            <ac:spMk id="22" creationId="{087440D3-548A-08BE-6F2B-0BCA48447899}"/>
          </ac:spMkLst>
        </pc:spChg>
        <pc:spChg chg="mod">
          <ac:chgData name="Jessie Hwang" userId="85f2306c-fd56-49d2-8dff-e96751c6f345" providerId="ADAL" clId="{7CFFEB99-B15C-4466-80E4-CA26554F4D06}" dt="2024-09-16T20:35:40.946" v="238" actId="20577"/>
          <ac:spMkLst>
            <pc:docMk/>
            <pc:sldMk cId="4229228747" sldId="2147481700"/>
            <ac:spMk id="39" creationId="{B39F6C0D-2C14-2F56-4C41-7ED9A44F9984}"/>
          </ac:spMkLst>
        </pc:spChg>
      </pc:sldChg>
      <pc:sldChg chg="modSp mod">
        <pc:chgData name="Jessie Hwang" userId="85f2306c-fd56-49d2-8dff-e96751c6f345" providerId="ADAL" clId="{7CFFEB99-B15C-4466-80E4-CA26554F4D06}" dt="2024-09-16T20:36:09.289" v="245" actId="20577"/>
        <pc:sldMkLst>
          <pc:docMk/>
          <pc:sldMk cId="800209214" sldId="2147481701"/>
        </pc:sldMkLst>
        <pc:spChg chg="mod">
          <ac:chgData name="Jessie Hwang" userId="85f2306c-fd56-49d2-8dff-e96751c6f345" providerId="ADAL" clId="{7CFFEB99-B15C-4466-80E4-CA26554F4D06}" dt="2024-09-16T20:36:09.289" v="245" actId="20577"/>
          <ac:spMkLst>
            <pc:docMk/>
            <pc:sldMk cId="800209214" sldId="2147481701"/>
            <ac:spMk id="17" creationId="{95958A2E-9ECA-6D6D-C946-D500997A6BAD}"/>
          </ac:spMkLst>
        </pc:spChg>
        <pc:spChg chg="mod">
          <ac:chgData name="Jessie Hwang" userId="85f2306c-fd56-49d2-8dff-e96751c6f345" providerId="ADAL" clId="{7CFFEB99-B15C-4466-80E4-CA26554F4D06}" dt="2024-09-16T20:35:56.341" v="241" actId="20577"/>
          <ac:spMkLst>
            <pc:docMk/>
            <pc:sldMk cId="800209214" sldId="2147481701"/>
            <ac:spMk id="18" creationId="{C6CFDCAA-C52F-98FF-2EDD-350221015924}"/>
          </ac:spMkLst>
        </pc:spChg>
      </pc:sldChg>
      <pc:sldChg chg="modSp mod">
        <pc:chgData name="Jessie Hwang" userId="85f2306c-fd56-49d2-8dff-e96751c6f345" providerId="ADAL" clId="{7CFFEB99-B15C-4466-80E4-CA26554F4D06}" dt="2024-09-16T20:36:21.865" v="248" actId="20577"/>
        <pc:sldMkLst>
          <pc:docMk/>
          <pc:sldMk cId="3657335973" sldId="2147481702"/>
        </pc:sldMkLst>
        <pc:spChg chg="mod">
          <ac:chgData name="Jessie Hwang" userId="85f2306c-fd56-49d2-8dff-e96751c6f345" providerId="ADAL" clId="{7CFFEB99-B15C-4466-80E4-CA26554F4D06}" dt="2024-09-16T20:36:21.865" v="248" actId="20577"/>
          <ac:spMkLst>
            <pc:docMk/>
            <pc:sldMk cId="3657335973" sldId="2147481702"/>
            <ac:spMk id="3" creationId="{B78F0DFC-2DF5-07AB-C252-0BA874A94989}"/>
          </ac:spMkLst>
        </pc:spChg>
        <pc:spChg chg="mod">
          <ac:chgData name="Jessie Hwang" userId="85f2306c-fd56-49d2-8dff-e96751c6f345" providerId="ADAL" clId="{7CFFEB99-B15C-4466-80E4-CA26554F4D06}" dt="2024-09-16T20:36:18.610" v="246" actId="20577"/>
          <ac:spMkLst>
            <pc:docMk/>
            <pc:sldMk cId="3657335973" sldId="2147481702"/>
            <ac:spMk id="20" creationId="{577C40BF-ACE8-C42E-858E-CB15B180A369}"/>
          </ac:spMkLst>
        </pc:spChg>
      </pc:sldChg>
      <pc:sldChg chg="modSp mod">
        <pc:chgData name="Jessie Hwang" userId="85f2306c-fd56-49d2-8dff-e96751c6f345" providerId="ADAL" clId="{7CFFEB99-B15C-4466-80E4-CA26554F4D06}" dt="2024-09-16T20:16:14.289" v="148" actId="255"/>
        <pc:sldMkLst>
          <pc:docMk/>
          <pc:sldMk cId="2535435579" sldId="2147481703"/>
        </pc:sldMkLst>
        <pc:spChg chg="mod">
          <ac:chgData name="Jessie Hwang" userId="85f2306c-fd56-49d2-8dff-e96751c6f345" providerId="ADAL" clId="{7CFFEB99-B15C-4466-80E4-CA26554F4D06}" dt="2024-09-16T20:15:48.715" v="146" actId="20577"/>
          <ac:spMkLst>
            <pc:docMk/>
            <pc:sldMk cId="2535435579" sldId="2147481703"/>
            <ac:spMk id="3" creationId="{ABDCE993-3829-7AE4-7572-A7C423E65763}"/>
          </ac:spMkLst>
        </pc:spChg>
        <pc:spChg chg="mod">
          <ac:chgData name="Jessie Hwang" userId="85f2306c-fd56-49d2-8dff-e96751c6f345" providerId="ADAL" clId="{7CFFEB99-B15C-4466-80E4-CA26554F4D06}" dt="2024-09-16T20:15:25.695" v="143" actId="255"/>
          <ac:spMkLst>
            <pc:docMk/>
            <pc:sldMk cId="2535435579" sldId="2147481703"/>
            <ac:spMk id="4" creationId="{CE4F7DFA-EB4C-9BE0-9016-0D32CCEDE543}"/>
          </ac:spMkLst>
        </pc:spChg>
        <pc:spChg chg="mod">
          <ac:chgData name="Jessie Hwang" userId="85f2306c-fd56-49d2-8dff-e96751c6f345" providerId="ADAL" clId="{7CFFEB99-B15C-4466-80E4-CA26554F4D06}" dt="2024-09-16T20:16:14.289" v="148" actId="255"/>
          <ac:spMkLst>
            <pc:docMk/>
            <pc:sldMk cId="2535435579" sldId="2147481703"/>
            <ac:spMk id="14" creationId="{350DE146-A7F0-E946-076B-D57AEFFC574B}"/>
          </ac:spMkLst>
        </pc:spChg>
        <pc:spChg chg="mod">
          <ac:chgData name="Jessie Hwang" userId="85f2306c-fd56-49d2-8dff-e96751c6f345" providerId="ADAL" clId="{7CFFEB99-B15C-4466-80E4-CA26554F4D06}" dt="2024-09-16T20:14:59.620" v="138" actId="20577"/>
          <ac:spMkLst>
            <pc:docMk/>
            <pc:sldMk cId="2535435579" sldId="2147481703"/>
            <ac:spMk id="65" creationId="{24506B7C-697D-7FDE-8507-BAB9925D3C72}"/>
          </ac:spMkLst>
        </pc:spChg>
      </pc:sldChg>
      <pc:sldChg chg="modSp mod">
        <pc:chgData name="Jessie Hwang" userId="85f2306c-fd56-49d2-8dff-e96751c6f345" providerId="ADAL" clId="{7CFFEB99-B15C-4466-80E4-CA26554F4D06}" dt="2024-09-16T20:17:30.581" v="160" actId="20577"/>
        <pc:sldMkLst>
          <pc:docMk/>
          <pc:sldMk cId="1350894212" sldId="2147481704"/>
        </pc:sldMkLst>
        <pc:spChg chg="mod">
          <ac:chgData name="Jessie Hwang" userId="85f2306c-fd56-49d2-8dff-e96751c6f345" providerId="ADAL" clId="{7CFFEB99-B15C-4466-80E4-CA26554F4D06}" dt="2024-09-16T20:17:11.349" v="157" actId="20577"/>
          <ac:spMkLst>
            <pc:docMk/>
            <pc:sldMk cId="1350894212" sldId="2147481704"/>
            <ac:spMk id="4" creationId="{822D8D2A-5FB4-CF22-CB67-1C95BDF2EC9F}"/>
          </ac:spMkLst>
        </pc:spChg>
        <pc:spChg chg="mod">
          <ac:chgData name="Jessie Hwang" userId="85f2306c-fd56-49d2-8dff-e96751c6f345" providerId="ADAL" clId="{7CFFEB99-B15C-4466-80E4-CA26554F4D06}" dt="2024-09-16T20:17:30.581" v="160" actId="20577"/>
          <ac:spMkLst>
            <pc:docMk/>
            <pc:sldMk cId="1350894212" sldId="2147481704"/>
            <ac:spMk id="6" creationId="{FDA2EF9E-0B51-A623-206D-E6FA540F6FDC}"/>
          </ac:spMkLst>
        </pc:spChg>
      </pc:sldChg>
      <pc:sldChg chg="modSp mod">
        <pc:chgData name="Jessie Hwang" userId="85f2306c-fd56-49d2-8dff-e96751c6f345" providerId="ADAL" clId="{7CFFEB99-B15C-4466-80E4-CA26554F4D06}" dt="2024-09-16T20:17:03.191" v="154" actId="20577"/>
        <pc:sldMkLst>
          <pc:docMk/>
          <pc:sldMk cId="1336922806" sldId="2147481706"/>
        </pc:sldMkLst>
        <pc:graphicFrameChg chg="modGraphic">
          <ac:chgData name="Jessie Hwang" userId="85f2306c-fd56-49d2-8dff-e96751c6f345" providerId="ADAL" clId="{7CFFEB99-B15C-4466-80E4-CA26554F4D06}" dt="2024-09-16T20:17:03.191" v="154" actId="20577"/>
          <ac:graphicFrameMkLst>
            <pc:docMk/>
            <pc:sldMk cId="1336922806" sldId="2147481706"/>
            <ac:graphicFrameMk id="2" creationId="{3EB1AEC4-CFCD-F75A-682A-05D64CCB3CDE}"/>
          </ac:graphicFrameMkLst>
        </pc:graphicFrameChg>
      </pc:sldChg>
      <pc:sldChg chg="modSp mod">
        <pc:chgData name="Jessie Hwang" userId="85f2306c-fd56-49d2-8dff-e96751c6f345" providerId="ADAL" clId="{7CFFEB99-B15C-4466-80E4-CA26554F4D06}" dt="2024-09-16T20:16:19.640" v="149" actId="255"/>
        <pc:sldMkLst>
          <pc:docMk/>
          <pc:sldMk cId="2367833211" sldId="2147481708"/>
        </pc:sldMkLst>
        <pc:spChg chg="mod">
          <ac:chgData name="Jessie Hwang" userId="85f2306c-fd56-49d2-8dff-e96751c6f345" providerId="ADAL" clId="{7CFFEB99-B15C-4466-80E4-CA26554F4D06}" dt="2024-09-16T20:16:19.640" v="149" actId="255"/>
          <ac:spMkLst>
            <pc:docMk/>
            <pc:sldMk cId="2367833211" sldId="2147481708"/>
            <ac:spMk id="3" creationId="{E561217F-9574-55A0-8977-15CAA6123E8F}"/>
          </ac:spMkLst>
        </pc:spChg>
      </pc:sldChg>
      <pc:sldChg chg="modSp mod">
        <pc:chgData name="Jessie Hwang" userId="85f2306c-fd56-49d2-8dff-e96751c6f345" providerId="ADAL" clId="{7CFFEB99-B15C-4466-80E4-CA26554F4D06}" dt="2024-09-16T20:41:26.191" v="258" actId="14100"/>
        <pc:sldMkLst>
          <pc:docMk/>
          <pc:sldMk cId="3117886740" sldId="2147483563"/>
        </pc:sldMkLst>
        <pc:spChg chg="mod">
          <ac:chgData name="Jessie Hwang" userId="85f2306c-fd56-49d2-8dff-e96751c6f345" providerId="ADAL" clId="{7CFFEB99-B15C-4466-80E4-CA26554F4D06}" dt="2024-09-16T20:41:26.191" v="258" actId="14100"/>
          <ac:spMkLst>
            <pc:docMk/>
            <pc:sldMk cId="3117886740" sldId="2147483563"/>
            <ac:spMk id="3" creationId="{E7A83266-B179-1E83-33A6-5D00B94D29A3}"/>
          </ac:spMkLst>
        </pc:spChg>
      </pc:sldChg>
      <pc:sldChg chg="modSp mod">
        <pc:chgData name="Jessie Hwang" userId="85f2306c-fd56-49d2-8dff-e96751c6f345" providerId="ADAL" clId="{7CFFEB99-B15C-4466-80E4-CA26554F4D06}" dt="2024-09-16T20:17:56.761" v="170" actId="20577"/>
        <pc:sldMkLst>
          <pc:docMk/>
          <pc:sldMk cId="2515465110" sldId="2147483598"/>
        </pc:sldMkLst>
        <pc:spChg chg="mod">
          <ac:chgData name="Jessie Hwang" userId="85f2306c-fd56-49d2-8dff-e96751c6f345" providerId="ADAL" clId="{7CFFEB99-B15C-4466-80E4-CA26554F4D06}" dt="2024-09-16T20:17:56.761" v="170" actId="20577"/>
          <ac:spMkLst>
            <pc:docMk/>
            <pc:sldMk cId="2515465110" sldId="2147483598"/>
            <ac:spMk id="37" creationId="{038B3EF1-43D9-DADA-646F-609D390058BC}"/>
          </ac:spMkLst>
        </pc:spChg>
      </pc:sldChg>
      <pc:sldChg chg="modSp mod">
        <pc:chgData name="Jessie Hwang" userId="85f2306c-fd56-49d2-8dff-e96751c6f345" providerId="ADAL" clId="{7CFFEB99-B15C-4466-80E4-CA26554F4D06}" dt="2024-09-16T20:20:58.773" v="188" actId="14100"/>
        <pc:sldMkLst>
          <pc:docMk/>
          <pc:sldMk cId="1734602860" sldId="2147483600"/>
        </pc:sldMkLst>
        <pc:spChg chg="mod">
          <ac:chgData name="Jessie Hwang" userId="85f2306c-fd56-49d2-8dff-e96751c6f345" providerId="ADAL" clId="{7CFFEB99-B15C-4466-80E4-CA26554F4D06}" dt="2024-09-16T20:20:47.767" v="185" actId="20577"/>
          <ac:spMkLst>
            <pc:docMk/>
            <pc:sldMk cId="1734602860" sldId="2147483600"/>
            <ac:spMk id="2" creationId="{52A16D4F-D3F7-6B9E-2E5B-7B1E45DBA82A}"/>
          </ac:spMkLst>
        </pc:spChg>
        <pc:spChg chg="mod">
          <ac:chgData name="Jessie Hwang" userId="85f2306c-fd56-49d2-8dff-e96751c6f345" providerId="ADAL" clId="{7CFFEB99-B15C-4466-80E4-CA26554F4D06}" dt="2024-09-16T20:20:52.745" v="186" actId="1076"/>
          <ac:spMkLst>
            <pc:docMk/>
            <pc:sldMk cId="1734602860" sldId="2147483600"/>
            <ac:spMk id="9" creationId="{8E231286-2E7F-6D8A-4253-C5C4D2EC8986}"/>
          </ac:spMkLst>
        </pc:spChg>
        <pc:spChg chg="mod">
          <ac:chgData name="Jessie Hwang" userId="85f2306c-fd56-49d2-8dff-e96751c6f345" providerId="ADAL" clId="{7CFFEB99-B15C-4466-80E4-CA26554F4D06}" dt="2024-09-16T20:20:58.773" v="188" actId="14100"/>
          <ac:spMkLst>
            <pc:docMk/>
            <pc:sldMk cId="1734602860" sldId="2147483600"/>
            <ac:spMk id="13" creationId="{46EAF947-D26D-B368-F324-8DFB0EA634F0}"/>
          </ac:spMkLst>
        </pc:spChg>
      </pc:sldChg>
      <pc:sldChg chg="delSp modSp mod">
        <pc:chgData name="Jessie Hwang" userId="85f2306c-fd56-49d2-8dff-e96751c6f345" providerId="ADAL" clId="{7CFFEB99-B15C-4466-80E4-CA26554F4D06}" dt="2024-09-16T20:21:51.709" v="197" actId="1076"/>
        <pc:sldMkLst>
          <pc:docMk/>
          <pc:sldMk cId="3687991192" sldId="2147483602"/>
        </pc:sldMkLst>
        <pc:spChg chg="del">
          <ac:chgData name="Jessie Hwang" userId="85f2306c-fd56-49d2-8dff-e96751c6f345" providerId="ADAL" clId="{7CFFEB99-B15C-4466-80E4-CA26554F4D06}" dt="2024-09-16T20:21:45.585" v="193" actId="478"/>
          <ac:spMkLst>
            <pc:docMk/>
            <pc:sldMk cId="3687991192" sldId="2147483602"/>
            <ac:spMk id="8" creationId="{744040CC-24F2-F7A9-363B-DD4376821529}"/>
          </ac:spMkLst>
        </pc:spChg>
        <pc:spChg chg="mod">
          <ac:chgData name="Jessie Hwang" userId="85f2306c-fd56-49d2-8dff-e96751c6f345" providerId="ADAL" clId="{7CFFEB99-B15C-4466-80E4-CA26554F4D06}" dt="2024-09-16T20:21:51.709" v="197" actId="1076"/>
          <ac:spMkLst>
            <pc:docMk/>
            <pc:sldMk cId="3687991192" sldId="2147483602"/>
            <ac:spMk id="10" creationId="{03DB57A6-5AB2-BCD0-6CCE-9CDC89157BD8}"/>
          </ac:spMkLst>
        </pc:spChg>
      </pc:sldChg>
      <pc:sldChg chg="modSp mod">
        <pc:chgData name="Jessie Hwang" userId="85f2306c-fd56-49d2-8dff-e96751c6f345" providerId="ADAL" clId="{7CFFEB99-B15C-4466-80E4-CA26554F4D06}" dt="2024-09-16T20:20:34.765" v="183" actId="20577"/>
        <pc:sldMkLst>
          <pc:docMk/>
          <pc:sldMk cId="3375400411" sldId="2147483620"/>
        </pc:sldMkLst>
        <pc:spChg chg="mod">
          <ac:chgData name="Jessie Hwang" userId="85f2306c-fd56-49d2-8dff-e96751c6f345" providerId="ADAL" clId="{7CFFEB99-B15C-4466-80E4-CA26554F4D06}" dt="2024-09-16T20:19:58.167" v="171" actId="1076"/>
          <ac:spMkLst>
            <pc:docMk/>
            <pc:sldMk cId="3375400411" sldId="2147483620"/>
            <ac:spMk id="6" creationId="{89C4C921-4061-40E3-5E95-22C3E1AC905E}"/>
          </ac:spMkLst>
        </pc:spChg>
        <pc:spChg chg="mod">
          <ac:chgData name="Jessie Hwang" userId="85f2306c-fd56-49d2-8dff-e96751c6f345" providerId="ADAL" clId="{7CFFEB99-B15C-4466-80E4-CA26554F4D06}" dt="2024-09-16T20:20:26.748" v="172" actId="20577"/>
          <ac:spMkLst>
            <pc:docMk/>
            <pc:sldMk cId="3375400411" sldId="2147483620"/>
            <ac:spMk id="25" creationId="{710DB208-03E6-9B66-15FE-F66E99366F67}"/>
          </ac:spMkLst>
        </pc:spChg>
        <pc:spChg chg="mod">
          <ac:chgData name="Jessie Hwang" userId="85f2306c-fd56-49d2-8dff-e96751c6f345" providerId="ADAL" clId="{7CFFEB99-B15C-4466-80E4-CA26554F4D06}" dt="2024-09-16T20:20:34.765" v="183" actId="20577"/>
          <ac:spMkLst>
            <pc:docMk/>
            <pc:sldMk cId="3375400411" sldId="2147483620"/>
            <ac:spMk id="31" creationId="{46B13589-1EB9-841E-0F82-10FAFD26F197}"/>
          </ac:spMkLst>
        </pc:spChg>
      </pc:sldChg>
      <pc:sldChg chg="modSp mod">
        <pc:chgData name="Jessie Hwang" userId="85f2306c-fd56-49d2-8dff-e96751c6f345" providerId="ADAL" clId="{7CFFEB99-B15C-4466-80E4-CA26554F4D06}" dt="2024-09-16T20:40:33.672" v="254" actId="179"/>
        <pc:sldMkLst>
          <pc:docMk/>
          <pc:sldMk cId="1583198098" sldId="2147483622"/>
        </pc:sldMkLst>
        <pc:spChg chg="mod">
          <ac:chgData name="Jessie Hwang" userId="85f2306c-fd56-49d2-8dff-e96751c6f345" providerId="ADAL" clId="{7CFFEB99-B15C-4466-80E4-CA26554F4D06}" dt="2024-09-16T20:40:33.672" v="254" actId="179"/>
          <ac:spMkLst>
            <pc:docMk/>
            <pc:sldMk cId="1583198098" sldId="2147483622"/>
            <ac:spMk id="3" creationId="{3CB5E361-0DB9-9686-C8DD-C0C5B95A2295}"/>
          </ac:spMkLst>
        </pc:spChg>
      </pc:sldChg>
      <pc:sldChg chg="modSp mod">
        <pc:chgData name="Jessie Hwang" userId="85f2306c-fd56-49d2-8dff-e96751c6f345" providerId="ADAL" clId="{7CFFEB99-B15C-4466-80E4-CA26554F4D06}" dt="2024-09-16T19:58:00.835" v="62" actId="2711"/>
        <pc:sldMkLst>
          <pc:docMk/>
          <pc:sldMk cId="934197227" sldId="2147483623"/>
        </pc:sldMkLst>
        <pc:spChg chg="mod">
          <ac:chgData name="Jessie Hwang" userId="85f2306c-fd56-49d2-8dff-e96751c6f345" providerId="ADAL" clId="{7CFFEB99-B15C-4466-80E4-CA26554F4D06}" dt="2024-09-16T19:58:00.835" v="62" actId="2711"/>
          <ac:spMkLst>
            <pc:docMk/>
            <pc:sldMk cId="934197227" sldId="2147483623"/>
            <ac:spMk id="2" creationId="{F831FBDE-0C82-8711-301B-351818B30D72}"/>
          </ac:spMkLst>
        </pc:spChg>
      </pc:sldChg>
      <pc:sldChg chg="modSp mod">
        <pc:chgData name="Jessie Hwang" userId="85f2306c-fd56-49d2-8dff-e96751c6f345" providerId="ADAL" clId="{7CFFEB99-B15C-4466-80E4-CA26554F4D06}" dt="2024-09-16T20:17:47.443" v="166" actId="20577"/>
        <pc:sldMkLst>
          <pc:docMk/>
          <pc:sldMk cId="2323036385" sldId="2147483642"/>
        </pc:sldMkLst>
        <pc:spChg chg="mod">
          <ac:chgData name="Jessie Hwang" userId="85f2306c-fd56-49d2-8dff-e96751c6f345" providerId="ADAL" clId="{7CFFEB99-B15C-4466-80E4-CA26554F4D06}" dt="2024-09-16T20:17:44.220" v="165" actId="20577"/>
          <ac:spMkLst>
            <pc:docMk/>
            <pc:sldMk cId="2323036385" sldId="2147483642"/>
            <ac:spMk id="9" creationId="{531FB97E-06D3-D906-28D0-D7D43ACC684A}"/>
          </ac:spMkLst>
        </pc:spChg>
        <pc:spChg chg="mod">
          <ac:chgData name="Jessie Hwang" userId="85f2306c-fd56-49d2-8dff-e96751c6f345" providerId="ADAL" clId="{7CFFEB99-B15C-4466-80E4-CA26554F4D06}" dt="2024-09-16T20:17:38.113" v="162" actId="20577"/>
          <ac:spMkLst>
            <pc:docMk/>
            <pc:sldMk cId="2323036385" sldId="2147483642"/>
            <ac:spMk id="29" creationId="{094CD393-421D-515E-335B-8DD06ADCDB0A}"/>
          </ac:spMkLst>
        </pc:spChg>
        <pc:spChg chg="mod">
          <ac:chgData name="Jessie Hwang" userId="85f2306c-fd56-49d2-8dff-e96751c6f345" providerId="ADAL" clId="{7CFFEB99-B15C-4466-80E4-CA26554F4D06}" dt="2024-09-16T20:17:47.443" v="166" actId="20577"/>
          <ac:spMkLst>
            <pc:docMk/>
            <pc:sldMk cId="2323036385" sldId="2147483642"/>
            <ac:spMk id="31" creationId="{1987B7C1-A1CC-58A1-CB71-9ABFBCBFDE09}"/>
          </ac:spMkLst>
        </pc:spChg>
      </pc:sldChg>
      <pc:sldChg chg="modSp mod">
        <pc:chgData name="Jessie Hwang" userId="85f2306c-fd56-49d2-8dff-e96751c6f345" providerId="ADAL" clId="{7CFFEB99-B15C-4466-80E4-CA26554F4D06}" dt="2024-09-16T20:29:09.942" v="207" actId="20577"/>
        <pc:sldMkLst>
          <pc:docMk/>
          <pc:sldMk cId="1580169032" sldId="2147483645"/>
        </pc:sldMkLst>
        <pc:spChg chg="mod">
          <ac:chgData name="Jessie Hwang" userId="85f2306c-fd56-49d2-8dff-e96751c6f345" providerId="ADAL" clId="{7CFFEB99-B15C-4466-80E4-CA26554F4D06}" dt="2024-09-16T20:28:03.690" v="202" actId="20577"/>
          <ac:spMkLst>
            <pc:docMk/>
            <pc:sldMk cId="1580169032" sldId="2147483645"/>
            <ac:spMk id="4" creationId="{86618849-CD44-5F58-B516-26636802C01D}"/>
          </ac:spMkLst>
        </pc:spChg>
        <pc:spChg chg="mod">
          <ac:chgData name="Jessie Hwang" userId="85f2306c-fd56-49d2-8dff-e96751c6f345" providerId="ADAL" clId="{7CFFEB99-B15C-4466-80E4-CA26554F4D06}" dt="2024-09-16T20:29:09.942" v="207" actId="20577"/>
          <ac:spMkLst>
            <pc:docMk/>
            <pc:sldMk cId="1580169032" sldId="2147483645"/>
            <ac:spMk id="13" creationId="{FB4CD409-B884-1F6C-6F73-AEDA7035BC63}"/>
          </ac:spMkLst>
        </pc:spChg>
        <pc:spChg chg="mod">
          <ac:chgData name="Jessie Hwang" userId="85f2306c-fd56-49d2-8dff-e96751c6f345" providerId="ADAL" clId="{7CFFEB99-B15C-4466-80E4-CA26554F4D06}" dt="2024-09-16T20:28:24.389" v="203" actId="20577"/>
          <ac:spMkLst>
            <pc:docMk/>
            <pc:sldMk cId="1580169032" sldId="2147483645"/>
            <ac:spMk id="14" creationId="{350DE146-A7F0-E946-076B-D57AEFFC574B}"/>
          </ac:spMkLst>
        </pc:spChg>
        <pc:spChg chg="mod">
          <ac:chgData name="Jessie Hwang" userId="85f2306c-fd56-49d2-8dff-e96751c6f345" providerId="ADAL" clId="{7CFFEB99-B15C-4466-80E4-CA26554F4D06}" dt="2024-09-16T20:29:00.868" v="206" actId="20577"/>
          <ac:spMkLst>
            <pc:docMk/>
            <pc:sldMk cId="1580169032" sldId="2147483645"/>
            <ac:spMk id="18" creationId="{C48EC2F5-F356-4601-DE2A-C049D9BE327F}"/>
          </ac:spMkLst>
        </pc:spChg>
      </pc:sldChg>
      <pc:sldChg chg="modSp mod">
        <pc:chgData name="Jessie Hwang" userId="85f2306c-fd56-49d2-8dff-e96751c6f345" providerId="ADAL" clId="{7CFFEB99-B15C-4466-80E4-CA26554F4D06}" dt="2024-09-16T20:32:29.120" v="216" actId="20577"/>
        <pc:sldMkLst>
          <pc:docMk/>
          <pc:sldMk cId="3472950431" sldId="2147483646"/>
        </pc:sldMkLst>
        <pc:spChg chg="mod">
          <ac:chgData name="Jessie Hwang" userId="85f2306c-fd56-49d2-8dff-e96751c6f345" providerId="ADAL" clId="{7CFFEB99-B15C-4466-80E4-CA26554F4D06}" dt="2024-09-16T20:29:20.309" v="210" actId="1076"/>
          <ac:spMkLst>
            <pc:docMk/>
            <pc:sldMk cId="3472950431" sldId="2147483646"/>
            <ac:spMk id="5" creationId="{3931F035-8F49-5CB0-A644-F14ED98B6942}"/>
          </ac:spMkLst>
        </pc:spChg>
        <pc:spChg chg="mod">
          <ac:chgData name="Jessie Hwang" userId="85f2306c-fd56-49d2-8dff-e96751c6f345" providerId="ADAL" clId="{7CFFEB99-B15C-4466-80E4-CA26554F4D06}" dt="2024-09-16T20:32:29.120" v="216" actId="20577"/>
          <ac:spMkLst>
            <pc:docMk/>
            <pc:sldMk cId="3472950431" sldId="2147483646"/>
            <ac:spMk id="13" creationId="{FB4CD409-B884-1F6C-6F73-AEDA7035BC63}"/>
          </ac:spMkLst>
        </pc:spChg>
        <pc:spChg chg="mod">
          <ac:chgData name="Jessie Hwang" userId="85f2306c-fd56-49d2-8dff-e96751c6f345" providerId="ADAL" clId="{7CFFEB99-B15C-4466-80E4-CA26554F4D06}" dt="2024-09-16T20:32:26.632" v="215" actId="20577"/>
          <ac:spMkLst>
            <pc:docMk/>
            <pc:sldMk cId="3472950431" sldId="2147483646"/>
            <ac:spMk id="17" creationId="{92E11905-283A-9499-D2A4-1797410A7376}"/>
          </ac:spMkLst>
        </pc:spChg>
      </pc:sldChg>
      <pc:sldChg chg="modSp mod">
        <pc:chgData name="Jessie Hwang" userId="85f2306c-fd56-49d2-8dff-e96751c6f345" providerId="ADAL" clId="{7CFFEB99-B15C-4466-80E4-CA26554F4D06}" dt="2024-09-16T20:33:29.888" v="226" actId="1076"/>
        <pc:sldMkLst>
          <pc:docMk/>
          <pc:sldMk cId="2554779286" sldId="2147483647"/>
        </pc:sldMkLst>
        <pc:spChg chg="mod">
          <ac:chgData name="Jessie Hwang" userId="85f2306c-fd56-49d2-8dff-e96751c6f345" providerId="ADAL" clId="{7CFFEB99-B15C-4466-80E4-CA26554F4D06}" dt="2024-09-16T20:32:41.313" v="221" actId="20577"/>
          <ac:spMkLst>
            <pc:docMk/>
            <pc:sldMk cId="2554779286" sldId="2147483647"/>
            <ac:spMk id="5" creationId="{B6F29658-B46D-6B3E-A33F-290DBF3DD148}"/>
          </ac:spMkLst>
        </pc:spChg>
        <pc:spChg chg="mod">
          <ac:chgData name="Jessie Hwang" userId="85f2306c-fd56-49d2-8dff-e96751c6f345" providerId="ADAL" clId="{7CFFEB99-B15C-4466-80E4-CA26554F4D06}" dt="2024-09-16T20:33:29.888" v="226" actId="1076"/>
          <ac:spMkLst>
            <pc:docMk/>
            <pc:sldMk cId="2554779286" sldId="2147483647"/>
            <ac:spMk id="34" creationId="{BD6BC85B-0AC8-59A1-474D-0E87F4EFF9CA}"/>
          </ac:spMkLst>
        </pc:spChg>
      </pc:sldChg>
    </pc:docChg>
  </pc:docChgLst>
  <pc:docChgLst>
    <pc:chgData name="Lisa McKee" userId="1c3e729c-cee8-47aa-82be-7e46a75dceaa" providerId="ADAL" clId="{7A1AD374-9572-43E8-9BBB-4077F75CCCD3}"/>
    <pc:docChg chg="undo redo custSel modSld modSection">
      <pc:chgData name="Lisa McKee" userId="1c3e729c-cee8-47aa-82be-7e46a75dceaa" providerId="ADAL" clId="{7A1AD374-9572-43E8-9BBB-4077F75CCCD3}" dt="2024-10-22T00:08:39.518" v="1056" actId="20577"/>
      <pc:docMkLst>
        <pc:docMk/>
      </pc:docMkLst>
      <pc:sldChg chg="modSp mod">
        <pc:chgData name="Lisa McKee" userId="1c3e729c-cee8-47aa-82be-7e46a75dceaa" providerId="ADAL" clId="{7A1AD374-9572-43E8-9BBB-4077F75CCCD3}" dt="2024-10-21T23:52:08.260" v="919" actId="962"/>
        <pc:sldMkLst>
          <pc:docMk/>
          <pc:sldMk cId="1724603051" sldId="256"/>
        </pc:sldMkLst>
        <pc:spChg chg="ord">
          <ac:chgData name="Lisa McKee" userId="1c3e729c-cee8-47aa-82be-7e46a75dceaa" providerId="ADAL" clId="{7A1AD374-9572-43E8-9BBB-4077F75CCCD3}" dt="2024-10-21T23:28:43.391" v="567" actId="13244"/>
          <ac:spMkLst>
            <pc:docMk/>
            <pc:sldMk cId="1724603051" sldId="256"/>
            <ac:spMk id="2" creationId="{976B7712-FFF9-799B-BD17-42E5DEE7BD83}"/>
          </ac:spMkLst>
        </pc:spChg>
        <pc:spChg chg="ord">
          <ac:chgData name="Lisa McKee" userId="1c3e729c-cee8-47aa-82be-7e46a75dceaa" providerId="ADAL" clId="{7A1AD374-9572-43E8-9BBB-4077F75CCCD3}" dt="2024-10-21T23:29:05.122" v="569" actId="13244"/>
          <ac:spMkLst>
            <pc:docMk/>
            <pc:sldMk cId="1724603051" sldId="256"/>
            <ac:spMk id="9" creationId="{F0BCEF7C-0E35-C5E4-119F-47C90075184A}"/>
          </ac:spMkLst>
        </pc:spChg>
        <pc:spChg chg="ord">
          <ac:chgData name="Lisa McKee" userId="1c3e729c-cee8-47aa-82be-7e46a75dceaa" providerId="ADAL" clId="{7A1AD374-9572-43E8-9BBB-4077F75CCCD3}" dt="2024-10-21T23:29:13.849" v="570" actId="13244"/>
          <ac:spMkLst>
            <pc:docMk/>
            <pc:sldMk cId="1724603051" sldId="256"/>
            <ac:spMk id="15" creationId="{5E10857D-4559-AEDE-873B-AA12E4034A07}"/>
          </ac:spMkLst>
        </pc:spChg>
        <pc:spChg chg="ord">
          <ac:chgData name="Lisa McKee" userId="1c3e729c-cee8-47aa-82be-7e46a75dceaa" providerId="ADAL" clId="{7A1AD374-9572-43E8-9BBB-4077F75CCCD3}" dt="2024-10-21T23:28:49.469" v="568" actId="13244"/>
          <ac:spMkLst>
            <pc:docMk/>
            <pc:sldMk cId="1724603051" sldId="256"/>
            <ac:spMk id="20" creationId="{28FE1F7A-9CEE-E24A-64DF-6F23D7B3CA0E}"/>
          </ac:spMkLst>
        </pc:spChg>
        <pc:picChg chg="mod">
          <ac:chgData name="Lisa McKee" userId="1c3e729c-cee8-47aa-82be-7e46a75dceaa" providerId="ADAL" clId="{7A1AD374-9572-43E8-9BBB-4077F75CCCD3}" dt="2024-10-21T23:52:08.260" v="919" actId="962"/>
          <ac:picMkLst>
            <pc:docMk/>
            <pc:sldMk cId="1724603051" sldId="256"/>
            <ac:picMk id="21" creationId="{ED358BA0-3AA0-1C07-A2FC-AFF75D1ABEE9}"/>
          </ac:picMkLst>
        </pc:picChg>
      </pc:sldChg>
      <pc:sldChg chg="modSp mod">
        <pc:chgData name="Lisa McKee" userId="1c3e729c-cee8-47aa-82be-7e46a75dceaa" providerId="ADAL" clId="{7A1AD374-9572-43E8-9BBB-4077F75CCCD3}" dt="2024-10-21T23:30:05.123" v="576" actId="13244"/>
        <pc:sldMkLst>
          <pc:docMk/>
          <pc:sldMk cId="2719569308" sldId="258"/>
        </pc:sldMkLst>
        <pc:spChg chg="ord">
          <ac:chgData name="Lisa McKee" userId="1c3e729c-cee8-47aa-82be-7e46a75dceaa" providerId="ADAL" clId="{7A1AD374-9572-43E8-9BBB-4077F75CCCD3}" dt="2024-10-21T23:29:56.583" v="573" actId="13244"/>
          <ac:spMkLst>
            <pc:docMk/>
            <pc:sldMk cId="2719569308" sldId="258"/>
            <ac:spMk id="3" creationId="{D2885548-E00E-02E4-0A77-5B6FF41E91C8}"/>
          </ac:spMkLst>
        </pc:spChg>
        <pc:spChg chg="ord">
          <ac:chgData name="Lisa McKee" userId="1c3e729c-cee8-47aa-82be-7e46a75dceaa" providerId="ADAL" clId="{7A1AD374-9572-43E8-9BBB-4077F75CCCD3}" dt="2024-10-21T23:29:59.400" v="574" actId="13244"/>
          <ac:spMkLst>
            <pc:docMk/>
            <pc:sldMk cId="2719569308" sldId="258"/>
            <ac:spMk id="5" creationId="{B6F29658-B46D-6B3E-A33F-290DBF3DD148}"/>
          </ac:spMkLst>
        </pc:spChg>
        <pc:spChg chg="mod">
          <ac:chgData name="Lisa McKee" userId="1c3e729c-cee8-47aa-82be-7e46a75dceaa" providerId="ADAL" clId="{7A1AD374-9572-43E8-9BBB-4077F75CCCD3}" dt="2024-10-21T22:26:39.316" v="98" actId="962"/>
          <ac:spMkLst>
            <pc:docMk/>
            <pc:sldMk cId="2719569308" sldId="258"/>
            <ac:spMk id="17" creationId="{725C24D2-6CF5-0AE2-B63B-7CCFF3C88939}"/>
          </ac:spMkLst>
        </pc:spChg>
        <pc:spChg chg="mod">
          <ac:chgData name="Lisa McKee" userId="1c3e729c-cee8-47aa-82be-7e46a75dceaa" providerId="ADAL" clId="{7A1AD374-9572-43E8-9BBB-4077F75CCCD3}" dt="2024-10-21T23:29:52.791" v="572" actId="962"/>
          <ac:spMkLst>
            <pc:docMk/>
            <pc:sldMk cId="2719569308" sldId="258"/>
            <ac:spMk id="29" creationId="{8EBA0F25-2A3D-3D55-B445-48A9C0A0E67E}"/>
          </ac:spMkLst>
        </pc:spChg>
        <pc:spChg chg="ord">
          <ac:chgData name="Lisa McKee" userId="1c3e729c-cee8-47aa-82be-7e46a75dceaa" providerId="ADAL" clId="{7A1AD374-9572-43E8-9BBB-4077F75CCCD3}" dt="2024-10-21T23:30:03.235" v="575" actId="13244"/>
          <ac:spMkLst>
            <pc:docMk/>
            <pc:sldMk cId="2719569308" sldId="258"/>
            <ac:spMk id="34" creationId="{BD6BC85B-0AC8-59A1-474D-0E87F4EFF9CA}"/>
          </ac:spMkLst>
        </pc:spChg>
        <pc:grpChg chg="mod">
          <ac:chgData name="Lisa McKee" userId="1c3e729c-cee8-47aa-82be-7e46a75dceaa" providerId="ADAL" clId="{7A1AD374-9572-43E8-9BBB-4077F75CCCD3}" dt="2024-10-21T23:29:47.031" v="571" actId="962"/>
          <ac:grpSpMkLst>
            <pc:docMk/>
            <pc:sldMk cId="2719569308" sldId="258"/>
            <ac:grpSpMk id="18" creationId="{3A48BE05-DE35-BB46-EBCA-F75C5DDFBD1C}"/>
          </ac:grpSpMkLst>
        </pc:grpChg>
        <pc:graphicFrameChg chg="ord">
          <ac:chgData name="Lisa McKee" userId="1c3e729c-cee8-47aa-82be-7e46a75dceaa" providerId="ADAL" clId="{7A1AD374-9572-43E8-9BBB-4077F75CCCD3}" dt="2024-10-21T23:30:05.123" v="576" actId="13244"/>
          <ac:graphicFrameMkLst>
            <pc:docMk/>
            <pc:sldMk cId="2719569308" sldId="258"/>
            <ac:graphicFrameMk id="4" creationId="{BC6492AE-B9A6-5223-E4A1-7DBC3CE65B85}"/>
          </ac:graphicFrameMkLst>
        </pc:graphicFrameChg>
      </pc:sldChg>
      <pc:sldChg chg="modSp mod">
        <pc:chgData name="Lisa McKee" userId="1c3e729c-cee8-47aa-82be-7e46a75dceaa" providerId="ADAL" clId="{7A1AD374-9572-43E8-9BBB-4077F75CCCD3}" dt="2024-10-21T22:44:00.127" v="240" actId="13244"/>
        <pc:sldMkLst>
          <pc:docMk/>
          <pc:sldMk cId="3060955324" sldId="267"/>
        </pc:sldMkLst>
        <pc:spChg chg="ord">
          <ac:chgData name="Lisa McKee" userId="1c3e729c-cee8-47aa-82be-7e46a75dceaa" providerId="ADAL" clId="{7A1AD374-9572-43E8-9BBB-4077F75CCCD3}" dt="2024-10-21T22:44:00.127" v="240" actId="13244"/>
          <ac:spMkLst>
            <pc:docMk/>
            <pc:sldMk cId="3060955324" sldId="267"/>
            <ac:spMk id="13" creationId="{C87C1551-F519-287F-3560-CAB98FDE7FFD}"/>
          </ac:spMkLst>
        </pc:spChg>
        <pc:picChg chg="mod">
          <ac:chgData name="Lisa McKee" userId="1c3e729c-cee8-47aa-82be-7e46a75dceaa" providerId="ADAL" clId="{7A1AD374-9572-43E8-9BBB-4077F75CCCD3}" dt="2024-10-21T22:20:28.582" v="44" actId="962"/>
          <ac:picMkLst>
            <pc:docMk/>
            <pc:sldMk cId="3060955324" sldId="267"/>
            <ac:picMk id="9" creationId="{73C3639C-8AC8-0423-5DA5-DA08E27454CB}"/>
          </ac:picMkLst>
        </pc:picChg>
      </pc:sldChg>
      <pc:sldChg chg="modSp mod">
        <pc:chgData name="Lisa McKee" userId="1c3e729c-cee8-47aa-82be-7e46a75dceaa" providerId="ADAL" clId="{7A1AD374-9572-43E8-9BBB-4077F75CCCD3}" dt="2024-10-21T22:44:08.796" v="241" actId="13244"/>
        <pc:sldMkLst>
          <pc:docMk/>
          <pc:sldMk cId="744428403" sldId="268"/>
        </pc:sldMkLst>
        <pc:spChg chg="ord">
          <ac:chgData name="Lisa McKee" userId="1c3e729c-cee8-47aa-82be-7e46a75dceaa" providerId="ADAL" clId="{7A1AD374-9572-43E8-9BBB-4077F75CCCD3}" dt="2024-10-21T22:44:08.796" v="241" actId="13244"/>
          <ac:spMkLst>
            <pc:docMk/>
            <pc:sldMk cId="744428403" sldId="268"/>
            <ac:spMk id="13" creationId="{C87C1551-F519-287F-3560-CAB98FDE7FFD}"/>
          </ac:spMkLst>
        </pc:spChg>
        <pc:picChg chg="mod">
          <ac:chgData name="Lisa McKee" userId="1c3e729c-cee8-47aa-82be-7e46a75dceaa" providerId="ADAL" clId="{7A1AD374-9572-43E8-9BBB-4077F75CCCD3}" dt="2024-10-21T22:21:26.696" v="46" actId="962"/>
          <ac:picMkLst>
            <pc:docMk/>
            <pc:sldMk cId="744428403" sldId="268"/>
            <ac:picMk id="16" creationId="{E0C5090E-0098-3FED-A11D-BBF03C8A2634}"/>
          </ac:picMkLst>
        </pc:picChg>
      </pc:sldChg>
      <pc:sldChg chg="modSp mod">
        <pc:chgData name="Lisa McKee" userId="1c3e729c-cee8-47aa-82be-7e46a75dceaa" providerId="ADAL" clId="{7A1AD374-9572-43E8-9BBB-4077F75CCCD3}" dt="2024-10-21T22:43:49.344" v="239" actId="13244"/>
        <pc:sldMkLst>
          <pc:docMk/>
          <pc:sldMk cId="1902579658" sldId="269"/>
        </pc:sldMkLst>
        <pc:spChg chg="ord">
          <ac:chgData name="Lisa McKee" userId="1c3e729c-cee8-47aa-82be-7e46a75dceaa" providerId="ADAL" clId="{7A1AD374-9572-43E8-9BBB-4077F75CCCD3}" dt="2024-10-21T22:43:49.344" v="239" actId="13244"/>
          <ac:spMkLst>
            <pc:docMk/>
            <pc:sldMk cId="1902579658" sldId="269"/>
            <ac:spMk id="8" creationId="{AF3FB1A2-5E35-9C88-9F43-51F383D3676F}"/>
          </ac:spMkLst>
        </pc:spChg>
        <pc:picChg chg="mod">
          <ac:chgData name="Lisa McKee" userId="1c3e729c-cee8-47aa-82be-7e46a75dceaa" providerId="ADAL" clId="{7A1AD374-9572-43E8-9BBB-4077F75CCCD3}" dt="2024-10-21T22:19:23.654" v="42" actId="962"/>
          <ac:picMkLst>
            <pc:docMk/>
            <pc:sldMk cId="1902579658" sldId="269"/>
            <ac:picMk id="5" creationId="{5618BDC9-B0FD-6B24-B23E-6380C05FA6C6}"/>
          </ac:picMkLst>
        </pc:picChg>
      </pc:sldChg>
      <pc:sldChg chg="modSp mod">
        <pc:chgData name="Lisa McKee" userId="1c3e729c-cee8-47aa-82be-7e46a75dceaa" providerId="ADAL" clId="{7A1AD374-9572-43E8-9BBB-4077F75CCCD3}" dt="2024-10-21T23:39:29.833" v="631" actId="20577"/>
        <pc:sldMkLst>
          <pc:docMk/>
          <pc:sldMk cId="3298806136" sldId="270"/>
        </pc:sldMkLst>
        <pc:spChg chg="mod">
          <ac:chgData name="Lisa McKee" userId="1c3e729c-cee8-47aa-82be-7e46a75dceaa" providerId="ADAL" clId="{7A1AD374-9572-43E8-9BBB-4077F75CCCD3}" dt="2024-10-21T23:39:29.833" v="631" actId="20577"/>
          <ac:spMkLst>
            <pc:docMk/>
            <pc:sldMk cId="3298806136" sldId="270"/>
            <ac:spMk id="2" creationId="{9578C1F6-3888-F712-AE02-F546921D83D3}"/>
          </ac:spMkLst>
        </pc:spChg>
        <pc:spChg chg="ord">
          <ac:chgData name="Lisa McKee" userId="1c3e729c-cee8-47aa-82be-7e46a75dceaa" providerId="ADAL" clId="{7A1AD374-9572-43E8-9BBB-4077F75CCCD3}" dt="2024-10-21T22:41:25.682" v="227" actId="13244"/>
          <ac:spMkLst>
            <pc:docMk/>
            <pc:sldMk cId="3298806136" sldId="270"/>
            <ac:spMk id="6" creationId="{65E9B876-8D4C-1235-0177-2E47D3073300}"/>
          </ac:spMkLst>
        </pc:spChg>
        <pc:spChg chg="mod ord">
          <ac:chgData name="Lisa McKee" userId="1c3e729c-cee8-47aa-82be-7e46a75dceaa" providerId="ADAL" clId="{7A1AD374-9572-43E8-9BBB-4077F75CCCD3}" dt="2024-10-21T22:42:17.385" v="234" actId="962"/>
          <ac:spMkLst>
            <pc:docMk/>
            <pc:sldMk cId="3298806136" sldId="270"/>
            <ac:spMk id="9" creationId="{4974355C-C170-12CC-3AF7-142751951857}"/>
          </ac:spMkLst>
        </pc:spChg>
        <pc:spChg chg="mod ord">
          <ac:chgData name="Lisa McKee" userId="1c3e729c-cee8-47aa-82be-7e46a75dceaa" providerId="ADAL" clId="{7A1AD374-9572-43E8-9BBB-4077F75CCCD3}" dt="2024-10-21T22:42:18.040" v="235" actId="962"/>
          <ac:spMkLst>
            <pc:docMk/>
            <pc:sldMk cId="3298806136" sldId="270"/>
            <ac:spMk id="11" creationId="{D91EB69B-1C2C-6B8B-0D94-EF5BF9C7ABAC}"/>
          </ac:spMkLst>
        </pc:spChg>
        <pc:spChg chg="mod ord">
          <ac:chgData name="Lisa McKee" userId="1c3e729c-cee8-47aa-82be-7e46a75dceaa" providerId="ADAL" clId="{7A1AD374-9572-43E8-9BBB-4077F75CCCD3}" dt="2024-10-21T22:42:18.916" v="236" actId="962"/>
          <ac:spMkLst>
            <pc:docMk/>
            <pc:sldMk cId="3298806136" sldId="270"/>
            <ac:spMk id="12" creationId="{F947F4FE-189F-4631-1CE3-64DFB8E2B49E}"/>
          </ac:spMkLst>
        </pc:spChg>
      </pc:sldChg>
      <pc:sldChg chg="modSp mod">
        <pc:chgData name="Lisa McKee" userId="1c3e729c-cee8-47aa-82be-7e46a75dceaa" providerId="ADAL" clId="{7A1AD374-9572-43E8-9BBB-4077F75CCCD3}" dt="2024-10-21T23:55:20.357" v="927" actId="20577"/>
        <pc:sldMkLst>
          <pc:docMk/>
          <pc:sldMk cId="2810575689" sldId="271"/>
        </pc:sldMkLst>
        <pc:spChg chg="mod">
          <ac:chgData name="Lisa McKee" userId="1c3e729c-cee8-47aa-82be-7e46a75dceaa" providerId="ADAL" clId="{7A1AD374-9572-43E8-9BBB-4077F75CCCD3}" dt="2024-10-21T23:38:38.031" v="622" actId="20577"/>
          <ac:spMkLst>
            <pc:docMk/>
            <pc:sldMk cId="2810575689" sldId="271"/>
            <ac:spMk id="2" creationId="{9578C1F6-3888-F712-AE02-F546921D83D3}"/>
          </ac:spMkLst>
        </pc:spChg>
        <pc:spChg chg="mod">
          <ac:chgData name="Lisa McKee" userId="1c3e729c-cee8-47aa-82be-7e46a75dceaa" providerId="ADAL" clId="{7A1AD374-9572-43E8-9BBB-4077F75CCCD3}" dt="2024-10-21T23:55:20.357" v="927" actId="20577"/>
          <ac:spMkLst>
            <pc:docMk/>
            <pc:sldMk cId="2810575689" sldId="271"/>
            <ac:spMk id="4" creationId="{93495DC6-275D-619C-D0C7-C625675082FC}"/>
          </ac:spMkLst>
        </pc:spChg>
        <pc:picChg chg="mod">
          <ac:chgData name="Lisa McKee" userId="1c3e729c-cee8-47aa-82be-7e46a75dceaa" providerId="ADAL" clId="{7A1AD374-9572-43E8-9BBB-4077F75CCCD3}" dt="2024-10-21T22:17:29.471" v="36" actId="962"/>
          <ac:picMkLst>
            <pc:docMk/>
            <pc:sldMk cId="2810575689" sldId="271"/>
            <ac:picMk id="7" creationId="{2EA68B24-371D-7617-EC06-10BBAB6A0058}"/>
          </ac:picMkLst>
        </pc:picChg>
      </pc:sldChg>
      <pc:sldChg chg="modSp mod">
        <pc:chgData name="Lisa McKee" userId="1c3e729c-cee8-47aa-82be-7e46a75dceaa" providerId="ADAL" clId="{7A1AD374-9572-43E8-9BBB-4077F75CCCD3}" dt="2024-10-21T22:42:51.233" v="238" actId="13244"/>
        <pc:sldMkLst>
          <pc:docMk/>
          <pc:sldMk cId="2018212312" sldId="272"/>
        </pc:sldMkLst>
        <pc:spChg chg="ord">
          <ac:chgData name="Lisa McKee" userId="1c3e729c-cee8-47aa-82be-7e46a75dceaa" providerId="ADAL" clId="{7A1AD374-9572-43E8-9BBB-4077F75CCCD3}" dt="2024-10-21T22:42:43.670" v="237" actId="13244"/>
          <ac:spMkLst>
            <pc:docMk/>
            <pc:sldMk cId="2018212312" sldId="272"/>
            <ac:spMk id="2" creationId="{DEAD47FA-E8D5-7190-FCE8-B5EBBBDFA061}"/>
          </ac:spMkLst>
        </pc:spChg>
        <pc:spChg chg="ord">
          <ac:chgData name="Lisa McKee" userId="1c3e729c-cee8-47aa-82be-7e46a75dceaa" providerId="ADAL" clId="{7A1AD374-9572-43E8-9BBB-4077F75CCCD3}" dt="2024-10-21T22:42:51.233" v="238" actId="13244"/>
          <ac:spMkLst>
            <pc:docMk/>
            <pc:sldMk cId="2018212312" sldId="272"/>
            <ac:spMk id="3" creationId="{92C6567B-7E87-6E3A-CC21-841CC876C850}"/>
          </ac:spMkLst>
        </pc:spChg>
        <pc:picChg chg="mod">
          <ac:chgData name="Lisa McKee" userId="1c3e729c-cee8-47aa-82be-7e46a75dceaa" providerId="ADAL" clId="{7A1AD374-9572-43E8-9BBB-4077F75CCCD3}" dt="2024-10-21T22:19:02.428" v="40" actId="962"/>
          <ac:picMkLst>
            <pc:docMk/>
            <pc:sldMk cId="2018212312" sldId="272"/>
            <ac:picMk id="4" creationId="{F99849B1-4D02-B3E4-FB87-5FA6AD8BCCDA}"/>
          </ac:picMkLst>
        </pc:picChg>
      </pc:sldChg>
      <pc:sldChg chg="addSp modSp mod">
        <pc:chgData name="Lisa McKee" userId="1c3e729c-cee8-47aa-82be-7e46a75dceaa" providerId="ADAL" clId="{7A1AD374-9572-43E8-9BBB-4077F75CCCD3}" dt="2024-10-21T22:29:39.282" v="175" actId="20577"/>
        <pc:sldMkLst>
          <pc:docMk/>
          <pc:sldMk cId="4044319412" sldId="273"/>
        </pc:sldMkLst>
        <pc:spChg chg="add mod">
          <ac:chgData name="Lisa McKee" userId="1c3e729c-cee8-47aa-82be-7e46a75dceaa" providerId="ADAL" clId="{7A1AD374-9572-43E8-9BBB-4077F75CCCD3}" dt="2024-10-21T22:29:39.282" v="175" actId="20577"/>
          <ac:spMkLst>
            <pc:docMk/>
            <pc:sldMk cId="4044319412" sldId="273"/>
            <ac:spMk id="2" creationId="{21B03446-60C8-A8EF-26A6-0A7A90019FF1}"/>
          </ac:spMkLst>
        </pc:spChg>
      </pc:sldChg>
      <pc:sldChg chg="modSp mod">
        <pc:chgData name="Lisa McKee" userId="1c3e729c-cee8-47aa-82be-7e46a75dceaa" providerId="ADAL" clId="{7A1AD374-9572-43E8-9BBB-4077F75CCCD3}" dt="2024-10-21T23:38:53.149" v="624" actId="20577"/>
        <pc:sldMkLst>
          <pc:docMk/>
          <pc:sldMk cId="3726289392" sldId="274"/>
        </pc:sldMkLst>
        <pc:spChg chg="mod">
          <ac:chgData name="Lisa McKee" userId="1c3e729c-cee8-47aa-82be-7e46a75dceaa" providerId="ADAL" clId="{7A1AD374-9572-43E8-9BBB-4077F75CCCD3}" dt="2024-10-21T23:38:53.149" v="624" actId="20577"/>
          <ac:spMkLst>
            <pc:docMk/>
            <pc:sldMk cId="3726289392" sldId="274"/>
            <ac:spMk id="3" creationId="{EAFF4F80-93F2-0106-6D45-B04A737CCB0C}"/>
          </ac:spMkLst>
        </pc:spChg>
      </pc:sldChg>
      <pc:sldChg chg="modSp mod">
        <pc:chgData name="Lisa McKee" userId="1c3e729c-cee8-47aa-82be-7e46a75dceaa" providerId="ADAL" clId="{7A1AD374-9572-43E8-9BBB-4077F75CCCD3}" dt="2024-10-21T23:35:34.190" v="601" actId="962"/>
        <pc:sldMkLst>
          <pc:docMk/>
          <pc:sldMk cId="1224155473" sldId="275"/>
        </pc:sldMkLst>
        <pc:spChg chg="ord">
          <ac:chgData name="Lisa McKee" userId="1c3e729c-cee8-47aa-82be-7e46a75dceaa" providerId="ADAL" clId="{7A1AD374-9572-43E8-9BBB-4077F75CCCD3}" dt="2024-10-21T23:34:04.569" v="597" actId="13244"/>
          <ac:spMkLst>
            <pc:docMk/>
            <pc:sldMk cId="1224155473" sldId="275"/>
            <ac:spMk id="4" creationId="{BA8DFE4A-6471-FB61-AE73-44EE900A4E6A}"/>
          </ac:spMkLst>
        </pc:spChg>
        <pc:spChg chg="ord">
          <ac:chgData name="Lisa McKee" userId="1c3e729c-cee8-47aa-82be-7e46a75dceaa" providerId="ADAL" clId="{7A1AD374-9572-43E8-9BBB-4077F75CCCD3}" dt="2024-10-21T23:34:09.921" v="599" actId="13244"/>
          <ac:spMkLst>
            <pc:docMk/>
            <pc:sldMk cId="1224155473" sldId="275"/>
            <ac:spMk id="5" creationId="{0A65BCFA-F233-2FF1-53D4-3377A830DA4D}"/>
          </ac:spMkLst>
        </pc:spChg>
        <pc:spChg chg="mod">
          <ac:chgData name="Lisa McKee" userId="1c3e729c-cee8-47aa-82be-7e46a75dceaa" providerId="ADAL" clId="{7A1AD374-9572-43E8-9BBB-4077F75CCCD3}" dt="2024-10-21T22:26:39.348" v="102" actId="962"/>
          <ac:spMkLst>
            <pc:docMk/>
            <pc:sldMk cId="1224155473" sldId="275"/>
            <ac:spMk id="15" creationId="{F1B006DE-5217-F0FB-BC60-FE70683D198B}"/>
          </ac:spMkLst>
        </pc:spChg>
        <pc:spChg chg="ord">
          <ac:chgData name="Lisa McKee" userId="1c3e729c-cee8-47aa-82be-7e46a75dceaa" providerId="ADAL" clId="{7A1AD374-9572-43E8-9BBB-4077F75CCCD3}" dt="2024-10-21T23:34:07.286" v="598" actId="13244"/>
          <ac:spMkLst>
            <pc:docMk/>
            <pc:sldMk cId="1224155473" sldId="275"/>
            <ac:spMk id="26" creationId="{AF9D3595-1740-67FA-69A4-29BF3C45121F}"/>
          </ac:spMkLst>
        </pc:spChg>
        <pc:grpChg chg="mod">
          <ac:chgData name="Lisa McKee" userId="1c3e729c-cee8-47aa-82be-7e46a75dceaa" providerId="ADAL" clId="{7A1AD374-9572-43E8-9BBB-4077F75CCCD3}" dt="2024-10-21T23:35:34.190" v="601" actId="962"/>
          <ac:grpSpMkLst>
            <pc:docMk/>
            <pc:sldMk cId="1224155473" sldId="275"/>
            <ac:grpSpMk id="34" creationId="{24908EB7-1343-37A2-0890-381D0C47731F}"/>
          </ac:grpSpMkLst>
        </pc:grpChg>
        <pc:grpChg chg="mod">
          <ac:chgData name="Lisa McKee" userId="1c3e729c-cee8-47aa-82be-7e46a75dceaa" providerId="ADAL" clId="{7A1AD374-9572-43E8-9BBB-4077F75CCCD3}" dt="2024-10-21T23:35:01.148" v="600" actId="962"/>
          <ac:grpSpMkLst>
            <pc:docMk/>
            <pc:sldMk cId="1224155473" sldId="275"/>
            <ac:grpSpMk id="37" creationId="{CDA78DA5-BCDA-EF32-60B4-B94E635A0A7D}"/>
          </ac:grpSpMkLst>
        </pc:grpChg>
      </pc:sldChg>
      <pc:sldChg chg="modSp mod">
        <pc:chgData name="Lisa McKee" userId="1c3e729c-cee8-47aa-82be-7e46a75dceaa" providerId="ADAL" clId="{7A1AD374-9572-43E8-9BBB-4077F75CCCD3}" dt="2024-10-21T22:33:38.638" v="185" actId="13244"/>
        <pc:sldMkLst>
          <pc:docMk/>
          <pc:sldMk cId="3818504432" sldId="2147470025"/>
        </pc:sldMkLst>
        <pc:spChg chg="ord">
          <ac:chgData name="Lisa McKee" userId="1c3e729c-cee8-47aa-82be-7e46a75dceaa" providerId="ADAL" clId="{7A1AD374-9572-43E8-9BBB-4077F75CCCD3}" dt="2024-10-21T22:33:38.638" v="185" actId="13244"/>
          <ac:spMkLst>
            <pc:docMk/>
            <pc:sldMk cId="3818504432" sldId="2147470025"/>
            <ac:spMk id="5" creationId="{A7ABFE15-54E6-4353-9B10-A22EF8396C08}"/>
          </ac:spMkLst>
        </pc:spChg>
      </pc:sldChg>
      <pc:sldChg chg="modSp mod">
        <pc:chgData name="Lisa McKee" userId="1c3e729c-cee8-47aa-82be-7e46a75dceaa" providerId="ADAL" clId="{7A1AD374-9572-43E8-9BBB-4077F75CCCD3}" dt="2024-10-21T22:37:49.141" v="222"/>
        <pc:sldMkLst>
          <pc:docMk/>
          <pc:sldMk cId="3920196194" sldId="2147480519"/>
        </pc:sldMkLst>
        <pc:spChg chg="mod">
          <ac:chgData name="Lisa McKee" userId="1c3e729c-cee8-47aa-82be-7e46a75dceaa" providerId="ADAL" clId="{7A1AD374-9572-43E8-9BBB-4077F75CCCD3}" dt="2024-10-21T22:34:44.710" v="188" actId="962"/>
          <ac:spMkLst>
            <pc:docMk/>
            <pc:sldMk cId="3920196194" sldId="2147480519"/>
            <ac:spMk id="3" creationId="{DB33116C-4D56-C59F-E2A8-A0DF42078D8D}"/>
          </ac:spMkLst>
        </pc:spChg>
        <pc:spChg chg="ord">
          <ac:chgData name="Lisa McKee" userId="1c3e729c-cee8-47aa-82be-7e46a75dceaa" providerId="ADAL" clId="{7A1AD374-9572-43E8-9BBB-4077F75CCCD3}" dt="2024-10-21T22:34:32.639" v="187" actId="13244"/>
          <ac:spMkLst>
            <pc:docMk/>
            <pc:sldMk cId="3920196194" sldId="2147480519"/>
            <ac:spMk id="5" creationId="{CAFC4728-4463-70E6-413D-05216CE6EF70}"/>
          </ac:spMkLst>
        </pc:spChg>
        <pc:spChg chg="ord">
          <ac:chgData name="Lisa McKee" userId="1c3e729c-cee8-47aa-82be-7e46a75dceaa" providerId="ADAL" clId="{7A1AD374-9572-43E8-9BBB-4077F75CCCD3}" dt="2024-10-21T22:37:17.941" v="214"/>
          <ac:spMkLst>
            <pc:docMk/>
            <pc:sldMk cId="3920196194" sldId="2147480519"/>
            <ac:spMk id="7" creationId="{430F253F-AA5F-69EA-7242-834B7B2BF0CD}"/>
          </ac:spMkLst>
        </pc:spChg>
        <pc:spChg chg="ord">
          <ac:chgData name="Lisa McKee" userId="1c3e729c-cee8-47aa-82be-7e46a75dceaa" providerId="ADAL" clId="{7A1AD374-9572-43E8-9BBB-4077F75CCCD3}" dt="2024-10-21T22:35:27.783" v="191" actId="13244"/>
          <ac:spMkLst>
            <pc:docMk/>
            <pc:sldMk cId="3920196194" sldId="2147480519"/>
            <ac:spMk id="8" creationId="{4C0A2CDD-1494-F904-594C-5F5F182E18B7}"/>
          </ac:spMkLst>
        </pc:spChg>
        <pc:spChg chg="ord">
          <ac:chgData name="Lisa McKee" userId="1c3e729c-cee8-47aa-82be-7e46a75dceaa" providerId="ADAL" clId="{7A1AD374-9572-43E8-9BBB-4077F75CCCD3}" dt="2024-10-21T22:35:30.469" v="192" actId="13244"/>
          <ac:spMkLst>
            <pc:docMk/>
            <pc:sldMk cId="3920196194" sldId="2147480519"/>
            <ac:spMk id="9" creationId="{248B877F-A823-1234-DBA0-3FC90307148C}"/>
          </ac:spMkLst>
        </pc:spChg>
        <pc:spChg chg="ord">
          <ac:chgData name="Lisa McKee" userId="1c3e729c-cee8-47aa-82be-7e46a75dceaa" providerId="ADAL" clId="{7A1AD374-9572-43E8-9BBB-4077F75CCCD3}" dt="2024-10-21T22:37:49.141" v="222"/>
          <ac:spMkLst>
            <pc:docMk/>
            <pc:sldMk cId="3920196194" sldId="2147480519"/>
            <ac:spMk id="15" creationId="{27912CF1-93CD-C5A7-E3F1-14AF13B15A43}"/>
          </ac:spMkLst>
        </pc:spChg>
        <pc:spChg chg="mod">
          <ac:chgData name="Lisa McKee" userId="1c3e729c-cee8-47aa-82be-7e46a75dceaa" providerId="ADAL" clId="{7A1AD374-9572-43E8-9BBB-4077F75CCCD3}" dt="2024-10-21T22:34:14.589" v="186" actId="962"/>
          <ac:spMkLst>
            <pc:docMk/>
            <pc:sldMk cId="3920196194" sldId="2147480519"/>
            <ac:spMk id="20" creationId="{BD6FCB0F-3666-F835-07C1-83C39885227D}"/>
          </ac:spMkLst>
        </pc:spChg>
        <pc:spChg chg="mod">
          <ac:chgData name="Lisa McKee" userId="1c3e729c-cee8-47aa-82be-7e46a75dceaa" providerId="ADAL" clId="{7A1AD374-9572-43E8-9BBB-4077F75CCCD3}" dt="2024-10-21T22:36:54.616" v="206" actId="962"/>
          <ac:spMkLst>
            <pc:docMk/>
            <pc:sldMk cId="3920196194" sldId="2147480519"/>
            <ac:spMk id="21" creationId="{BA247D39-6E3E-5C8B-05C0-94CFE9247E88}"/>
          </ac:spMkLst>
        </pc:spChg>
        <pc:spChg chg="mod">
          <ac:chgData name="Lisa McKee" userId="1c3e729c-cee8-47aa-82be-7e46a75dceaa" providerId="ADAL" clId="{7A1AD374-9572-43E8-9BBB-4077F75CCCD3}" dt="2024-10-21T22:36:02.509" v="198" actId="962"/>
          <ac:spMkLst>
            <pc:docMk/>
            <pc:sldMk cId="3920196194" sldId="2147480519"/>
            <ac:spMk id="23" creationId="{2C463DF7-0B8D-FC58-3EAC-DC1FAE8AE2F0}"/>
          </ac:spMkLst>
        </pc:spChg>
        <pc:spChg chg="mod ord">
          <ac:chgData name="Lisa McKee" userId="1c3e729c-cee8-47aa-82be-7e46a75dceaa" providerId="ADAL" clId="{7A1AD374-9572-43E8-9BBB-4077F75CCCD3}" dt="2024-10-21T22:36:11.425" v="201" actId="962"/>
          <ac:spMkLst>
            <pc:docMk/>
            <pc:sldMk cId="3920196194" sldId="2147480519"/>
            <ac:spMk id="27" creationId="{CEB8CA9E-C83F-A980-900C-4C32F54AF91F}"/>
          </ac:spMkLst>
        </pc:spChg>
        <pc:spChg chg="mod">
          <ac:chgData name="Lisa McKee" userId="1c3e729c-cee8-47aa-82be-7e46a75dceaa" providerId="ADAL" clId="{7A1AD374-9572-43E8-9BBB-4077F75CCCD3}" dt="2024-10-21T22:36:07.712" v="200" actId="962"/>
          <ac:spMkLst>
            <pc:docMk/>
            <pc:sldMk cId="3920196194" sldId="2147480519"/>
            <ac:spMk id="31" creationId="{AAD04AB1-3CB0-64F5-A4D2-FBEB16DEC1D3}"/>
          </ac:spMkLst>
        </pc:spChg>
        <pc:spChg chg="mod">
          <ac:chgData name="Lisa McKee" userId="1c3e729c-cee8-47aa-82be-7e46a75dceaa" providerId="ADAL" clId="{7A1AD374-9572-43E8-9BBB-4077F75CCCD3}" dt="2024-10-21T22:36:14.033" v="202" actId="962"/>
          <ac:spMkLst>
            <pc:docMk/>
            <pc:sldMk cId="3920196194" sldId="2147480519"/>
            <ac:spMk id="33" creationId="{24ACA22F-17D1-5B4A-3DEA-79F003067004}"/>
          </ac:spMkLst>
        </pc:spChg>
        <pc:grpChg chg="mod">
          <ac:chgData name="Lisa McKee" userId="1c3e729c-cee8-47aa-82be-7e46a75dceaa" providerId="ADAL" clId="{7A1AD374-9572-43E8-9BBB-4077F75CCCD3}" dt="2024-10-21T22:35:41.338" v="193" actId="962"/>
          <ac:grpSpMkLst>
            <pc:docMk/>
            <pc:sldMk cId="3920196194" sldId="2147480519"/>
            <ac:grpSpMk id="12" creationId="{EC3BA272-93B9-17CB-3BBD-76365A1DB649}"/>
          </ac:grpSpMkLst>
        </pc:grpChg>
        <pc:grpChg chg="mod">
          <ac:chgData name="Lisa McKee" userId="1c3e729c-cee8-47aa-82be-7e46a75dceaa" providerId="ADAL" clId="{7A1AD374-9572-43E8-9BBB-4077F75CCCD3}" dt="2024-10-21T22:35:52.533" v="197" actId="962"/>
          <ac:grpSpMkLst>
            <pc:docMk/>
            <pc:sldMk cId="3920196194" sldId="2147480519"/>
            <ac:grpSpMk id="16" creationId="{D5DF2E75-18AD-544B-66EB-73B4AFE28970}"/>
          </ac:grpSpMkLst>
        </pc:grpChg>
        <pc:grpChg chg="mod">
          <ac:chgData name="Lisa McKee" userId="1c3e729c-cee8-47aa-82be-7e46a75dceaa" providerId="ADAL" clId="{7A1AD374-9572-43E8-9BBB-4077F75CCCD3}" dt="2024-10-21T22:36:05.368" v="199" actId="962"/>
          <ac:grpSpMkLst>
            <pc:docMk/>
            <pc:sldMk cId="3920196194" sldId="2147480519"/>
            <ac:grpSpMk id="26" creationId="{9A235927-383F-409C-C1A8-779E6AECB0D2}"/>
          </ac:grpSpMkLst>
        </pc:grpChg>
        <pc:picChg chg="mod ord">
          <ac:chgData name="Lisa McKee" userId="1c3e729c-cee8-47aa-82be-7e46a75dceaa" providerId="ADAL" clId="{7A1AD374-9572-43E8-9BBB-4077F75CCCD3}" dt="2024-10-21T22:36:29.883" v="205" actId="13244"/>
          <ac:picMkLst>
            <pc:docMk/>
            <pc:sldMk cId="3920196194" sldId="2147480519"/>
            <ac:picMk id="2" creationId="{5D029BC6-8093-7626-205E-465F424F9E38}"/>
          </ac:picMkLst>
        </pc:picChg>
        <pc:picChg chg="mod ord">
          <ac:chgData name="Lisa McKee" userId="1c3e729c-cee8-47aa-82be-7e46a75dceaa" providerId="ADAL" clId="{7A1AD374-9572-43E8-9BBB-4077F75CCCD3}" dt="2024-10-21T22:36:29.883" v="205" actId="13244"/>
          <ac:picMkLst>
            <pc:docMk/>
            <pc:sldMk cId="3920196194" sldId="2147480519"/>
            <ac:picMk id="10" creationId="{0065D2DF-F9BB-8F8A-077B-14884D17CE7C}"/>
          </ac:picMkLst>
        </pc:picChg>
        <pc:picChg chg="mod">
          <ac:chgData name="Lisa McKee" userId="1c3e729c-cee8-47aa-82be-7e46a75dceaa" providerId="ADAL" clId="{7A1AD374-9572-43E8-9BBB-4077F75CCCD3}" dt="2024-10-21T22:36:16.393" v="203" actId="962"/>
          <ac:picMkLst>
            <pc:docMk/>
            <pc:sldMk cId="3920196194" sldId="2147480519"/>
            <ac:picMk id="37" creationId="{A9C91C59-78E8-4C11-DB82-F492FE484244}"/>
          </ac:picMkLst>
        </pc:picChg>
      </pc:sldChg>
      <pc:sldChg chg="modSp mod">
        <pc:chgData name="Lisa McKee" userId="1c3e729c-cee8-47aa-82be-7e46a75dceaa" providerId="ADAL" clId="{7A1AD374-9572-43E8-9BBB-4077F75CCCD3}" dt="2024-10-22T00:03:01.058" v="1010" actId="20577"/>
        <pc:sldMkLst>
          <pc:docMk/>
          <pc:sldMk cId="2913224775" sldId="2147481619"/>
        </pc:sldMkLst>
        <pc:spChg chg="mod">
          <ac:chgData name="Lisa McKee" userId="1c3e729c-cee8-47aa-82be-7e46a75dceaa" providerId="ADAL" clId="{7A1AD374-9572-43E8-9BBB-4077F75CCCD3}" dt="2024-10-22T00:02:24.181" v="996" actId="20577"/>
          <ac:spMkLst>
            <pc:docMk/>
            <pc:sldMk cId="2913224775" sldId="2147481619"/>
            <ac:spMk id="2" creationId="{ECF93DF8-2BD7-ECCF-2DA9-33D02C65AB75}"/>
          </ac:spMkLst>
        </pc:spChg>
        <pc:spChg chg="mod">
          <ac:chgData name="Lisa McKee" userId="1c3e729c-cee8-47aa-82be-7e46a75dceaa" providerId="ADAL" clId="{7A1AD374-9572-43E8-9BBB-4077F75CCCD3}" dt="2024-10-22T00:03:01.058" v="1010" actId="20577"/>
          <ac:spMkLst>
            <pc:docMk/>
            <pc:sldMk cId="2913224775" sldId="2147481619"/>
            <ac:spMk id="3" creationId="{ABDCE993-3829-7AE4-7572-A7C423E65763}"/>
          </ac:spMkLst>
        </pc:spChg>
        <pc:spChg chg="mod">
          <ac:chgData name="Lisa McKee" userId="1c3e729c-cee8-47aa-82be-7e46a75dceaa" providerId="ADAL" clId="{7A1AD374-9572-43E8-9BBB-4077F75CCCD3}" dt="2024-10-21T22:26:39.142" v="72" actId="962"/>
          <ac:spMkLst>
            <pc:docMk/>
            <pc:sldMk cId="2913224775" sldId="2147481619"/>
            <ac:spMk id="5" creationId="{2F46C76B-AC39-DDFD-7638-9E500C4983BF}"/>
          </ac:spMkLst>
        </pc:spChg>
        <pc:spChg chg="mod ord">
          <ac:chgData name="Lisa McKee" userId="1c3e729c-cee8-47aa-82be-7e46a75dceaa" providerId="ADAL" clId="{7A1AD374-9572-43E8-9BBB-4077F75CCCD3}" dt="2024-10-22T00:02:29.981" v="998" actId="20577"/>
          <ac:spMkLst>
            <pc:docMk/>
            <pc:sldMk cId="2913224775" sldId="2147481619"/>
            <ac:spMk id="13" creationId="{FB4CD409-B884-1F6C-6F73-AEDA7035BC63}"/>
          </ac:spMkLst>
        </pc:spChg>
        <pc:spChg chg="ord">
          <ac:chgData name="Lisa McKee" userId="1c3e729c-cee8-47aa-82be-7e46a75dceaa" providerId="ADAL" clId="{7A1AD374-9572-43E8-9BBB-4077F75CCCD3}" dt="2024-10-21T22:53:30.209" v="313" actId="13244"/>
          <ac:spMkLst>
            <pc:docMk/>
            <pc:sldMk cId="2913224775" sldId="2147481619"/>
            <ac:spMk id="16" creationId="{7C2BCEB6-7D64-6820-E406-A315C1C98A55}"/>
          </ac:spMkLst>
        </pc:spChg>
        <pc:spChg chg="ord">
          <ac:chgData name="Lisa McKee" userId="1c3e729c-cee8-47aa-82be-7e46a75dceaa" providerId="ADAL" clId="{7A1AD374-9572-43E8-9BBB-4077F75CCCD3}" dt="2024-10-21T22:53:34.624" v="314" actId="13244"/>
          <ac:spMkLst>
            <pc:docMk/>
            <pc:sldMk cId="2913224775" sldId="2147481619"/>
            <ac:spMk id="17" creationId="{80251574-74EA-77A7-F938-6230A8A3D125}"/>
          </ac:spMkLst>
        </pc:spChg>
        <pc:spChg chg="mod">
          <ac:chgData name="Lisa McKee" userId="1c3e729c-cee8-47aa-82be-7e46a75dceaa" providerId="ADAL" clId="{7A1AD374-9572-43E8-9BBB-4077F75CCCD3}" dt="2024-10-21T22:53:41.457" v="316" actId="962"/>
          <ac:spMkLst>
            <pc:docMk/>
            <pc:sldMk cId="2913224775" sldId="2147481619"/>
            <ac:spMk id="29" creationId="{8EBA0F25-2A3D-3D55-B445-48A9C0A0E67E}"/>
          </ac:spMkLst>
        </pc:spChg>
        <pc:grpChg chg="mod">
          <ac:chgData name="Lisa McKee" userId="1c3e729c-cee8-47aa-82be-7e46a75dceaa" providerId="ADAL" clId="{7A1AD374-9572-43E8-9BBB-4077F75CCCD3}" dt="2024-10-21T22:53:38.836" v="315" actId="962"/>
          <ac:grpSpMkLst>
            <pc:docMk/>
            <pc:sldMk cId="2913224775" sldId="2147481619"/>
            <ac:grpSpMk id="8" creationId="{4169D78B-FB45-A69D-0DE3-53D1CF06A5FF}"/>
          </ac:grpSpMkLst>
        </pc:grpChg>
      </pc:sldChg>
      <pc:sldChg chg="modSp mod">
        <pc:chgData name="Lisa McKee" userId="1c3e729c-cee8-47aa-82be-7e46a75dceaa" providerId="ADAL" clId="{7A1AD374-9572-43E8-9BBB-4077F75CCCD3}" dt="2024-10-21T22:55:31.948" v="341" actId="962"/>
        <pc:sldMkLst>
          <pc:docMk/>
          <pc:sldMk cId="3900802759" sldId="2147481641"/>
        </pc:sldMkLst>
        <pc:spChg chg="ord">
          <ac:chgData name="Lisa McKee" userId="1c3e729c-cee8-47aa-82be-7e46a75dceaa" providerId="ADAL" clId="{7A1AD374-9572-43E8-9BBB-4077F75CCCD3}" dt="2024-10-21T22:55:30.383" v="340" actId="13244"/>
          <ac:spMkLst>
            <pc:docMk/>
            <pc:sldMk cId="3900802759" sldId="2147481641"/>
            <ac:spMk id="15" creationId="{04CA6DDA-0B3D-2F05-1740-DDB5819D902B}"/>
          </ac:spMkLst>
        </pc:spChg>
        <pc:spChg chg="ord">
          <ac:chgData name="Lisa McKee" userId="1c3e729c-cee8-47aa-82be-7e46a75dceaa" providerId="ADAL" clId="{7A1AD374-9572-43E8-9BBB-4077F75CCCD3}" dt="2024-10-21T22:55:17.982" v="336" actId="13244"/>
          <ac:spMkLst>
            <pc:docMk/>
            <pc:sldMk cId="3900802759" sldId="2147481641"/>
            <ac:spMk id="19" creationId="{519B346C-4694-5523-59A8-61F4BF84FB2D}"/>
          </ac:spMkLst>
        </pc:spChg>
        <pc:spChg chg="ord">
          <ac:chgData name="Lisa McKee" userId="1c3e729c-cee8-47aa-82be-7e46a75dceaa" providerId="ADAL" clId="{7A1AD374-9572-43E8-9BBB-4077F75CCCD3}" dt="2024-10-21T22:55:22.193" v="337" actId="13244"/>
          <ac:spMkLst>
            <pc:docMk/>
            <pc:sldMk cId="3900802759" sldId="2147481641"/>
            <ac:spMk id="20" creationId="{577C40BF-ACE8-C42E-858E-CB15B180A369}"/>
          </ac:spMkLst>
        </pc:spChg>
        <pc:spChg chg="ord">
          <ac:chgData name="Lisa McKee" userId="1c3e729c-cee8-47aa-82be-7e46a75dceaa" providerId="ADAL" clId="{7A1AD374-9572-43E8-9BBB-4077F75CCCD3}" dt="2024-10-21T22:55:28.672" v="339" actId="13244"/>
          <ac:spMkLst>
            <pc:docMk/>
            <pc:sldMk cId="3900802759" sldId="2147481641"/>
            <ac:spMk id="22" creationId="{02CB3317-8845-78A5-ABB8-41148C237F10}"/>
          </ac:spMkLst>
        </pc:spChg>
        <pc:spChg chg="mod">
          <ac:chgData name="Lisa McKee" userId="1c3e729c-cee8-47aa-82be-7e46a75dceaa" providerId="ADAL" clId="{7A1AD374-9572-43E8-9BBB-4077F75CCCD3}" dt="2024-10-21T22:55:25.312" v="338" actId="962"/>
          <ac:spMkLst>
            <pc:docMk/>
            <pc:sldMk cId="3900802759" sldId="2147481641"/>
            <ac:spMk id="29" creationId="{1BBCC8AA-FD14-E13A-77A5-87A78ED0372C}"/>
          </ac:spMkLst>
        </pc:spChg>
        <pc:grpChg chg="mod">
          <ac:chgData name="Lisa McKee" userId="1c3e729c-cee8-47aa-82be-7e46a75dceaa" providerId="ADAL" clId="{7A1AD374-9572-43E8-9BBB-4077F75CCCD3}" dt="2024-10-21T22:55:31.948" v="341" actId="962"/>
          <ac:grpSpMkLst>
            <pc:docMk/>
            <pc:sldMk cId="3900802759" sldId="2147481641"/>
            <ac:grpSpMk id="16" creationId="{5ADFA192-8644-E39B-ABEC-9D44CB14C8AF}"/>
          </ac:grpSpMkLst>
        </pc:grpChg>
      </pc:sldChg>
      <pc:sldChg chg="modSp mod">
        <pc:chgData name="Lisa McKee" userId="1c3e729c-cee8-47aa-82be-7e46a75dceaa" providerId="ADAL" clId="{7A1AD374-9572-43E8-9BBB-4077F75CCCD3}" dt="2024-10-21T23:54:05.328" v="925" actId="20577"/>
        <pc:sldMkLst>
          <pc:docMk/>
          <pc:sldMk cId="1959227668" sldId="2147481648"/>
        </pc:sldMkLst>
        <pc:spChg chg="ord">
          <ac:chgData name="Lisa McKee" userId="1c3e729c-cee8-47aa-82be-7e46a75dceaa" providerId="ADAL" clId="{7A1AD374-9572-43E8-9BBB-4077F75CCCD3}" dt="2024-10-21T22:38:15.771" v="223" actId="13244"/>
          <ac:spMkLst>
            <pc:docMk/>
            <pc:sldMk cId="1959227668" sldId="2147481648"/>
            <ac:spMk id="5" creationId="{56C34AE6-9D0D-47EE-0C90-48931F8989D1}"/>
          </ac:spMkLst>
        </pc:spChg>
        <pc:spChg chg="mod">
          <ac:chgData name="Lisa McKee" userId="1c3e729c-cee8-47aa-82be-7e46a75dceaa" providerId="ADAL" clId="{7A1AD374-9572-43E8-9BBB-4077F75CCCD3}" dt="2024-10-21T23:54:05.328" v="925" actId="20577"/>
          <ac:spMkLst>
            <pc:docMk/>
            <pc:sldMk cId="1959227668" sldId="2147481648"/>
            <ac:spMk id="6" creationId="{A680B527-04F5-D393-F125-0C37317C250B}"/>
          </ac:spMkLst>
        </pc:spChg>
        <pc:cxnChg chg="mod">
          <ac:chgData name="Lisa McKee" userId="1c3e729c-cee8-47aa-82be-7e46a75dceaa" providerId="ADAL" clId="{7A1AD374-9572-43E8-9BBB-4077F75CCCD3}" dt="2024-10-21T22:38:29.321" v="224" actId="962"/>
          <ac:cxnSpMkLst>
            <pc:docMk/>
            <pc:sldMk cId="1959227668" sldId="2147481648"/>
            <ac:cxnSpMk id="7" creationId="{44E08B92-E468-2388-ABA3-2BA9995B319B}"/>
          </ac:cxnSpMkLst>
        </pc:cxnChg>
        <pc:cxnChg chg="mod">
          <ac:chgData name="Lisa McKee" userId="1c3e729c-cee8-47aa-82be-7e46a75dceaa" providerId="ADAL" clId="{7A1AD374-9572-43E8-9BBB-4077F75CCCD3}" dt="2024-10-21T22:38:30.074" v="225" actId="962"/>
          <ac:cxnSpMkLst>
            <pc:docMk/>
            <pc:sldMk cId="1959227668" sldId="2147481648"/>
            <ac:cxnSpMk id="8" creationId="{350E7E69-23AA-1493-1098-B2E7B1043E0B}"/>
          </ac:cxnSpMkLst>
        </pc:cxnChg>
        <pc:cxnChg chg="mod">
          <ac:chgData name="Lisa McKee" userId="1c3e729c-cee8-47aa-82be-7e46a75dceaa" providerId="ADAL" clId="{7A1AD374-9572-43E8-9BBB-4077F75CCCD3}" dt="2024-10-21T22:38:30.904" v="226" actId="962"/>
          <ac:cxnSpMkLst>
            <pc:docMk/>
            <pc:sldMk cId="1959227668" sldId="2147481648"/>
            <ac:cxnSpMk id="9" creationId="{CADE13F6-DEC2-0E0C-A874-002FE1ED2BFF}"/>
          </ac:cxnSpMkLst>
        </pc:cxnChg>
      </pc:sldChg>
      <pc:sldChg chg="modSp mod">
        <pc:chgData name="Lisa McKee" userId="1c3e729c-cee8-47aa-82be-7e46a75dceaa" providerId="ADAL" clId="{7A1AD374-9572-43E8-9BBB-4077F75CCCD3}" dt="2024-10-21T23:59:36.886" v="960" actId="6549"/>
        <pc:sldMkLst>
          <pc:docMk/>
          <pc:sldMk cId="61636124" sldId="2147481649"/>
        </pc:sldMkLst>
        <pc:graphicFrameChg chg="modGraphic">
          <ac:chgData name="Lisa McKee" userId="1c3e729c-cee8-47aa-82be-7e46a75dceaa" providerId="ADAL" clId="{7A1AD374-9572-43E8-9BBB-4077F75CCCD3}" dt="2024-10-21T23:59:36.886" v="960" actId="6549"/>
          <ac:graphicFrameMkLst>
            <pc:docMk/>
            <pc:sldMk cId="61636124" sldId="2147481649"/>
            <ac:graphicFrameMk id="6" creationId="{B26398DA-AFEB-517D-1D83-D8FAD8DC62BC}"/>
          </ac:graphicFrameMkLst>
        </pc:graphicFrameChg>
      </pc:sldChg>
      <pc:sldChg chg="modSp mod">
        <pc:chgData name="Lisa McKee" userId="1c3e729c-cee8-47aa-82be-7e46a75dceaa" providerId="ADAL" clId="{7A1AD374-9572-43E8-9BBB-4077F75CCCD3}" dt="2024-10-21T23:45:55.531" v="881" actId="962"/>
        <pc:sldMkLst>
          <pc:docMk/>
          <pc:sldMk cId="3407161344" sldId="2147481651"/>
        </pc:sldMkLst>
        <pc:spChg chg="ord">
          <ac:chgData name="Lisa McKee" userId="1c3e729c-cee8-47aa-82be-7e46a75dceaa" providerId="ADAL" clId="{7A1AD374-9572-43E8-9BBB-4077F75CCCD3}" dt="2024-10-21T22:45:34.011" v="250" actId="13244"/>
          <ac:spMkLst>
            <pc:docMk/>
            <pc:sldMk cId="3407161344" sldId="2147481651"/>
            <ac:spMk id="3" creationId="{EAFF4F80-93F2-0106-6D45-B04A737CCB0C}"/>
          </ac:spMkLst>
        </pc:spChg>
        <pc:picChg chg="mod">
          <ac:chgData name="Lisa McKee" userId="1c3e729c-cee8-47aa-82be-7e46a75dceaa" providerId="ADAL" clId="{7A1AD374-9572-43E8-9BBB-4077F75CCCD3}" dt="2024-10-21T23:45:55.531" v="881" actId="962"/>
          <ac:picMkLst>
            <pc:docMk/>
            <pc:sldMk cId="3407161344" sldId="2147481651"/>
            <ac:picMk id="5" creationId="{BDB0BBF8-E135-1C89-2576-FFD2FB7595DC}"/>
          </ac:picMkLst>
        </pc:picChg>
      </pc:sldChg>
      <pc:sldChg chg="modSp mod">
        <pc:chgData name="Lisa McKee" userId="1c3e729c-cee8-47aa-82be-7e46a75dceaa" providerId="ADAL" clId="{7A1AD374-9572-43E8-9BBB-4077F75CCCD3}" dt="2024-10-21T23:46:25.331" v="885" actId="962"/>
        <pc:sldMkLst>
          <pc:docMk/>
          <pc:sldMk cId="3788384353" sldId="2147481653"/>
        </pc:sldMkLst>
        <pc:picChg chg="mod ord">
          <ac:chgData name="Lisa McKee" userId="1c3e729c-cee8-47aa-82be-7e46a75dceaa" providerId="ADAL" clId="{7A1AD374-9572-43E8-9BBB-4077F75CCCD3}" dt="2024-10-21T23:46:25.331" v="885" actId="962"/>
          <ac:picMkLst>
            <pc:docMk/>
            <pc:sldMk cId="3788384353" sldId="2147481653"/>
            <ac:picMk id="5" creationId="{70E4870F-B4AA-9C63-DE8D-2F2D6BED75B4}"/>
          </ac:picMkLst>
        </pc:picChg>
      </pc:sldChg>
      <pc:sldChg chg="modSp mod">
        <pc:chgData name="Lisa McKee" userId="1c3e729c-cee8-47aa-82be-7e46a75dceaa" providerId="ADAL" clId="{7A1AD374-9572-43E8-9BBB-4077F75CCCD3}" dt="2024-10-22T00:00:08.709" v="992" actId="20577"/>
        <pc:sldMkLst>
          <pc:docMk/>
          <pc:sldMk cId="3509066591" sldId="2147481656"/>
        </pc:sldMkLst>
        <pc:spChg chg="mod">
          <ac:chgData name="Lisa McKee" userId="1c3e729c-cee8-47aa-82be-7e46a75dceaa" providerId="ADAL" clId="{7A1AD374-9572-43E8-9BBB-4077F75CCCD3}" dt="2024-10-21T23:59:23.022" v="959" actId="20577"/>
          <ac:spMkLst>
            <pc:docMk/>
            <pc:sldMk cId="3509066591" sldId="2147481656"/>
            <ac:spMk id="5" creationId="{E369FD2E-2E0A-2A2B-4A43-EA9D121336C4}"/>
          </ac:spMkLst>
        </pc:spChg>
        <pc:spChg chg="ord">
          <ac:chgData name="Lisa McKee" userId="1c3e729c-cee8-47aa-82be-7e46a75dceaa" providerId="ADAL" clId="{7A1AD374-9572-43E8-9BBB-4077F75CCCD3}" dt="2024-10-21T22:47:48.090" v="275" actId="13244"/>
          <ac:spMkLst>
            <pc:docMk/>
            <pc:sldMk cId="3509066591" sldId="2147481656"/>
            <ac:spMk id="15" creationId="{AD36894A-09B6-6C83-5716-33369638DB8B}"/>
          </ac:spMkLst>
        </pc:spChg>
        <pc:spChg chg="mod">
          <ac:chgData name="Lisa McKee" userId="1c3e729c-cee8-47aa-82be-7e46a75dceaa" providerId="ADAL" clId="{7A1AD374-9572-43E8-9BBB-4077F75CCCD3}" dt="2024-10-22T00:00:08.709" v="992" actId="20577"/>
          <ac:spMkLst>
            <pc:docMk/>
            <pc:sldMk cId="3509066591" sldId="2147481656"/>
            <ac:spMk id="16" creationId="{996C674A-0CB8-A3E3-3023-15DBC946270E}"/>
          </ac:spMkLst>
        </pc:spChg>
        <pc:grpChg chg="mod">
          <ac:chgData name="Lisa McKee" userId="1c3e729c-cee8-47aa-82be-7e46a75dceaa" providerId="ADAL" clId="{7A1AD374-9572-43E8-9BBB-4077F75CCCD3}" dt="2024-10-21T22:47:53.852" v="276" actId="962"/>
          <ac:grpSpMkLst>
            <pc:docMk/>
            <pc:sldMk cId="3509066591" sldId="2147481656"/>
            <ac:grpSpMk id="2" creationId="{A1A7D468-6ACB-FB7E-0DDF-6415A39DA76B}"/>
          </ac:grpSpMkLst>
        </pc:grpChg>
      </pc:sldChg>
      <pc:sldChg chg="modSp mod">
        <pc:chgData name="Lisa McKee" userId="1c3e729c-cee8-47aa-82be-7e46a75dceaa" providerId="ADAL" clId="{7A1AD374-9572-43E8-9BBB-4077F75CCCD3}" dt="2024-10-21T22:45:59.017" v="256" actId="962"/>
        <pc:sldMkLst>
          <pc:docMk/>
          <pc:sldMk cId="3450249101" sldId="2147481657"/>
        </pc:sldMkLst>
        <pc:spChg chg="mod">
          <ac:chgData name="Lisa McKee" userId="1c3e729c-cee8-47aa-82be-7e46a75dceaa" providerId="ADAL" clId="{7A1AD374-9572-43E8-9BBB-4077F75CCCD3}" dt="2024-10-21T22:45:56.406" v="253" actId="962"/>
          <ac:spMkLst>
            <pc:docMk/>
            <pc:sldMk cId="3450249101" sldId="2147481657"/>
            <ac:spMk id="7" creationId="{C09567CB-3A95-8E15-5B16-383EE113F784}"/>
          </ac:spMkLst>
        </pc:spChg>
        <pc:spChg chg="ord">
          <ac:chgData name="Lisa McKee" userId="1c3e729c-cee8-47aa-82be-7e46a75dceaa" providerId="ADAL" clId="{7A1AD374-9572-43E8-9BBB-4077F75CCCD3}" dt="2024-10-21T22:45:48.722" v="251" actId="13244"/>
          <ac:spMkLst>
            <pc:docMk/>
            <pc:sldMk cId="3450249101" sldId="2147481657"/>
            <ac:spMk id="13" creationId="{E4B2D1F1-59D0-8261-42D5-C34AAD0E5699}"/>
          </ac:spMkLst>
        </pc:spChg>
        <pc:spChg chg="ord">
          <ac:chgData name="Lisa McKee" userId="1c3e729c-cee8-47aa-82be-7e46a75dceaa" providerId="ADAL" clId="{7A1AD374-9572-43E8-9BBB-4077F75CCCD3}" dt="2024-10-21T22:45:52.627" v="252" actId="13244"/>
          <ac:spMkLst>
            <pc:docMk/>
            <pc:sldMk cId="3450249101" sldId="2147481657"/>
            <ac:spMk id="17" creationId="{AAD82824-7C03-C7E6-819B-5187938D4F92}"/>
          </ac:spMkLst>
        </pc:spChg>
        <pc:spChg chg="mod">
          <ac:chgData name="Lisa McKee" userId="1c3e729c-cee8-47aa-82be-7e46a75dceaa" providerId="ADAL" clId="{7A1AD374-9572-43E8-9BBB-4077F75CCCD3}" dt="2024-10-21T22:45:57.075" v="254" actId="962"/>
          <ac:spMkLst>
            <pc:docMk/>
            <pc:sldMk cId="3450249101" sldId="2147481657"/>
            <ac:spMk id="19" creationId="{7771A122-FF1F-AB4F-1770-B5ED79E8ACA3}"/>
          </ac:spMkLst>
        </pc:spChg>
        <pc:spChg chg="mod">
          <ac:chgData name="Lisa McKee" userId="1c3e729c-cee8-47aa-82be-7e46a75dceaa" providerId="ADAL" clId="{7A1AD374-9572-43E8-9BBB-4077F75CCCD3}" dt="2024-10-21T22:45:57.954" v="255" actId="962"/>
          <ac:spMkLst>
            <pc:docMk/>
            <pc:sldMk cId="3450249101" sldId="2147481657"/>
            <ac:spMk id="20" creationId="{7204CBE1-21A3-B317-C7EF-54666666A53C}"/>
          </ac:spMkLst>
        </pc:spChg>
        <pc:grpChg chg="mod">
          <ac:chgData name="Lisa McKee" userId="1c3e729c-cee8-47aa-82be-7e46a75dceaa" providerId="ADAL" clId="{7A1AD374-9572-43E8-9BBB-4077F75CCCD3}" dt="2024-10-21T22:45:59.017" v="256" actId="962"/>
          <ac:grpSpMkLst>
            <pc:docMk/>
            <pc:sldMk cId="3450249101" sldId="2147481657"/>
            <ac:grpSpMk id="21" creationId="{D8217BA6-B82A-3260-974E-FCB2E70BD3ED}"/>
          </ac:grpSpMkLst>
        </pc:grpChg>
      </pc:sldChg>
      <pc:sldChg chg="modSp mod">
        <pc:chgData name="Lisa McKee" userId="1c3e729c-cee8-47aa-82be-7e46a75dceaa" providerId="ADAL" clId="{7A1AD374-9572-43E8-9BBB-4077F75CCCD3}" dt="2024-10-22T00:01:05.028" v="993" actId="20577"/>
        <pc:sldMkLst>
          <pc:docMk/>
          <pc:sldMk cId="1219181086" sldId="2147481658"/>
        </pc:sldMkLst>
        <pc:spChg chg="mod">
          <ac:chgData name="Lisa McKee" userId="1c3e729c-cee8-47aa-82be-7e46a75dceaa" providerId="ADAL" clId="{7A1AD374-9572-43E8-9BBB-4077F75CCCD3}" dt="2024-10-21T22:26:39.101" v="68" actId="962"/>
          <ac:spMkLst>
            <pc:docMk/>
            <pc:sldMk cId="1219181086" sldId="2147481658"/>
            <ac:spMk id="5" creationId="{10945B60-95C9-97CD-7F9F-23B0B67CFA49}"/>
          </ac:spMkLst>
        </pc:spChg>
        <pc:spChg chg="mod">
          <ac:chgData name="Lisa McKee" userId="1c3e729c-cee8-47aa-82be-7e46a75dceaa" providerId="ADAL" clId="{7A1AD374-9572-43E8-9BBB-4077F75CCCD3}" dt="2024-10-22T00:01:05.028" v="993" actId="20577"/>
          <ac:spMkLst>
            <pc:docMk/>
            <pc:sldMk cId="1219181086" sldId="2147481658"/>
            <ac:spMk id="12" creationId="{4998C7E8-023E-B33C-3247-44958C6F555D}"/>
          </ac:spMkLst>
        </pc:spChg>
        <pc:spChg chg="ord">
          <ac:chgData name="Lisa McKee" userId="1c3e729c-cee8-47aa-82be-7e46a75dceaa" providerId="ADAL" clId="{7A1AD374-9572-43E8-9BBB-4077F75CCCD3}" dt="2024-10-21T22:48:27.090" v="281" actId="13244"/>
          <ac:spMkLst>
            <pc:docMk/>
            <pc:sldMk cId="1219181086" sldId="2147481658"/>
            <ac:spMk id="13" creationId="{7712F222-29F3-6475-A8BC-0730C3F6FB99}"/>
          </ac:spMkLst>
        </pc:spChg>
        <pc:spChg chg="ord">
          <ac:chgData name="Lisa McKee" userId="1c3e729c-cee8-47aa-82be-7e46a75dceaa" providerId="ADAL" clId="{7A1AD374-9572-43E8-9BBB-4077F75CCCD3}" dt="2024-10-21T22:48:29.823" v="282" actId="13244"/>
          <ac:spMkLst>
            <pc:docMk/>
            <pc:sldMk cId="1219181086" sldId="2147481658"/>
            <ac:spMk id="14" creationId="{EFE99A78-3C30-D90D-3565-0EDF938D8CD5}"/>
          </ac:spMkLst>
        </pc:spChg>
        <pc:spChg chg="mod">
          <ac:chgData name="Lisa McKee" userId="1c3e729c-cee8-47aa-82be-7e46a75dceaa" providerId="ADAL" clId="{7A1AD374-9572-43E8-9BBB-4077F75CCCD3}" dt="2024-10-21T22:48:35.899" v="284" actId="962"/>
          <ac:spMkLst>
            <pc:docMk/>
            <pc:sldMk cId="1219181086" sldId="2147481658"/>
            <ac:spMk id="17" creationId="{6CA9877B-6700-B0AF-16F6-98ABF217E47E}"/>
          </ac:spMkLst>
        </pc:spChg>
        <pc:spChg chg="mod">
          <ac:chgData name="Lisa McKee" userId="1c3e729c-cee8-47aa-82be-7e46a75dceaa" providerId="ADAL" clId="{7A1AD374-9572-43E8-9BBB-4077F75CCCD3}" dt="2024-10-21T22:48:36.523" v="285" actId="962"/>
          <ac:spMkLst>
            <pc:docMk/>
            <pc:sldMk cId="1219181086" sldId="2147481658"/>
            <ac:spMk id="19" creationId="{6C7C64C5-FE9F-06EE-7880-AE92302B8C0A}"/>
          </ac:spMkLst>
        </pc:spChg>
        <pc:spChg chg="mod">
          <ac:chgData name="Lisa McKee" userId="1c3e729c-cee8-47aa-82be-7e46a75dceaa" providerId="ADAL" clId="{7A1AD374-9572-43E8-9BBB-4077F75CCCD3}" dt="2024-10-21T22:48:37.305" v="286" actId="962"/>
          <ac:spMkLst>
            <pc:docMk/>
            <pc:sldMk cId="1219181086" sldId="2147481658"/>
            <ac:spMk id="20" creationId="{088F01AB-2692-61D0-378D-A7C27FC89134}"/>
          </ac:spMkLst>
        </pc:spChg>
        <pc:spChg chg="ord">
          <ac:chgData name="Lisa McKee" userId="1c3e729c-cee8-47aa-82be-7e46a75dceaa" providerId="ADAL" clId="{7A1AD374-9572-43E8-9BBB-4077F75CCCD3}" dt="2024-10-21T22:48:34.393" v="283" actId="13244"/>
          <ac:spMkLst>
            <pc:docMk/>
            <pc:sldMk cId="1219181086" sldId="2147481658"/>
            <ac:spMk id="21" creationId="{3CA62842-6DD7-7FA8-552D-8ABF2F4FC85B}"/>
          </ac:spMkLst>
        </pc:spChg>
        <pc:spChg chg="mod">
          <ac:chgData name="Lisa McKee" userId="1c3e729c-cee8-47aa-82be-7e46a75dceaa" providerId="ADAL" clId="{7A1AD374-9572-43E8-9BBB-4077F75CCCD3}" dt="2024-10-21T22:48:38.247" v="287" actId="962"/>
          <ac:spMkLst>
            <pc:docMk/>
            <pc:sldMk cId="1219181086" sldId="2147481658"/>
            <ac:spMk id="22" creationId="{3D4E1DDE-EA8B-831C-5ABB-1EFDF5ED18F4}"/>
          </ac:spMkLst>
        </pc:spChg>
        <pc:spChg chg="ord">
          <ac:chgData name="Lisa McKee" userId="1c3e729c-cee8-47aa-82be-7e46a75dceaa" providerId="ADAL" clId="{7A1AD374-9572-43E8-9BBB-4077F75CCCD3}" dt="2024-10-21T22:48:23.954" v="280" actId="13244"/>
          <ac:spMkLst>
            <pc:docMk/>
            <pc:sldMk cId="1219181086" sldId="2147481658"/>
            <ac:spMk id="23" creationId="{D8CA5D20-2818-CFBA-ACFB-506D92B0EBA3}"/>
          </ac:spMkLst>
        </pc:spChg>
        <pc:grpChg chg="mod">
          <ac:chgData name="Lisa McKee" userId="1c3e729c-cee8-47aa-82be-7e46a75dceaa" providerId="ADAL" clId="{7A1AD374-9572-43E8-9BBB-4077F75CCCD3}" dt="2024-10-21T22:48:16.559" v="279" actId="962"/>
          <ac:grpSpMkLst>
            <pc:docMk/>
            <pc:sldMk cId="1219181086" sldId="2147481658"/>
            <ac:grpSpMk id="3" creationId="{2F08D9C9-0BE4-2B92-7472-3140A5D7EF31}"/>
          </ac:grpSpMkLst>
        </pc:grpChg>
      </pc:sldChg>
      <pc:sldChg chg="modSp mod">
        <pc:chgData name="Lisa McKee" userId="1c3e729c-cee8-47aa-82be-7e46a75dceaa" providerId="ADAL" clId="{7A1AD374-9572-43E8-9BBB-4077F75CCCD3}" dt="2024-10-21T22:53:13.928" v="311" actId="962"/>
        <pc:sldMkLst>
          <pc:docMk/>
          <pc:sldMk cId="98834952" sldId="2147481659"/>
        </pc:sldMkLst>
        <pc:spChg chg="ord">
          <ac:chgData name="Lisa McKee" userId="1c3e729c-cee8-47aa-82be-7e46a75dceaa" providerId="ADAL" clId="{7A1AD374-9572-43E8-9BBB-4077F75CCCD3}" dt="2024-10-21T22:53:11.517" v="310" actId="13244"/>
          <ac:spMkLst>
            <pc:docMk/>
            <pc:sldMk cId="98834952" sldId="2147481659"/>
            <ac:spMk id="12" creationId="{712E9093-A0EE-2280-DB2F-4EE36F9ADC00}"/>
          </ac:spMkLst>
        </pc:spChg>
        <pc:grpChg chg="mod">
          <ac:chgData name="Lisa McKee" userId="1c3e729c-cee8-47aa-82be-7e46a75dceaa" providerId="ADAL" clId="{7A1AD374-9572-43E8-9BBB-4077F75CCCD3}" dt="2024-10-21T22:53:13.928" v="311" actId="962"/>
          <ac:grpSpMkLst>
            <pc:docMk/>
            <pc:sldMk cId="98834952" sldId="2147481659"/>
            <ac:grpSpMk id="13" creationId="{C418854F-27BD-AFB3-F775-5AF6E49956E9}"/>
          </ac:grpSpMkLst>
        </pc:grpChg>
      </pc:sldChg>
      <pc:sldChg chg="modSp mod">
        <pc:chgData name="Lisa McKee" userId="1c3e729c-cee8-47aa-82be-7e46a75dceaa" providerId="ADAL" clId="{7A1AD374-9572-43E8-9BBB-4077F75CCCD3}" dt="2024-10-21T23:46:10.462" v="883" actId="962"/>
        <pc:sldMkLst>
          <pc:docMk/>
          <pc:sldMk cId="1630815560" sldId="2147481661"/>
        </pc:sldMkLst>
        <pc:picChg chg="mod">
          <ac:chgData name="Lisa McKee" userId="1c3e729c-cee8-47aa-82be-7e46a75dceaa" providerId="ADAL" clId="{7A1AD374-9572-43E8-9BBB-4077F75CCCD3}" dt="2024-10-21T23:46:10.462" v="883" actId="962"/>
          <ac:picMkLst>
            <pc:docMk/>
            <pc:sldMk cId="1630815560" sldId="2147481661"/>
            <ac:picMk id="4" creationId="{4F428CA7-84AC-0F4B-A87C-2CC68592AF99}"/>
          </ac:picMkLst>
        </pc:picChg>
      </pc:sldChg>
      <pc:sldChg chg="modSp mod">
        <pc:chgData name="Lisa McKee" userId="1c3e729c-cee8-47aa-82be-7e46a75dceaa" providerId="ADAL" clId="{7A1AD374-9572-43E8-9BBB-4077F75CCCD3}" dt="2024-10-21T23:59:08.640" v="957" actId="20577"/>
        <pc:sldMkLst>
          <pc:docMk/>
          <pc:sldMk cId="2072733005" sldId="2147481663"/>
        </pc:sldMkLst>
        <pc:spChg chg="ord">
          <ac:chgData name="Lisa McKee" userId="1c3e729c-cee8-47aa-82be-7e46a75dceaa" providerId="ADAL" clId="{7A1AD374-9572-43E8-9BBB-4077F75CCCD3}" dt="2024-10-21T22:47:32.379" v="273" actId="13244"/>
          <ac:spMkLst>
            <pc:docMk/>
            <pc:sldMk cId="2072733005" sldId="2147481663"/>
            <ac:spMk id="14" creationId="{BC55CD73-7044-F52A-26C6-D4E04E3D7FFD}"/>
          </ac:spMkLst>
        </pc:spChg>
        <pc:spChg chg="ord">
          <ac:chgData name="Lisa McKee" userId="1c3e729c-cee8-47aa-82be-7e46a75dceaa" providerId="ADAL" clId="{7A1AD374-9572-43E8-9BBB-4077F75CCCD3}" dt="2024-10-21T22:47:35.219" v="274" actId="13244"/>
          <ac:spMkLst>
            <pc:docMk/>
            <pc:sldMk cId="2072733005" sldId="2147481663"/>
            <ac:spMk id="17" creationId="{B9ABF443-2890-7338-BB52-98B8CD85370F}"/>
          </ac:spMkLst>
        </pc:spChg>
        <pc:spChg chg="mod">
          <ac:chgData name="Lisa McKee" userId="1c3e729c-cee8-47aa-82be-7e46a75dceaa" providerId="ADAL" clId="{7A1AD374-9572-43E8-9BBB-4077F75CCCD3}" dt="2024-10-21T22:47:22.673" v="269" actId="962"/>
          <ac:spMkLst>
            <pc:docMk/>
            <pc:sldMk cId="2072733005" sldId="2147481663"/>
            <ac:spMk id="19" creationId="{86F61721-1BB9-33AD-260A-6FA7F0BF1A00}"/>
          </ac:spMkLst>
        </pc:spChg>
        <pc:spChg chg="mod">
          <ac:chgData name="Lisa McKee" userId="1c3e729c-cee8-47aa-82be-7e46a75dceaa" providerId="ADAL" clId="{7A1AD374-9572-43E8-9BBB-4077F75CCCD3}" dt="2024-10-21T22:47:23.504" v="270" actId="962"/>
          <ac:spMkLst>
            <pc:docMk/>
            <pc:sldMk cId="2072733005" sldId="2147481663"/>
            <ac:spMk id="20" creationId="{61C1AF95-42F2-F3BC-0976-C9482760BA26}"/>
          </ac:spMkLst>
        </pc:spChg>
        <pc:spChg chg="mod">
          <ac:chgData name="Lisa McKee" userId="1c3e729c-cee8-47aa-82be-7e46a75dceaa" providerId="ADAL" clId="{7A1AD374-9572-43E8-9BBB-4077F75CCCD3}" dt="2024-10-21T22:47:24.191" v="271" actId="962"/>
          <ac:spMkLst>
            <pc:docMk/>
            <pc:sldMk cId="2072733005" sldId="2147481663"/>
            <ac:spMk id="21" creationId="{81A14E13-E4C4-33E2-40EE-1F47D834743F}"/>
          </ac:spMkLst>
        </pc:spChg>
        <pc:spChg chg="mod">
          <ac:chgData name="Lisa McKee" userId="1c3e729c-cee8-47aa-82be-7e46a75dceaa" providerId="ADAL" clId="{7A1AD374-9572-43E8-9BBB-4077F75CCCD3}" dt="2024-10-21T23:59:08.640" v="957" actId="20577"/>
          <ac:spMkLst>
            <pc:docMk/>
            <pc:sldMk cId="2072733005" sldId="2147481663"/>
            <ac:spMk id="39" creationId="{359DCA06-2809-D7CB-A748-071E18779002}"/>
          </ac:spMkLst>
        </pc:spChg>
        <pc:grpChg chg="mod">
          <ac:chgData name="Lisa McKee" userId="1c3e729c-cee8-47aa-82be-7e46a75dceaa" providerId="ADAL" clId="{7A1AD374-9572-43E8-9BBB-4077F75CCCD3}" dt="2024-10-21T22:47:25.899" v="272" actId="962"/>
          <ac:grpSpMkLst>
            <pc:docMk/>
            <pc:sldMk cId="2072733005" sldId="2147481663"/>
            <ac:grpSpMk id="22" creationId="{3F9EF172-093F-AD2D-3731-70AB3B42A89A}"/>
          </ac:grpSpMkLst>
        </pc:grpChg>
      </pc:sldChg>
      <pc:sldChg chg="modSp mod">
        <pc:chgData name="Lisa McKee" userId="1c3e729c-cee8-47aa-82be-7e46a75dceaa" providerId="ADAL" clId="{7A1AD374-9572-43E8-9BBB-4077F75CCCD3}" dt="2024-10-21T22:48:08.146" v="278" actId="962"/>
        <pc:sldMkLst>
          <pc:docMk/>
          <pc:sldMk cId="1968953923" sldId="2147481664"/>
        </pc:sldMkLst>
        <pc:spChg chg="ord">
          <ac:chgData name="Lisa McKee" userId="1c3e729c-cee8-47aa-82be-7e46a75dceaa" providerId="ADAL" clId="{7A1AD374-9572-43E8-9BBB-4077F75CCCD3}" dt="2024-10-21T22:48:02.048" v="277" actId="13244"/>
          <ac:spMkLst>
            <pc:docMk/>
            <pc:sldMk cId="1968953923" sldId="2147481664"/>
            <ac:spMk id="2" creationId="{7BDA4A74-DF98-3255-842E-19A50322E9E4}"/>
          </ac:spMkLst>
        </pc:spChg>
        <pc:grpChg chg="mod">
          <ac:chgData name="Lisa McKee" userId="1c3e729c-cee8-47aa-82be-7e46a75dceaa" providerId="ADAL" clId="{7A1AD374-9572-43E8-9BBB-4077F75CCCD3}" dt="2024-10-21T22:48:08.146" v="278" actId="962"/>
          <ac:grpSpMkLst>
            <pc:docMk/>
            <pc:sldMk cId="1968953923" sldId="2147481664"/>
            <ac:grpSpMk id="4" creationId="{A3FEC5CB-258C-23E0-AF6D-31C8D3F30999}"/>
          </ac:grpSpMkLst>
        </pc:grpChg>
      </pc:sldChg>
      <pc:sldChg chg="modSp mod">
        <pc:chgData name="Lisa McKee" userId="1c3e729c-cee8-47aa-82be-7e46a75dceaa" providerId="ADAL" clId="{7A1AD374-9572-43E8-9BBB-4077F75CCCD3}" dt="2024-10-22T00:01:33.941" v="994" actId="6549"/>
        <pc:sldMkLst>
          <pc:docMk/>
          <pc:sldMk cId="1712968659" sldId="2147481667"/>
        </pc:sldMkLst>
        <pc:spChg chg="mod ord">
          <ac:chgData name="Lisa McKee" userId="1c3e729c-cee8-47aa-82be-7e46a75dceaa" providerId="ADAL" clId="{7A1AD374-9572-43E8-9BBB-4077F75CCCD3}" dt="2024-10-22T00:01:33.941" v="994" actId="6549"/>
          <ac:spMkLst>
            <pc:docMk/>
            <pc:sldMk cId="1712968659" sldId="2147481667"/>
            <ac:spMk id="4" creationId="{89372A5B-188B-7BF3-CCC6-3D2FE621E4F6}"/>
          </ac:spMkLst>
        </pc:spChg>
        <pc:spChg chg="ord">
          <ac:chgData name="Lisa McKee" userId="1c3e729c-cee8-47aa-82be-7e46a75dceaa" providerId="ADAL" clId="{7A1AD374-9572-43E8-9BBB-4077F75CCCD3}" dt="2024-10-21T22:48:53.997" v="288" actId="13244"/>
          <ac:spMkLst>
            <pc:docMk/>
            <pc:sldMk cId="1712968659" sldId="2147481667"/>
            <ac:spMk id="5" creationId="{69B32A95-A136-70A4-3D1E-AFBF95BC399B}"/>
          </ac:spMkLst>
        </pc:spChg>
        <pc:spChg chg="ord">
          <ac:chgData name="Lisa McKee" userId="1c3e729c-cee8-47aa-82be-7e46a75dceaa" providerId="ADAL" clId="{7A1AD374-9572-43E8-9BBB-4077F75CCCD3}" dt="2024-10-21T22:49:31.934" v="289" actId="13244"/>
          <ac:spMkLst>
            <pc:docMk/>
            <pc:sldMk cId="1712968659" sldId="2147481667"/>
            <ac:spMk id="6" creationId="{DFCD4BBC-60B9-2AAE-4A1B-4DB38F037584}"/>
          </ac:spMkLst>
        </pc:spChg>
        <pc:spChg chg="ord">
          <ac:chgData name="Lisa McKee" userId="1c3e729c-cee8-47aa-82be-7e46a75dceaa" providerId="ADAL" clId="{7A1AD374-9572-43E8-9BBB-4077F75CCCD3}" dt="2024-10-21T22:50:38.435" v="298" actId="13244"/>
          <ac:spMkLst>
            <pc:docMk/>
            <pc:sldMk cId="1712968659" sldId="2147481667"/>
            <ac:spMk id="24" creationId="{D14697AE-8BC1-5FFD-6FA4-CB93A3B2DA50}"/>
          </ac:spMkLst>
        </pc:spChg>
        <pc:spChg chg="ord">
          <ac:chgData name="Lisa McKee" userId="1c3e729c-cee8-47aa-82be-7e46a75dceaa" providerId="ADAL" clId="{7A1AD374-9572-43E8-9BBB-4077F75CCCD3}" dt="2024-10-21T22:50:27.639" v="296" actId="13244"/>
          <ac:spMkLst>
            <pc:docMk/>
            <pc:sldMk cId="1712968659" sldId="2147481667"/>
            <ac:spMk id="25" creationId="{740BD2C9-1850-E7C7-7961-C9E15D4B9023}"/>
          </ac:spMkLst>
        </pc:spChg>
        <pc:spChg chg="ord">
          <ac:chgData name="Lisa McKee" userId="1c3e729c-cee8-47aa-82be-7e46a75dceaa" providerId="ADAL" clId="{7A1AD374-9572-43E8-9BBB-4077F75CCCD3}" dt="2024-10-21T22:50:13.396" v="293" actId="13244"/>
          <ac:spMkLst>
            <pc:docMk/>
            <pc:sldMk cId="1712968659" sldId="2147481667"/>
            <ac:spMk id="26" creationId="{D5E0813E-3C86-6E82-CC9D-CE54E76573AD}"/>
          </ac:spMkLst>
        </pc:spChg>
        <pc:spChg chg="ord">
          <ac:chgData name="Lisa McKee" userId="1c3e729c-cee8-47aa-82be-7e46a75dceaa" providerId="ADAL" clId="{7A1AD374-9572-43E8-9BBB-4077F75CCCD3}" dt="2024-10-21T22:50:47.610" v="300" actId="13244"/>
          <ac:spMkLst>
            <pc:docMk/>
            <pc:sldMk cId="1712968659" sldId="2147481667"/>
            <ac:spMk id="32" creationId="{D57E56E0-DD27-9A0C-6172-FE17B1A54222}"/>
          </ac:spMkLst>
        </pc:spChg>
        <pc:spChg chg="ord">
          <ac:chgData name="Lisa McKee" userId="1c3e729c-cee8-47aa-82be-7e46a75dceaa" providerId="ADAL" clId="{7A1AD374-9572-43E8-9BBB-4077F75CCCD3}" dt="2024-10-21T22:50:09.001" v="292" actId="13244"/>
          <ac:spMkLst>
            <pc:docMk/>
            <pc:sldMk cId="1712968659" sldId="2147481667"/>
            <ac:spMk id="54" creationId="{60209C9D-4F9F-ED48-479A-B6DF47D62B9C}"/>
          </ac:spMkLst>
        </pc:spChg>
        <pc:spChg chg="ord">
          <ac:chgData name="Lisa McKee" userId="1c3e729c-cee8-47aa-82be-7e46a75dceaa" providerId="ADAL" clId="{7A1AD374-9572-43E8-9BBB-4077F75CCCD3}" dt="2024-10-21T22:52:40.806" v="308" actId="13244"/>
          <ac:spMkLst>
            <pc:docMk/>
            <pc:sldMk cId="1712968659" sldId="2147481667"/>
            <ac:spMk id="55" creationId="{0B01D2EB-2DFF-BF10-815A-50CD91AAA831}"/>
          </ac:spMkLst>
        </pc:spChg>
        <pc:spChg chg="ord">
          <ac:chgData name="Lisa McKee" userId="1c3e729c-cee8-47aa-82be-7e46a75dceaa" providerId="ADAL" clId="{7A1AD374-9572-43E8-9BBB-4077F75CCCD3}" dt="2024-10-21T22:50:23.877" v="295" actId="13244"/>
          <ac:spMkLst>
            <pc:docMk/>
            <pc:sldMk cId="1712968659" sldId="2147481667"/>
            <ac:spMk id="56" creationId="{F8D99D02-0699-4454-044A-5FD4A4AE1160}"/>
          </ac:spMkLst>
        </pc:spChg>
        <pc:spChg chg="ord">
          <ac:chgData name="Lisa McKee" userId="1c3e729c-cee8-47aa-82be-7e46a75dceaa" providerId="ADAL" clId="{7A1AD374-9572-43E8-9BBB-4077F75CCCD3}" dt="2024-10-21T22:52:35.540" v="307" actId="13244"/>
          <ac:spMkLst>
            <pc:docMk/>
            <pc:sldMk cId="1712968659" sldId="2147481667"/>
            <ac:spMk id="58" creationId="{96853A44-CF1B-D85C-5C61-BBB290046502}"/>
          </ac:spMkLst>
        </pc:spChg>
        <pc:grpChg chg="mod">
          <ac:chgData name="Lisa McKee" userId="1c3e729c-cee8-47aa-82be-7e46a75dceaa" providerId="ADAL" clId="{7A1AD374-9572-43E8-9BBB-4077F75CCCD3}" dt="2024-10-21T22:51:43.618" v="301" actId="962"/>
          <ac:grpSpMkLst>
            <pc:docMk/>
            <pc:sldMk cId="1712968659" sldId="2147481667"/>
            <ac:grpSpMk id="3" creationId="{E5C84D79-DA16-10FD-ED19-36C9B9541F51}"/>
          </ac:grpSpMkLst>
        </pc:grpChg>
        <pc:grpChg chg="mod ord">
          <ac:chgData name="Lisa McKee" userId="1c3e729c-cee8-47aa-82be-7e46a75dceaa" providerId="ADAL" clId="{7A1AD374-9572-43E8-9BBB-4077F75CCCD3}" dt="2024-10-21T22:52:21.044" v="305" actId="962"/>
          <ac:grpSpMkLst>
            <pc:docMk/>
            <pc:sldMk cId="1712968659" sldId="2147481667"/>
            <ac:grpSpMk id="49" creationId="{7C242B99-849C-CF23-88C4-39D40FE8B00A}"/>
          </ac:grpSpMkLst>
        </pc:grpChg>
        <pc:grpChg chg="mod">
          <ac:chgData name="Lisa McKee" userId="1c3e729c-cee8-47aa-82be-7e46a75dceaa" providerId="ADAL" clId="{7A1AD374-9572-43E8-9BBB-4077F75CCCD3}" dt="2024-10-21T22:49:55.542" v="290" actId="962"/>
          <ac:grpSpMkLst>
            <pc:docMk/>
            <pc:sldMk cId="1712968659" sldId="2147481667"/>
            <ac:grpSpMk id="50" creationId="{BF42E293-1B7B-FED7-0C90-9C52003402F9}"/>
          </ac:grpSpMkLst>
        </pc:grpChg>
        <pc:cxnChg chg="mod">
          <ac:chgData name="Lisa McKee" userId="1c3e729c-cee8-47aa-82be-7e46a75dceaa" providerId="ADAL" clId="{7A1AD374-9572-43E8-9BBB-4077F75CCCD3}" dt="2024-10-21T22:26:39.110" v="69" actId="962"/>
          <ac:cxnSpMkLst>
            <pc:docMk/>
            <pc:sldMk cId="1712968659" sldId="2147481667"/>
            <ac:cxnSpMk id="13" creationId="{6BA5CBF6-00E4-5B6A-F5E7-C0BE67145813}"/>
          </ac:cxnSpMkLst>
        </pc:cxnChg>
        <pc:cxnChg chg="mod">
          <ac:chgData name="Lisa McKee" userId="1c3e729c-cee8-47aa-82be-7e46a75dceaa" providerId="ADAL" clId="{7A1AD374-9572-43E8-9BBB-4077F75CCCD3}" dt="2024-10-21T22:26:39.126" v="70" actId="962"/>
          <ac:cxnSpMkLst>
            <pc:docMk/>
            <pc:sldMk cId="1712968659" sldId="2147481667"/>
            <ac:cxnSpMk id="30" creationId="{9BC36768-767D-22A4-59A5-04659F4DB8E2}"/>
          </ac:cxnSpMkLst>
        </pc:cxnChg>
        <pc:cxnChg chg="mod">
          <ac:chgData name="Lisa McKee" userId="1c3e729c-cee8-47aa-82be-7e46a75dceaa" providerId="ADAL" clId="{7A1AD374-9572-43E8-9BBB-4077F75CCCD3}" dt="2024-10-21T22:26:39.126" v="71" actId="962"/>
          <ac:cxnSpMkLst>
            <pc:docMk/>
            <pc:sldMk cId="1712968659" sldId="2147481667"/>
            <ac:cxnSpMk id="33" creationId="{0A9D7893-24B5-3571-817B-68DD61CBBBF1}"/>
          </ac:cxnSpMkLst>
        </pc:cxnChg>
      </pc:sldChg>
      <pc:sldChg chg="modSp mod">
        <pc:chgData name="Lisa McKee" userId="1c3e729c-cee8-47aa-82be-7e46a75dceaa" providerId="ADAL" clId="{7A1AD374-9572-43E8-9BBB-4077F75CCCD3}" dt="2024-10-21T23:52:46.710" v="923" actId="962"/>
        <pc:sldMkLst>
          <pc:docMk/>
          <pc:sldMk cId="712334223" sldId="2147481671"/>
        </pc:sldMkLst>
        <pc:spChg chg="ord">
          <ac:chgData name="Lisa McKee" userId="1c3e729c-cee8-47aa-82be-7e46a75dceaa" providerId="ADAL" clId="{7A1AD374-9572-43E8-9BBB-4077F75CCCD3}" dt="2024-10-21T23:31:54.709" v="589" actId="13244"/>
          <ac:spMkLst>
            <pc:docMk/>
            <pc:sldMk cId="712334223" sldId="2147481671"/>
            <ac:spMk id="3" creationId="{9CB7B2DD-C04F-BD5E-9D12-A1A4A81414F5}"/>
          </ac:spMkLst>
        </pc:spChg>
        <pc:picChg chg="mod">
          <ac:chgData name="Lisa McKee" userId="1c3e729c-cee8-47aa-82be-7e46a75dceaa" providerId="ADAL" clId="{7A1AD374-9572-43E8-9BBB-4077F75CCCD3}" dt="2024-10-21T23:52:46.710" v="923" actId="962"/>
          <ac:picMkLst>
            <pc:docMk/>
            <pc:sldMk cId="712334223" sldId="2147481671"/>
            <ac:picMk id="4" creationId="{6BC3D93D-4774-BB9E-DE06-C3F37AC64FCE}"/>
          </ac:picMkLst>
        </pc:picChg>
        <pc:picChg chg="mod">
          <ac:chgData name="Lisa McKee" userId="1c3e729c-cee8-47aa-82be-7e46a75dceaa" providerId="ADAL" clId="{7A1AD374-9572-43E8-9BBB-4077F75CCCD3}" dt="2024-10-21T23:32:39.459" v="590" actId="962"/>
          <ac:picMkLst>
            <pc:docMk/>
            <pc:sldMk cId="712334223" sldId="2147481671"/>
            <ac:picMk id="5" creationId="{F4F35624-5D47-05A9-3D5B-90CB4839A343}"/>
          </ac:picMkLst>
        </pc:picChg>
      </pc:sldChg>
      <pc:sldChg chg="modSp mod">
        <pc:chgData name="Lisa McKee" userId="1c3e729c-cee8-47aa-82be-7e46a75dceaa" providerId="ADAL" clId="{7A1AD374-9572-43E8-9BBB-4077F75CCCD3}" dt="2024-10-21T22:54:13.989" v="322" actId="13244"/>
        <pc:sldMkLst>
          <pc:docMk/>
          <pc:sldMk cId="3688036306" sldId="2147481674"/>
        </pc:sldMkLst>
        <pc:spChg chg="ord">
          <ac:chgData name="Lisa McKee" userId="1c3e729c-cee8-47aa-82be-7e46a75dceaa" providerId="ADAL" clId="{7A1AD374-9572-43E8-9BBB-4077F75CCCD3}" dt="2024-10-21T22:53:52.437" v="317" actId="13244"/>
          <ac:spMkLst>
            <pc:docMk/>
            <pc:sldMk cId="3688036306" sldId="2147481674"/>
            <ac:spMk id="13" creationId="{B4766B40-DC3A-498C-392C-2475BE31E082}"/>
          </ac:spMkLst>
        </pc:spChg>
        <pc:spChg chg="ord">
          <ac:chgData name="Lisa McKee" userId="1c3e729c-cee8-47aa-82be-7e46a75dceaa" providerId="ADAL" clId="{7A1AD374-9572-43E8-9BBB-4077F75CCCD3}" dt="2024-10-21T22:53:57.907" v="318" actId="13244"/>
          <ac:spMkLst>
            <pc:docMk/>
            <pc:sldMk cId="3688036306" sldId="2147481674"/>
            <ac:spMk id="16" creationId="{B061468D-5F55-A167-7E90-FDC040C963D2}"/>
          </ac:spMkLst>
        </pc:spChg>
        <pc:spChg chg="ord">
          <ac:chgData name="Lisa McKee" userId="1c3e729c-cee8-47aa-82be-7e46a75dceaa" providerId="ADAL" clId="{7A1AD374-9572-43E8-9BBB-4077F75CCCD3}" dt="2024-10-21T22:54:04.590" v="319" actId="13244"/>
          <ac:spMkLst>
            <pc:docMk/>
            <pc:sldMk cId="3688036306" sldId="2147481674"/>
            <ac:spMk id="17" creationId="{982C635B-F679-7A47-D971-C1A50324FCFE}"/>
          </ac:spMkLst>
        </pc:spChg>
        <pc:spChg chg="mod">
          <ac:chgData name="Lisa McKee" userId="1c3e729c-cee8-47aa-82be-7e46a75dceaa" providerId="ADAL" clId="{7A1AD374-9572-43E8-9BBB-4077F75CCCD3}" dt="2024-10-21T22:54:06.201" v="320" actId="962"/>
          <ac:spMkLst>
            <pc:docMk/>
            <pc:sldMk cId="3688036306" sldId="2147481674"/>
            <ac:spMk id="29" creationId="{32F649E6-C6B2-8B21-3CB5-01732FCCE3EB}"/>
          </ac:spMkLst>
        </pc:spChg>
        <pc:grpChg chg="mod">
          <ac:chgData name="Lisa McKee" userId="1c3e729c-cee8-47aa-82be-7e46a75dceaa" providerId="ADAL" clId="{7A1AD374-9572-43E8-9BBB-4077F75CCCD3}" dt="2024-10-21T22:54:09.572" v="321" actId="962"/>
          <ac:grpSpMkLst>
            <pc:docMk/>
            <pc:sldMk cId="3688036306" sldId="2147481674"/>
            <ac:grpSpMk id="18" creationId="{D4E86A67-E7C1-08AB-14FF-55E8F3DC2CE8}"/>
          </ac:grpSpMkLst>
        </pc:grpChg>
        <pc:graphicFrameChg chg="ord">
          <ac:chgData name="Lisa McKee" userId="1c3e729c-cee8-47aa-82be-7e46a75dceaa" providerId="ADAL" clId="{7A1AD374-9572-43E8-9BBB-4077F75CCCD3}" dt="2024-10-21T22:54:13.989" v="322" actId="13244"/>
          <ac:graphicFrameMkLst>
            <pc:docMk/>
            <pc:sldMk cId="3688036306" sldId="2147481674"/>
            <ac:graphicFrameMk id="5" creationId="{8E44DD31-B758-BD95-AF0E-B61BA1A6C58E}"/>
          </ac:graphicFrameMkLst>
        </pc:graphicFrameChg>
      </pc:sldChg>
      <pc:sldChg chg="modSp mod">
        <pc:chgData name="Lisa McKee" userId="1c3e729c-cee8-47aa-82be-7e46a75dceaa" providerId="ADAL" clId="{7A1AD374-9572-43E8-9BBB-4077F75CCCD3}" dt="2024-10-22T00:04:40.510" v="1011" actId="20577"/>
        <pc:sldMkLst>
          <pc:docMk/>
          <pc:sldMk cId="1191623464" sldId="2147481676"/>
        </pc:sldMkLst>
        <pc:spChg chg="mod">
          <ac:chgData name="Lisa McKee" userId="1c3e729c-cee8-47aa-82be-7e46a75dceaa" providerId="ADAL" clId="{7A1AD374-9572-43E8-9BBB-4077F75CCCD3}" dt="2024-10-22T00:04:40.510" v="1011" actId="20577"/>
          <ac:spMkLst>
            <pc:docMk/>
            <pc:sldMk cId="1191623464" sldId="2147481676"/>
            <ac:spMk id="3" creationId="{F2764795-035C-4D10-FAE5-3D0BDAABF0BD}"/>
          </ac:spMkLst>
        </pc:spChg>
        <pc:spChg chg="ord">
          <ac:chgData name="Lisa McKee" userId="1c3e729c-cee8-47aa-82be-7e46a75dceaa" providerId="ADAL" clId="{7A1AD374-9572-43E8-9BBB-4077F75CCCD3}" dt="2024-10-21T22:54:25.196" v="323" actId="13244"/>
          <ac:spMkLst>
            <pc:docMk/>
            <pc:sldMk cId="1191623464" sldId="2147481676"/>
            <ac:spMk id="13" creationId="{C6227524-DD87-690B-3DF8-3CFEA00F8681}"/>
          </ac:spMkLst>
        </pc:spChg>
        <pc:spChg chg="ord">
          <ac:chgData name="Lisa McKee" userId="1c3e729c-cee8-47aa-82be-7e46a75dceaa" providerId="ADAL" clId="{7A1AD374-9572-43E8-9BBB-4077F75CCCD3}" dt="2024-10-21T22:54:30.715" v="324" actId="13244"/>
          <ac:spMkLst>
            <pc:docMk/>
            <pc:sldMk cId="1191623464" sldId="2147481676"/>
            <ac:spMk id="16" creationId="{24B44D43-86FE-0E3F-D940-FBCAA9E39F81}"/>
          </ac:spMkLst>
        </pc:spChg>
        <pc:spChg chg="ord">
          <ac:chgData name="Lisa McKee" userId="1c3e729c-cee8-47aa-82be-7e46a75dceaa" providerId="ADAL" clId="{7A1AD374-9572-43E8-9BBB-4077F75CCCD3}" dt="2024-10-21T22:54:37.222" v="326" actId="13244"/>
          <ac:spMkLst>
            <pc:docMk/>
            <pc:sldMk cId="1191623464" sldId="2147481676"/>
            <ac:spMk id="17" creationId="{4D97556F-BA7D-3566-BA36-44BF81B5B172}"/>
          </ac:spMkLst>
        </pc:spChg>
        <pc:spChg chg="ord">
          <ac:chgData name="Lisa McKee" userId="1c3e729c-cee8-47aa-82be-7e46a75dceaa" providerId="ADAL" clId="{7A1AD374-9572-43E8-9BBB-4077F75CCCD3}" dt="2024-10-21T22:54:47.164" v="329" actId="13244"/>
          <ac:spMkLst>
            <pc:docMk/>
            <pc:sldMk cId="1191623464" sldId="2147481676"/>
            <ac:spMk id="22" creationId="{23152F46-2408-E2E9-B88F-67B6D8DDD20A}"/>
          </ac:spMkLst>
        </pc:spChg>
        <pc:spChg chg="mod">
          <ac:chgData name="Lisa McKee" userId="1c3e729c-cee8-47aa-82be-7e46a75dceaa" providerId="ADAL" clId="{7A1AD374-9572-43E8-9BBB-4077F75CCCD3}" dt="2024-10-21T22:54:40.452" v="327" actId="962"/>
          <ac:spMkLst>
            <pc:docMk/>
            <pc:sldMk cId="1191623464" sldId="2147481676"/>
            <ac:spMk id="29" creationId="{CBE63530-751C-EA58-7B04-2AADCEB83A0E}"/>
          </ac:spMkLst>
        </pc:spChg>
        <pc:grpChg chg="mod">
          <ac:chgData name="Lisa McKee" userId="1c3e729c-cee8-47aa-82be-7e46a75dceaa" providerId="ADAL" clId="{7A1AD374-9572-43E8-9BBB-4077F75CCCD3}" dt="2024-10-21T22:54:45.129" v="328" actId="962"/>
          <ac:grpSpMkLst>
            <pc:docMk/>
            <pc:sldMk cId="1191623464" sldId="2147481676"/>
            <ac:grpSpMk id="18" creationId="{560DF800-1484-5732-0AB5-78C000D40931}"/>
          </ac:grpSpMkLst>
        </pc:grpChg>
        <pc:graphicFrameChg chg="ord">
          <ac:chgData name="Lisa McKee" userId="1c3e729c-cee8-47aa-82be-7e46a75dceaa" providerId="ADAL" clId="{7A1AD374-9572-43E8-9BBB-4077F75CCCD3}" dt="2024-10-21T22:54:34.671" v="325" actId="13244"/>
          <ac:graphicFrameMkLst>
            <pc:docMk/>
            <pc:sldMk cId="1191623464" sldId="2147481676"/>
            <ac:graphicFrameMk id="15" creationId="{B69D633C-2E12-EF0B-17B3-270BEAA7C90D}"/>
          </ac:graphicFrameMkLst>
        </pc:graphicFrameChg>
      </pc:sldChg>
      <pc:sldChg chg="modSp mod">
        <pc:chgData name="Lisa McKee" userId="1c3e729c-cee8-47aa-82be-7e46a75dceaa" providerId="ADAL" clId="{7A1AD374-9572-43E8-9BBB-4077F75CCCD3}" dt="2024-10-21T23:46:31.357" v="887" actId="962"/>
        <pc:sldMkLst>
          <pc:docMk/>
          <pc:sldMk cId="2720394510" sldId="2147481683"/>
        </pc:sldMkLst>
        <pc:spChg chg="ord">
          <ac:chgData name="Lisa McKee" userId="1c3e729c-cee8-47aa-82be-7e46a75dceaa" providerId="ADAL" clId="{7A1AD374-9572-43E8-9BBB-4077F75CCCD3}" dt="2024-10-21T22:56:46.656" v="360" actId="13244"/>
          <ac:spMkLst>
            <pc:docMk/>
            <pc:sldMk cId="2720394510" sldId="2147481683"/>
            <ac:spMk id="3" creationId="{7F15F4EE-A13B-9B03-1D34-FEB78AA8F66A}"/>
          </ac:spMkLst>
        </pc:spChg>
        <pc:picChg chg="mod">
          <ac:chgData name="Lisa McKee" userId="1c3e729c-cee8-47aa-82be-7e46a75dceaa" providerId="ADAL" clId="{7A1AD374-9572-43E8-9BBB-4077F75CCCD3}" dt="2024-10-21T23:46:31.357" v="887" actId="962"/>
          <ac:picMkLst>
            <pc:docMk/>
            <pc:sldMk cId="2720394510" sldId="2147481683"/>
            <ac:picMk id="5" creationId="{27B662D2-C32E-E67C-0C35-C62AB2A1C3FE}"/>
          </ac:picMkLst>
        </pc:picChg>
      </pc:sldChg>
      <pc:sldChg chg="modSp mod">
        <pc:chgData name="Lisa McKee" userId="1c3e729c-cee8-47aa-82be-7e46a75dceaa" providerId="ADAL" clId="{7A1AD374-9572-43E8-9BBB-4077F75CCCD3}" dt="2024-10-21T22:57:16.243" v="366" actId="962"/>
        <pc:sldMkLst>
          <pc:docMk/>
          <pc:sldMk cId="1302443068" sldId="2147481684"/>
        </pc:sldMkLst>
        <pc:spChg chg="mod">
          <ac:chgData name="Lisa McKee" userId="1c3e729c-cee8-47aa-82be-7e46a75dceaa" providerId="ADAL" clId="{7A1AD374-9572-43E8-9BBB-4077F75CCCD3}" dt="2024-10-21T22:57:16.243" v="366" actId="962"/>
          <ac:spMkLst>
            <pc:docMk/>
            <pc:sldMk cId="1302443068" sldId="2147481684"/>
            <ac:spMk id="20" creationId="{CA45D531-E794-3490-C1C7-DCA7EAD021E5}"/>
          </ac:spMkLst>
        </pc:spChg>
        <pc:grpChg chg="mod">
          <ac:chgData name="Lisa McKee" userId="1c3e729c-cee8-47aa-82be-7e46a75dceaa" providerId="ADAL" clId="{7A1AD374-9572-43E8-9BBB-4077F75CCCD3}" dt="2024-10-21T22:57:14.033" v="363" actId="962"/>
          <ac:grpSpMkLst>
            <pc:docMk/>
            <pc:sldMk cId="1302443068" sldId="2147481684"/>
            <ac:grpSpMk id="4" creationId="{6D61F603-9D69-7691-1ABD-D3F4ED8FA743}"/>
          </ac:grpSpMkLst>
        </pc:grpChg>
        <pc:grpChg chg="mod">
          <ac:chgData name="Lisa McKee" userId="1c3e729c-cee8-47aa-82be-7e46a75dceaa" providerId="ADAL" clId="{7A1AD374-9572-43E8-9BBB-4077F75CCCD3}" dt="2024-10-21T22:57:14.738" v="364" actId="962"/>
          <ac:grpSpMkLst>
            <pc:docMk/>
            <pc:sldMk cId="1302443068" sldId="2147481684"/>
            <ac:grpSpMk id="29" creationId="{933DC92C-BF49-6461-FBDB-DB901324EF26}"/>
          </ac:grpSpMkLst>
        </pc:grpChg>
      </pc:sldChg>
      <pc:sldChg chg="modSp mod">
        <pc:chgData name="Lisa McKee" userId="1c3e729c-cee8-47aa-82be-7e46a75dceaa" providerId="ADAL" clId="{7A1AD374-9572-43E8-9BBB-4077F75CCCD3}" dt="2024-10-22T00:08:39.518" v="1056" actId="20577"/>
        <pc:sldMkLst>
          <pc:docMk/>
          <pc:sldMk cId="1440147964" sldId="2147481686"/>
        </pc:sldMkLst>
        <pc:spChg chg="mod">
          <ac:chgData name="Lisa McKee" userId="1c3e729c-cee8-47aa-82be-7e46a75dceaa" providerId="ADAL" clId="{7A1AD374-9572-43E8-9BBB-4077F75CCCD3}" dt="2024-10-21T23:58:20.799" v="952" actId="403"/>
          <ac:spMkLst>
            <pc:docMk/>
            <pc:sldMk cId="1440147964" sldId="2147481686"/>
            <ac:spMk id="3" creationId="{C36AAC08-2FD3-AE54-3157-1C151E8D207B}"/>
          </ac:spMkLst>
        </pc:spChg>
        <pc:spChg chg="mod">
          <ac:chgData name="Lisa McKee" userId="1c3e729c-cee8-47aa-82be-7e46a75dceaa" providerId="ADAL" clId="{7A1AD374-9572-43E8-9BBB-4077F75CCCD3}" dt="2024-10-21T23:58:19.491" v="950" actId="403"/>
          <ac:spMkLst>
            <pc:docMk/>
            <pc:sldMk cId="1440147964" sldId="2147481686"/>
            <ac:spMk id="4" creationId="{81DF6AC8-B677-5330-8DBC-CEEC5D1B370C}"/>
          </ac:spMkLst>
        </pc:spChg>
        <pc:spChg chg="mod ord">
          <ac:chgData name="Lisa McKee" userId="1c3e729c-cee8-47aa-82be-7e46a75dceaa" providerId="ADAL" clId="{7A1AD374-9572-43E8-9BBB-4077F75CCCD3}" dt="2024-10-21T23:58:23.590" v="954" actId="403"/>
          <ac:spMkLst>
            <pc:docMk/>
            <pc:sldMk cId="1440147964" sldId="2147481686"/>
            <ac:spMk id="5" creationId="{164A759C-A576-E440-8BD3-92D8B1A32E02}"/>
          </ac:spMkLst>
        </pc:spChg>
        <pc:spChg chg="mod">
          <ac:chgData name="Lisa McKee" userId="1c3e729c-cee8-47aa-82be-7e46a75dceaa" providerId="ADAL" clId="{7A1AD374-9572-43E8-9BBB-4077F75CCCD3}" dt="2024-10-21T23:58:17.025" v="945" actId="403"/>
          <ac:spMkLst>
            <pc:docMk/>
            <pc:sldMk cId="1440147964" sldId="2147481686"/>
            <ac:spMk id="6" creationId="{CAE9752F-CAE9-355F-CD57-64054FB8DFE7}"/>
          </ac:spMkLst>
        </pc:spChg>
        <pc:spChg chg="mod">
          <ac:chgData name="Lisa McKee" userId="1c3e729c-cee8-47aa-82be-7e46a75dceaa" providerId="ADAL" clId="{7A1AD374-9572-43E8-9BBB-4077F75CCCD3}" dt="2024-10-22T00:08:39.518" v="1056" actId="20577"/>
          <ac:spMkLst>
            <pc:docMk/>
            <pc:sldMk cId="1440147964" sldId="2147481686"/>
            <ac:spMk id="7" creationId="{1CC1D09A-1E0E-34EF-CC99-94849429384D}"/>
          </ac:spMkLst>
        </pc:spChg>
        <pc:spChg chg="ord">
          <ac:chgData name="Lisa McKee" userId="1c3e729c-cee8-47aa-82be-7e46a75dceaa" providerId="ADAL" clId="{7A1AD374-9572-43E8-9BBB-4077F75CCCD3}" dt="2024-10-21T22:46:29.563" v="260" actId="13244"/>
          <ac:spMkLst>
            <pc:docMk/>
            <pc:sldMk cId="1440147964" sldId="2147481686"/>
            <ac:spMk id="36" creationId="{3420FD10-E078-F920-F556-9FEC1D9938BA}"/>
          </ac:spMkLst>
        </pc:spChg>
        <pc:spChg chg="mod">
          <ac:chgData name="Lisa McKee" userId="1c3e729c-cee8-47aa-82be-7e46a75dceaa" providerId="ADAL" clId="{7A1AD374-9572-43E8-9BBB-4077F75CCCD3}" dt="2024-10-21T22:26:39.084" v="67" actId="962"/>
          <ac:spMkLst>
            <pc:docMk/>
            <pc:sldMk cId="1440147964" sldId="2147481686"/>
            <ac:spMk id="37" creationId="{2DE1F1C3-B7D2-4978-D7EF-3E30BABA5F58}"/>
          </ac:spMkLst>
        </pc:spChg>
        <pc:spChg chg="ord">
          <ac:chgData name="Lisa McKee" userId="1c3e729c-cee8-47aa-82be-7e46a75dceaa" providerId="ADAL" clId="{7A1AD374-9572-43E8-9BBB-4077F75CCCD3}" dt="2024-10-21T22:47:03.629" v="267" actId="13244"/>
          <ac:spMkLst>
            <pc:docMk/>
            <pc:sldMk cId="1440147964" sldId="2147481686"/>
            <ac:spMk id="38" creationId="{A466EAE3-B3EF-881B-A908-809254858494}"/>
          </ac:spMkLst>
        </pc:spChg>
        <pc:spChg chg="mod">
          <ac:chgData name="Lisa McKee" userId="1c3e729c-cee8-47aa-82be-7e46a75dceaa" providerId="ADAL" clId="{7A1AD374-9572-43E8-9BBB-4077F75CCCD3}" dt="2024-10-21T22:26:39.063" v="63" actId="962"/>
          <ac:spMkLst>
            <pc:docMk/>
            <pc:sldMk cId="1440147964" sldId="2147481686"/>
            <ac:spMk id="39" creationId="{098A5A32-FE35-050D-7949-C791E07DE24C}"/>
          </ac:spMkLst>
        </pc:spChg>
        <pc:spChg chg="mod">
          <ac:chgData name="Lisa McKee" userId="1c3e729c-cee8-47aa-82be-7e46a75dceaa" providerId="ADAL" clId="{7A1AD374-9572-43E8-9BBB-4077F75CCCD3}" dt="2024-10-21T22:26:39.063" v="64" actId="962"/>
          <ac:spMkLst>
            <pc:docMk/>
            <pc:sldMk cId="1440147964" sldId="2147481686"/>
            <ac:spMk id="40" creationId="{8564C0E8-E03A-8653-CB68-80434ADAA70D}"/>
          </ac:spMkLst>
        </pc:spChg>
        <pc:spChg chg="mod">
          <ac:chgData name="Lisa McKee" userId="1c3e729c-cee8-47aa-82be-7e46a75dceaa" providerId="ADAL" clId="{7A1AD374-9572-43E8-9BBB-4077F75CCCD3}" dt="2024-10-21T22:26:39.079" v="65" actId="962"/>
          <ac:spMkLst>
            <pc:docMk/>
            <pc:sldMk cId="1440147964" sldId="2147481686"/>
            <ac:spMk id="41" creationId="{7ED5C5F8-BB6A-DCF8-BC39-A030F4A3C534}"/>
          </ac:spMkLst>
        </pc:spChg>
        <pc:spChg chg="mod">
          <ac:chgData name="Lisa McKee" userId="1c3e729c-cee8-47aa-82be-7e46a75dceaa" providerId="ADAL" clId="{7A1AD374-9572-43E8-9BBB-4077F75CCCD3}" dt="2024-10-21T22:26:39.084" v="66" actId="962"/>
          <ac:spMkLst>
            <pc:docMk/>
            <pc:sldMk cId="1440147964" sldId="2147481686"/>
            <ac:spMk id="42" creationId="{BF763BB0-2685-04CB-5FAE-B3F6087D8D54}"/>
          </ac:spMkLst>
        </pc:spChg>
        <pc:picChg chg="mod">
          <ac:chgData name="Lisa McKee" userId="1c3e729c-cee8-47aa-82be-7e46a75dceaa" providerId="ADAL" clId="{7A1AD374-9572-43E8-9BBB-4077F75CCCD3}" dt="2024-10-21T22:46:50.085" v="262" actId="962"/>
          <ac:picMkLst>
            <pc:docMk/>
            <pc:sldMk cId="1440147964" sldId="2147481686"/>
            <ac:picMk id="9" creationId="{5ED797D1-2E31-E7D3-615C-CE8D71945FC1}"/>
          </ac:picMkLst>
        </pc:picChg>
        <pc:picChg chg="mod">
          <ac:chgData name="Lisa McKee" userId="1c3e729c-cee8-47aa-82be-7e46a75dceaa" providerId="ADAL" clId="{7A1AD374-9572-43E8-9BBB-4077F75CCCD3}" dt="2024-10-21T22:47:06.857" v="268" actId="962"/>
          <ac:picMkLst>
            <pc:docMk/>
            <pc:sldMk cId="1440147964" sldId="2147481686"/>
            <ac:picMk id="28" creationId="{D8D36D6A-B734-0D02-DEFC-83F63B00FAF5}"/>
          </ac:picMkLst>
        </pc:picChg>
        <pc:picChg chg="mod">
          <ac:chgData name="Lisa McKee" userId="1c3e729c-cee8-47aa-82be-7e46a75dceaa" providerId="ADAL" clId="{7A1AD374-9572-43E8-9BBB-4077F75CCCD3}" dt="2024-10-21T22:46:56.212" v="263" actId="962"/>
          <ac:picMkLst>
            <pc:docMk/>
            <pc:sldMk cId="1440147964" sldId="2147481686"/>
            <ac:picMk id="29" creationId="{8777137C-749F-62C7-4A10-E81F5F3AE914}"/>
          </ac:picMkLst>
        </pc:picChg>
        <pc:picChg chg="mod">
          <ac:chgData name="Lisa McKee" userId="1c3e729c-cee8-47aa-82be-7e46a75dceaa" providerId="ADAL" clId="{7A1AD374-9572-43E8-9BBB-4077F75CCCD3}" dt="2024-10-21T22:46:56.820" v="264" actId="962"/>
          <ac:picMkLst>
            <pc:docMk/>
            <pc:sldMk cId="1440147964" sldId="2147481686"/>
            <ac:picMk id="30" creationId="{EE434767-20BB-F155-936A-1591C41CC465}"/>
          </ac:picMkLst>
        </pc:picChg>
        <pc:picChg chg="mod">
          <ac:chgData name="Lisa McKee" userId="1c3e729c-cee8-47aa-82be-7e46a75dceaa" providerId="ADAL" clId="{7A1AD374-9572-43E8-9BBB-4077F75CCCD3}" dt="2024-10-21T22:46:58.591" v="265" actId="962"/>
          <ac:picMkLst>
            <pc:docMk/>
            <pc:sldMk cId="1440147964" sldId="2147481686"/>
            <ac:picMk id="31" creationId="{11AB5013-D982-9869-73D9-EC74C3BB8CA6}"/>
          </ac:picMkLst>
        </pc:picChg>
        <pc:picChg chg="mod">
          <ac:chgData name="Lisa McKee" userId="1c3e729c-cee8-47aa-82be-7e46a75dceaa" providerId="ADAL" clId="{7A1AD374-9572-43E8-9BBB-4077F75CCCD3}" dt="2024-10-21T22:46:59.193" v="266" actId="962"/>
          <ac:picMkLst>
            <pc:docMk/>
            <pc:sldMk cId="1440147964" sldId="2147481686"/>
            <ac:picMk id="32" creationId="{8EAD245E-128D-536A-02BC-76285E2D9EC4}"/>
          </ac:picMkLst>
        </pc:picChg>
      </pc:sldChg>
      <pc:sldChg chg="modSp mod">
        <pc:chgData name="Lisa McKee" userId="1c3e729c-cee8-47aa-82be-7e46a75dceaa" providerId="ADAL" clId="{7A1AD374-9572-43E8-9BBB-4077F75CCCD3}" dt="2024-10-22T00:06:04.605" v="1037" actId="20577"/>
        <pc:sldMkLst>
          <pc:docMk/>
          <pc:sldMk cId="3819872706" sldId="2147481687"/>
        </pc:sldMkLst>
        <pc:spChg chg="ord">
          <ac:chgData name="Lisa McKee" userId="1c3e729c-cee8-47aa-82be-7e46a75dceaa" providerId="ADAL" clId="{7A1AD374-9572-43E8-9BBB-4077F75CCCD3}" dt="2024-10-21T22:54:56.926" v="330" actId="13244"/>
          <ac:spMkLst>
            <pc:docMk/>
            <pc:sldMk cId="3819872706" sldId="2147481687"/>
            <ac:spMk id="13" creationId="{C6227524-DD87-690B-3DF8-3CFEA00F8681}"/>
          </ac:spMkLst>
        </pc:spChg>
        <pc:spChg chg="ord">
          <ac:chgData name="Lisa McKee" userId="1c3e729c-cee8-47aa-82be-7e46a75dceaa" providerId="ADAL" clId="{7A1AD374-9572-43E8-9BBB-4077F75CCCD3}" dt="2024-10-21T22:55:01.448" v="331" actId="13244"/>
          <ac:spMkLst>
            <pc:docMk/>
            <pc:sldMk cId="3819872706" sldId="2147481687"/>
            <ac:spMk id="16" creationId="{24B44D43-86FE-0E3F-D940-FBCAA9E39F81}"/>
          </ac:spMkLst>
        </pc:spChg>
        <pc:spChg chg="ord">
          <ac:chgData name="Lisa McKee" userId="1c3e729c-cee8-47aa-82be-7e46a75dceaa" providerId="ADAL" clId="{7A1AD374-9572-43E8-9BBB-4077F75CCCD3}" dt="2024-10-21T22:55:07.175" v="333" actId="13244"/>
          <ac:spMkLst>
            <pc:docMk/>
            <pc:sldMk cId="3819872706" sldId="2147481687"/>
            <ac:spMk id="17" creationId="{4D97556F-BA7D-3566-BA36-44BF81B5B172}"/>
          </ac:spMkLst>
        </pc:spChg>
        <pc:spChg chg="mod">
          <ac:chgData name="Lisa McKee" userId="1c3e729c-cee8-47aa-82be-7e46a75dceaa" providerId="ADAL" clId="{7A1AD374-9572-43E8-9BBB-4077F75CCCD3}" dt="2024-10-21T22:55:09.623" v="334" actId="962"/>
          <ac:spMkLst>
            <pc:docMk/>
            <pc:sldMk cId="3819872706" sldId="2147481687"/>
            <ac:spMk id="29" creationId="{CBE63530-751C-EA58-7B04-2AADCEB83A0E}"/>
          </ac:spMkLst>
        </pc:spChg>
        <pc:grpChg chg="mod">
          <ac:chgData name="Lisa McKee" userId="1c3e729c-cee8-47aa-82be-7e46a75dceaa" providerId="ADAL" clId="{7A1AD374-9572-43E8-9BBB-4077F75CCCD3}" dt="2024-10-21T22:55:10.802" v="335" actId="962"/>
          <ac:grpSpMkLst>
            <pc:docMk/>
            <pc:sldMk cId="3819872706" sldId="2147481687"/>
            <ac:grpSpMk id="18" creationId="{9A2AE7DB-4828-4ECD-A745-B64286AEE1D4}"/>
          </ac:grpSpMkLst>
        </pc:grpChg>
        <pc:graphicFrameChg chg="ord modGraphic">
          <ac:chgData name="Lisa McKee" userId="1c3e729c-cee8-47aa-82be-7e46a75dceaa" providerId="ADAL" clId="{7A1AD374-9572-43E8-9BBB-4077F75CCCD3}" dt="2024-10-22T00:06:04.605" v="1037" actId="20577"/>
          <ac:graphicFrameMkLst>
            <pc:docMk/>
            <pc:sldMk cId="3819872706" sldId="2147481687"/>
            <ac:graphicFrameMk id="5" creationId="{8C2D60B7-6D48-9DAF-C46F-27684B3C524E}"/>
          </ac:graphicFrameMkLst>
        </pc:graphicFrameChg>
      </pc:sldChg>
      <pc:sldChg chg="modSp mod">
        <pc:chgData name="Lisa McKee" userId="1c3e729c-cee8-47aa-82be-7e46a75dceaa" providerId="ADAL" clId="{7A1AD374-9572-43E8-9BBB-4077F75CCCD3}" dt="2024-10-21T22:55:59.655" v="347" actId="13244"/>
        <pc:sldMkLst>
          <pc:docMk/>
          <pc:sldMk cId="810041052" sldId="2147481688"/>
        </pc:sldMkLst>
        <pc:spChg chg="ord">
          <ac:chgData name="Lisa McKee" userId="1c3e729c-cee8-47aa-82be-7e46a75dceaa" providerId="ADAL" clId="{7A1AD374-9572-43E8-9BBB-4077F75CCCD3}" dt="2024-10-21T22:55:59.655" v="347" actId="13244"/>
          <ac:spMkLst>
            <pc:docMk/>
            <pc:sldMk cId="810041052" sldId="2147481688"/>
            <ac:spMk id="15" creationId="{04CA6DDA-0B3D-2F05-1740-DDB5819D902B}"/>
          </ac:spMkLst>
        </pc:spChg>
        <pc:spChg chg="ord">
          <ac:chgData name="Lisa McKee" userId="1c3e729c-cee8-47aa-82be-7e46a75dceaa" providerId="ADAL" clId="{7A1AD374-9572-43E8-9BBB-4077F75CCCD3}" dt="2024-10-21T22:55:43.060" v="342" actId="13244"/>
          <ac:spMkLst>
            <pc:docMk/>
            <pc:sldMk cId="810041052" sldId="2147481688"/>
            <ac:spMk id="19" creationId="{519B346C-4694-5523-59A8-61F4BF84FB2D}"/>
          </ac:spMkLst>
        </pc:spChg>
        <pc:spChg chg="ord">
          <ac:chgData name="Lisa McKee" userId="1c3e729c-cee8-47aa-82be-7e46a75dceaa" providerId="ADAL" clId="{7A1AD374-9572-43E8-9BBB-4077F75CCCD3}" dt="2024-10-21T22:55:53.575" v="345" actId="13244"/>
          <ac:spMkLst>
            <pc:docMk/>
            <pc:sldMk cId="810041052" sldId="2147481688"/>
            <ac:spMk id="20" creationId="{577C40BF-ACE8-C42E-858E-CB15B180A369}"/>
          </ac:spMkLst>
        </pc:spChg>
        <pc:spChg chg="ord">
          <ac:chgData name="Lisa McKee" userId="1c3e729c-cee8-47aa-82be-7e46a75dceaa" providerId="ADAL" clId="{7A1AD374-9572-43E8-9BBB-4077F75CCCD3}" dt="2024-10-21T22:55:58.042" v="346" actId="13244"/>
          <ac:spMkLst>
            <pc:docMk/>
            <pc:sldMk cId="810041052" sldId="2147481688"/>
            <ac:spMk id="22" creationId="{02CB3317-8845-78A5-ABB8-41148C237F10}"/>
          </ac:spMkLst>
        </pc:spChg>
        <pc:spChg chg="mod">
          <ac:chgData name="Lisa McKee" userId="1c3e729c-cee8-47aa-82be-7e46a75dceaa" providerId="ADAL" clId="{7A1AD374-9572-43E8-9BBB-4077F75CCCD3}" dt="2024-10-21T22:55:47.345" v="344" actId="962"/>
          <ac:spMkLst>
            <pc:docMk/>
            <pc:sldMk cId="810041052" sldId="2147481688"/>
            <ac:spMk id="29" creationId="{1BBCC8AA-FD14-E13A-77A5-87A78ED0372C}"/>
          </ac:spMkLst>
        </pc:spChg>
        <pc:grpChg chg="mod">
          <ac:chgData name="Lisa McKee" userId="1c3e729c-cee8-47aa-82be-7e46a75dceaa" providerId="ADAL" clId="{7A1AD374-9572-43E8-9BBB-4077F75CCCD3}" dt="2024-10-21T22:55:45.905" v="343" actId="962"/>
          <ac:grpSpMkLst>
            <pc:docMk/>
            <pc:sldMk cId="810041052" sldId="2147481688"/>
            <ac:grpSpMk id="16" creationId="{F75774E6-E06C-8140-4F80-F90FF18749A0}"/>
          </ac:grpSpMkLst>
        </pc:grpChg>
      </pc:sldChg>
      <pc:sldChg chg="modSp mod">
        <pc:chgData name="Lisa McKee" userId="1c3e729c-cee8-47aa-82be-7e46a75dceaa" providerId="ADAL" clId="{7A1AD374-9572-43E8-9BBB-4077F75CCCD3}" dt="2024-10-21T22:56:22.098" v="353" actId="13244"/>
        <pc:sldMkLst>
          <pc:docMk/>
          <pc:sldMk cId="2025938076" sldId="2147481689"/>
        </pc:sldMkLst>
        <pc:spChg chg="ord">
          <ac:chgData name="Lisa McKee" userId="1c3e729c-cee8-47aa-82be-7e46a75dceaa" providerId="ADAL" clId="{7A1AD374-9572-43E8-9BBB-4077F75CCCD3}" dt="2024-10-21T22:56:22.098" v="353" actId="13244"/>
          <ac:spMkLst>
            <pc:docMk/>
            <pc:sldMk cId="2025938076" sldId="2147481689"/>
            <ac:spMk id="15" creationId="{04CA6DDA-0B3D-2F05-1740-DDB5819D902B}"/>
          </ac:spMkLst>
        </pc:spChg>
        <pc:spChg chg="ord">
          <ac:chgData name="Lisa McKee" userId="1c3e729c-cee8-47aa-82be-7e46a75dceaa" providerId="ADAL" clId="{7A1AD374-9572-43E8-9BBB-4077F75CCCD3}" dt="2024-10-21T22:56:09.242" v="348" actId="13244"/>
          <ac:spMkLst>
            <pc:docMk/>
            <pc:sldMk cId="2025938076" sldId="2147481689"/>
            <ac:spMk id="19" creationId="{519B346C-4694-5523-59A8-61F4BF84FB2D}"/>
          </ac:spMkLst>
        </pc:spChg>
        <pc:spChg chg="ord">
          <ac:chgData name="Lisa McKee" userId="1c3e729c-cee8-47aa-82be-7e46a75dceaa" providerId="ADAL" clId="{7A1AD374-9572-43E8-9BBB-4077F75CCCD3}" dt="2024-10-21T22:56:16.728" v="351" actId="13244"/>
          <ac:spMkLst>
            <pc:docMk/>
            <pc:sldMk cId="2025938076" sldId="2147481689"/>
            <ac:spMk id="20" creationId="{577C40BF-ACE8-C42E-858E-CB15B180A369}"/>
          </ac:spMkLst>
        </pc:spChg>
        <pc:spChg chg="ord">
          <ac:chgData name="Lisa McKee" userId="1c3e729c-cee8-47aa-82be-7e46a75dceaa" providerId="ADAL" clId="{7A1AD374-9572-43E8-9BBB-4077F75CCCD3}" dt="2024-10-21T22:56:20.556" v="352" actId="13244"/>
          <ac:spMkLst>
            <pc:docMk/>
            <pc:sldMk cId="2025938076" sldId="2147481689"/>
            <ac:spMk id="22" creationId="{02CB3317-8845-78A5-ABB8-41148C237F10}"/>
          </ac:spMkLst>
        </pc:spChg>
        <pc:spChg chg="mod">
          <ac:chgData name="Lisa McKee" userId="1c3e729c-cee8-47aa-82be-7e46a75dceaa" providerId="ADAL" clId="{7A1AD374-9572-43E8-9BBB-4077F75CCCD3}" dt="2024-10-21T22:56:11.304" v="349" actId="962"/>
          <ac:spMkLst>
            <pc:docMk/>
            <pc:sldMk cId="2025938076" sldId="2147481689"/>
            <ac:spMk id="29" creationId="{1BBCC8AA-FD14-E13A-77A5-87A78ED0372C}"/>
          </ac:spMkLst>
        </pc:spChg>
        <pc:grpChg chg="mod">
          <ac:chgData name="Lisa McKee" userId="1c3e729c-cee8-47aa-82be-7e46a75dceaa" providerId="ADAL" clId="{7A1AD374-9572-43E8-9BBB-4077F75CCCD3}" dt="2024-10-21T22:56:12.179" v="350" actId="962"/>
          <ac:grpSpMkLst>
            <pc:docMk/>
            <pc:sldMk cId="2025938076" sldId="2147481689"/>
            <ac:grpSpMk id="25" creationId="{E2C91A94-AA3F-35AA-5D90-9D4544677E58}"/>
          </ac:grpSpMkLst>
        </pc:grpChg>
      </pc:sldChg>
      <pc:sldChg chg="modSp mod">
        <pc:chgData name="Lisa McKee" userId="1c3e729c-cee8-47aa-82be-7e46a75dceaa" providerId="ADAL" clId="{7A1AD374-9572-43E8-9BBB-4077F75CCCD3}" dt="2024-10-21T22:56:42.097" v="359" actId="13244"/>
        <pc:sldMkLst>
          <pc:docMk/>
          <pc:sldMk cId="1458164035" sldId="2147481690"/>
        </pc:sldMkLst>
        <pc:spChg chg="ord">
          <ac:chgData name="Lisa McKee" userId="1c3e729c-cee8-47aa-82be-7e46a75dceaa" providerId="ADAL" clId="{7A1AD374-9572-43E8-9BBB-4077F75CCCD3}" dt="2024-10-21T22:56:42.097" v="359" actId="13244"/>
          <ac:spMkLst>
            <pc:docMk/>
            <pc:sldMk cId="1458164035" sldId="2147481690"/>
            <ac:spMk id="15" creationId="{04CA6DDA-0B3D-2F05-1740-DDB5819D902B}"/>
          </ac:spMkLst>
        </pc:spChg>
        <pc:spChg chg="ord">
          <ac:chgData name="Lisa McKee" userId="1c3e729c-cee8-47aa-82be-7e46a75dceaa" providerId="ADAL" clId="{7A1AD374-9572-43E8-9BBB-4077F75CCCD3}" dt="2024-10-21T22:56:31.357" v="354" actId="13244"/>
          <ac:spMkLst>
            <pc:docMk/>
            <pc:sldMk cId="1458164035" sldId="2147481690"/>
            <ac:spMk id="19" creationId="{519B346C-4694-5523-59A8-61F4BF84FB2D}"/>
          </ac:spMkLst>
        </pc:spChg>
        <pc:spChg chg="ord">
          <ac:chgData name="Lisa McKee" userId="1c3e729c-cee8-47aa-82be-7e46a75dceaa" providerId="ADAL" clId="{7A1AD374-9572-43E8-9BBB-4077F75CCCD3}" dt="2024-10-21T22:56:33.908" v="355" actId="13244"/>
          <ac:spMkLst>
            <pc:docMk/>
            <pc:sldMk cId="1458164035" sldId="2147481690"/>
            <ac:spMk id="20" creationId="{577C40BF-ACE8-C42E-858E-CB15B180A369}"/>
          </ac:spMkLst>
        </pc:spChg>
        <pc:spChg chg="ord">
          <ac:chgData name="Lisa McKee" userId="1c3e729c-cee8-47aa-82be-7e46a75dceaa" providerId="ADAL" clId="{7A1AD374-9572-43E8-9BBB-4077F75CCCD3}" dt="2024-10-21T22:56:40.433" v="358" actId="13244"/>
          <ac:spMkLst>
            <pc:docMk/>
            <pc:sldMk cId="1458164035" sldId="2147481690"/>
            <ac:spMk id="22" creationId="{02CB3317-8845-78A5-ABB8-41148C237F10}"/>
          </ac:spMkLst>
        </pc:spChg>
        <pc:spChg chg="mod">
          <ac:chgData name="Lisa McKee" userId="1c3e729c-cee8-47aa-82be-7e46a75dceaa" providerId="ADAL" clId="{7A1AD374-9572-43E8-9BBB-4077F75CCCD3}" dt="2024-10-21T22:56:37.594" v="356" actId="962"/>
          <ac:spMkLst>
            <pc:docMk/>
            <pc:sldMk cId="1458164035" sldId="2147481690"/>
            <ac:spMk id="29" creationId="{1BBCC8AA-FD14-E13A-77A5-87A78ED0372C}"/>
          </ac:spMkLst>
        </pc:spChg>
        <pc:grpChg chg="mod">
          <ac:chgData name="Lisa McKee" userId="1c3e729c-cee8-47aa-82be-7e46a75dceaa" providerId="ADAL" clId="{7A1AD374-9572-43E8-9BBB-4077F75CCCD3}" dt="2024-10-21T22:56:38.496" v="357" actId="962"/>
          <ac:grpSpMkLst>
            <pc:docMk/>
            <pc:sldMk cId="1458164035" sldId="2147481690"/>
            <ac:grpSpMk id="25" creationId="{3B86BFB6-08B8-C8A7-735B-AF4362FC3C8A}"/>
          </ac:grpSpMkLst>
        </pc:grpChg>
      </pc:sldChg>
      <pc:sldChg chg="modSp mod">
        <pc:chgData name="Lisa McKee" userId="1c3e729c-cee8-47aa-82be-7e46a75dceaa" providerId="ADAL" clId="{7A1AD374-9572-43E8-9BBB-4077F75CCCD3}" dt="2024-10-21T22:17:49.631" v="38" actId="962"/>
        <pc:sldMkLst>
          <pc:docMk/>
          <pc:sldMk cId="1459189110" sldId="2147481692"/>
        </pc:sldMkLst>
        <pc:picChg chg="mod">
          <ac:chgData name="Lisa McKee" userId="1c3e729c-cee8-47aa-82be-7e46a75dceaa" providerId="ADAL" clId="{7A1AD374-9572-43E8-9BBB-4077F75CCCD3}" dt="2024-10-21T22:17:49.631" v="38" actId="962"/>
          <ac:picMkLst>
            <pc:docMk/>
            <pc:sldMk cId="1459189110" sldId="2147481692"/>
            <ac:picMk id="7" creationId="{46FFF751-C4FE-88C1-9853-B97320872D0D}"/>
          </ac:picMkLst>
        </pc:picChg>
      </pc:sldChg>
      <pc:sldChg chg="modSp mod">
        <pc:chgData name="Lisa McKee" userId="1c3e729c-cee8-47aa-82be-7e46a75dceaa" providerId="ADAL" clId="{7A1AD374-9572-43E8-9BBB-4077F75CCCD3}" dt="2024-10-21T23:52:12.782" v="921" actId="962"/>
        <pc:sldMkLst>
          <pc:docMk/>
          <pc:sldMk cId="1733191465" sldId="2147481699"/>
        </pc:sldMkLst>
        <pc:picChg chg="mod ord">
          <ac:chgData name="Lisa McKee" userId="1c3e729c-cee8-47aa-82be-7e46a75dceaa" providerId="ADAL" clId="{7A1AD374-9572-43E8-9BBB-4077F75CCCD3}" dt="2024-10-21T23:52:12.782" v="921" actId="962"/>
          <ac:picMkLst>
            <pc:docMk/>
            <pc:sldMk cId="1733191465" sldId="2147481699"/>
            <ac:picMk id="5" creationId="{305C4188-0AFE-3721-A0B0-C1F25F390364}"/>
          </ac:picMkLst>
        </pc:picChg>
      </pc:sldChg>
      <pc:sldChg chg="modSp mod">
        <pc:chgData name="Lisa McKee" userId="1c3e729c-cee8-47aa-82be-7e46a75dceaa" providerId="ADAL" clId="{7A1AD374-9572-43E8-9BBB-4077F75CCCD3}" dt="2024-10-21T23:30:23.112" v="578" actId="962"/>
        <pc:sldMkLst>
          <pc:docMk/>
          <pc:sldMk cId="4229228747" sldId="2147481700"/>
        </pc:sldMkLst>
        <pc:spChg chg="mod">
          <ac:chgData name="Lisa McKee" userId="1c3e729c-cee8-47aa-82be-7e46a75dceaa" providerId="ADAL" clId="{7A1AD374-9572-43E8-9BBB-4077F75CCCD3}" dt="2024-10-21T22:26:39.332" v="99" actId="962"/>
          <ac:spMkLst>
            <pc:docMk/>
            <pc:sldMk cId="4229228747" sldId="2147481700"/>
            <ac:spMk id="21" creationId="{327502F7-5D44-3DE8-803A-DDDD75E7042A}"/>
          </ac:spMkLst>
        </pc:spChg>
        <pc:grpChg chg="mod">
          <ac:chgData name="Lisa McKee" userId="1c3e729c-cee8-47aa-82be-7e46a75dceaa" providerId="ADAL" clId="{7A1AD374-9572-43E8-9BBB-4077F75CCCD3}" dt="2024-10-21T23:30:23.112" v="578" actId="962"/>
          <ac:grpSpMkLst>
            <pc:docMk/>
            <pc:sldMk cId="4229228747" sldId="2147481700"/>
            <ac:grpSpMk id="13" creationId="{2E75BBD1-3917-C3CD-240C-5E06A3EBA17E}"/>
          </ac:grpSpMkLst>
        </pc:grpChg>
      </pc:sldChg>
      <pc:sldChg chg="delSp modSp mod">
        <pc:chgData name="Lisa McKee" userId="1c3e729c-cee8-47aa-82be-7e46a75dceaa" providerId="ADAL" clId="{7A1AD374-9572-43E8-9BBB-4077F75CCCD3}" dt="2024-10-21T23:31:41.455" v="588" actId="478"/>
        <pc:sldMkLst>
          <pc:docMk/>
          <pc:sldMk cId="800209214" sldId="2147481701"/>
        </pc:sldMkLst>
        <pc:spChg chg="ord">
          <ac:chgData name="Lisa McKee" userId="1c3e729c-cee8-47aa-82be-7e46a75dceaa" providerId="ADAL" clId="{7A1AD374-9572-43E8-9BBB-4077F75CCCD3}" dt="2024-10-21T23:30:57.043" v="583" actId="13244"/>
          <ac:spMkLst>
            <pc:docMk/>
            <pc:sldMk cId="800209214" sldId="2147481701"/>
            <ac:spMk id="17" creationId="{95958A2E-9ECA-6D6D-C946-D500997A6BAD}"/>
          </ac:spMkLst>
        </pc:spChg>
        <pc:spChg chg="ord">
          <ac:chgData name="Lisa McKee" userId="1c3e729c-cee8-47aa-82be-7e46a75dceaa" providerId="ADAL" clId="{7A1AD374-9572-43E8-9BBB-4077F75CCCD3}" dt="2024-10-21T23:30:51.604" v="582" actId="13244"/>
          <ac:spMkLst>
            <pc:docMk/>
            <pc:sldMk cId="800209214" sldId="2147481701"/>
            <ac:spMk id="18" creationId="{C6CFDCAA-C52F-98FF-2EDD-350221015924}"/>
          </ac:spMkLst>
        </pc:spChg>
        <pc:spChg chg="ord">
          <ac:chgData name="Lisa McKee" userId="1c3e729c-cee8-47aa-82be-7e46a75dceaa" providerId="ADAL" clId="{7A1AD374-9572-43E8-9BBB-4077F75CCCD3}" dt="2024-10-21T23:30:45.794" v="581" actId="13244"/>
          <ac:spMkLst>
            <pc:docMk/>
            <pc:sldMk cId="800209214" sldId="2147481701"/>
            <ac:spMk id="19" creationId="{519B346C-4694-5523-59A8-61F4BF84FB2D}"/>
          </ac:spMkLst>
        </pc:spChg>
        <pc:spChg chg="del mod">
          <ac:chgData name="Lisa McKee" userId="1c3e729c-cee8-47aa-82be-7e46a75dceaa" providerId="ADAL" clId="{7A1AD374-9572-43E8-9BBB-4077F75CCCD3}" dt="2024-10-21T23:31:41.455" v="588" actId="478"/>
          <ac:spMkLst>
            <pc:docMk/>
            <pc:sldMk cId="800209214" sldId="2147481701"/>
            <ac:spMk id="29" creationId="{1BBCC8AA-FD14-E13A-77A5-87A78ED0372C}"/>
          </ac:spMkLst>
        </pc:spChg>
        <pc:grpChg chg="mod">
          <ac:chgData name="Lisa McKee" userId="1c3e729c-cee8-47aa-82be-7e46a75dceaa" providerId="ADAL" clId="{7A1AD374-9572-43E8-9BBB-4077F75CCCD3}" dt="2024-10-21T23:30:36.441" v="579" actId="962"/>
          <ac:grpSpMkLst>
            <pc:docMk/>
            <pc:sldMk cId="800209214" sldId="2147481701"/>
            <ac:grpSpMk id="22" creationId="{3777CA67-4116-D653-43D5-BEA15A6DE075}"/>
          </ac:grpSpMkLst>
        </pc:grpChg>
      </pc:sldChg>
      <pc:sldChg chg="delSp modSp mod">
        <pc:chgData name="Lisa McKee" userId="1c3e729c-cee8-47aa-82be-7e46a75dceaa" providerId="ADAL" clId="{7A1AD374-9572-43E8-9BBB-4077F75CCCD3}" dt="2024-10-21T23:31:33.813" v="587" actId="478"/>
        <pc:sldMkLst>
          <pc:docMk/>
          <pc:sldMk cId="3657335973" sldId="2147481702"/>
        </pc:sldMkLst>
        <pc:spChg chg="ord">
          <ac:chgData name="Lisa McKee" userId="1c3e729c-cee8-47aa-82be-7e46a75dceaa" providerId="ADAL" clId="{7A1AD374-9572-43E8-9BBB-4077F75CCCD3}" dt="2024-10-21T23:31:23.187" v="585" actId="13244"/>
          <ac:spMkLst>
            <pc:docMk/>
            <pc:sldMk cId="3657335973" sldId="2147481702"/>
            <ac:spMk id="19" creationId="{519B346C-4694-5523-59A8-61F4BF84FB2D}"/>
          </ac:spMkLst>
        </pc:spChg>
        <pc:spChg chg="ord">
          <ac:chgData name="Lisa McKee" userId="1c3e729c-cee8-47aa-82be-7e46a75dceaa" providerId="ADAL" clId="{7A1AD374-9572-43E8-9BBB-4077F75CCCD3}" dt="2024-10-21T23:31:25.141" v="586" actId="13244"/>
          <ac:spMkLst>
            <pc:docMk/>
            <pc:sldMk cId="3657335973" sldId="2147481702"/>
            <ac:spMk id="20" creationId="{577C40BF-ACE8-C42E-858E-CB15B180A369}"/>
          </ac:spMkLst>
        </pc:spChg>
        <pc:spChg chg="del">
          <ac:chgData name="Lisa McKee" userId="1c3e729c-cee8-47aa-82be-7e46a75dceaa" providerId="ADAL" clId="{7A1AD374-9572-43E8-9BBB-4077F75CCCD3}" dt="2024-10-21T23:31:33.813" v="587" actId="478"/>
          <ac:spMkLst>
            <pc:docMk/>
            <pc:sldMk cId="3657335973" sldId="2147481702"/>
            <ac:spMk id="29" creationId="{1BBCC8AA-FD14-E13A-77A5-87A78ED0372C}"/>
          </ac:spMkLst>
        </pc:spChg>
        <pc:grpChg chg="mod">
          <ac:chgData name="Lisa McKee" userId="1c3e729c-cee8-47aa-82be-7e46a75dceaa" providerId="ADAL" clId="{7A1AD374-9572-43E8-9BBB-4077F75CCCD3}" dt="2024-10-21T23:31:14.746" v="584" actId="962"/>
          <ac:grpSpMkLst>
            <pc:docMk/>
            <pc:sldMk cId="3657335973" sldId="2147481702"/>
            <ac:grpSpMk id="15" creationId="{F7BBA801-7355-AF5B-C5A9-82DFA28803C8}"/>
          </ac:grpSpMkLst>
        </pc:grpChg>
      </pc:sldChg>
      <pc:sldChg chg="modSp mod">
        <pc:chgData name="Lisa McKee" userId="1c3e729c-cee8-47aa-82be-7e46a75dceaa" providerId="ADAL" clId="{7A1AD374-9572-43E8-9BBB-4077F75CCCD3}" dt="2024-10-21T22:58:12.587" v="377" actId="962"/>
        <pc:sldMkLst>
          <pc:docMk/>
          <pc:sldMk cId="2535435579" sldId="2147481703"/>
        </pc:sldMkLst>
        <pc:spChg chg="ord">
          <ac:chgData name="Lisa McKee" userId="1c3e729c-cee8-47aa-82be-7e46a75dceaa" providerId="ADAL" clId="{7A1AD374-9572-43E8-9BBB-4077F75CCCD3}" dt="2024-10-21T22:57:51.522" v="370" actId="13244"/>
          <ac:spMkLst>
            <pc:docMk/>
            <pc:sldMk cId="2535435579" sldId="2147481703"/>
            <ac:spMk id="4" creationId="{CE4F7DFA-EB4C-9BE0-9016-0D32CCEDE543}"/>
          </ac:spMkLst>
        </pc:spChg>
        <pc:spChg chg="ord">
          <ac:chgData name="Lisa McKee" userId="1c3e729c-cee8-47aa-82be-7e46a75dceaa" providerId="ADAL" clId="{7A1AD374-9572-43E8-9BBB-4077F75CCCD3}" dt="2024-10-21T22:57:54.842" v="371" actId="13244"/>
          <ac:spMkLst>
            <pc:docMk/>
            <pc:sldMk cId="2535435579" sldId="2147481703"/>
            <ac:spMk id="14" creationId="{350DE146-A7F0-E946-076B-D57AEFFC574B}"/>
          </ac:spMkLst>
        </pc:spChg>
        <pc:spChg chg="ord">
          <ac:chgData name="Lisa McKee" userId="1c3e729c-cee8-47aa-82be-7e46a75dceaa" providerId="ADAL" clId="{7A1AD374-9572-43E8-9BBB-4077F75CCCD3}" dt="2024-10-21T22:57:39.330" v="368" actId="13244"/>
          <ac:spMkLst>
            <pc:docMk/>
            <pc:sldMk cId="2535435579" sldId="2147481703"/>
            <ac:spMk id="16" creationId="{7C2BCEB6-7D64-6820-E406-A315C1C98A55}"/>
          </ac:spMkLst>
        </pc:spChg>
        <pc:spChg chg="mod">
          <ac:chgData name="Lisa McKee" userId="1c3e729c-cee8-47aa-82be-7e46a75dceaa" providerId="ADAL" clId="{7A1AD374-9572-43E8-9BBB-4077F75CCCD3}" dt="2024-10-21T22:57:45.726" v="369" actId="962"/>
          <ac:spMkLst>
            <pc:docMk/>
            <pc:sldMk cId="2535435579" sldId="2147481703"/>
            <ac:spMk id="29" creationId="{8EBA0F25-2A3D-3D55-B445-48A9C0A0E67E}"/>
          </ac:spMkLst>
        </pc:spChg>
        <pc:spChg chg="ord">
          <ac:chgData name="Lisa McKee" userId="1c3e729c-cee8-47aa-82be-7e46a75dceaa" providerId="ADAL" clId="{7A1AD374-9572-43E8-9BBB-4077F75CCCD3}" dt="2024-10-21T22:57:35.178" v="367" actId="13244"/>
          <ac:spMkLst>
            <pc:docMk/>
            <pc:sldMk cId="2535435579" sldId="2147481703"/>
            <ac:spMk id="65" creationId="{24506B7C-697D-7FDE-8507-BAB9925D3C72}"/>
          </ac:spMkLst>
        </pc:spChg>
        <pc:grpChg chg="mod">
          <ac:chgData name="Lisa McKee" userId="1c3e729c-cee8-47aa-82be-7e46a75dceaa" providerId="ADAL" clId="{7A1AD374-9572-43E8-9BBB-4077F75CCCD3}" dt="2024-10-21T22:58:08.249" v="372" actId="962"/>
          <ac:grpSpMkLst>
            <pc:docMk/>
            <pc:sldMk cId="2535435579" sldId="2147481703"/>
            <ac:grpSpMk id="32" creationId="{D148F82E-5F72-8120-BB49-304425DCC1D5}"/>
          </ac:grpSpMkLst>
        </pc:grpChg>
        <pc:grpChg chg="mod">
          <ac:chgData name="Lisa McKee" userId="1c3e729c-cee8-47aa-82be-7e46a75dceaa" providerId="ADAL" clId="{7A1AD374-9572-43E8-9BBB-4077F75CCCD3}" dt="2024-10-21T22:58:12.587" v="377" actId="962"/>
          <ac:grpSpMkLst>
            <pc:docMk/>
            <pc:sldMk cId="2535435579" sldId="2147481703"/>
            <ac:grpSpMk id="37" creationId="{0398290A-D1B7-B5BE-DBF5-F9FAEA70BFAA}"/>
          </ac:grpSpMkLst>
        </pc:grpChg>
        <pc:grpChg chg="mod">
          <ac:chgData name="Lisa McKee" userId="1c3e729c-cee8-47aa-82be-7e46a75dceaa" providerId="ADAL" clId="{7A1AD374-9572-43E8-9BBB-4077F75CCCD3}" dt="2024-10-21T22:58:09.043" v="373" actId="962"/>
          <ac:grpSpMkLst>
            <pc:docMk/>
            <pc:sldMk cId="2535435579" sldId="2147481703"/>
            <ac:grpSpMk id="43" creationId="{71251C25-16CE-3890-3563-CEDC1275A9D2}"/>
          </ac:grpSpMkLst>
        </pc:grpChg>
        <pc:grpChg chg="mod">
          <ac:chgData name="Lisa McKee" userId="1c3e729c-cee8-47aa-82be-7e46a75dceaa" providerId="ADAL" clId="{7A1AD374-9572-43E8-9BBB-4077F75CCCD3}" dt="2024-10-21T22:58:09.635" v="374" actId="962"/>
          <ac:grpSpMkLst>
            <pc:docMk/>
            <pc:sldMk cId="2535435579" sldId="2147481703"/>
            <ac:grpSpMk id="47" creationId="{E8C2FB4E-24F7-9149-6839-E101FF3CBF6D}"/>
          </ac:grpSpMkLst>
        </pc:grpChg>
        <pc:grpChg chg="mod">
          <ac:chgData name="Lisa McKee" userId="1c3e729c-cee8-47aa-82be-7e46a75dceaa" providerId="ADAL" clId="{7A1AD374-9572-43E8-9BBB-4077F75CCCD3}" dt="2024-10-21T22:58:10.400" v="375" actId="962"/>
          <ac:grpSpMkLst>
            <pc:docMk/>
            <pc:sldMk cId="2535435579" sldId="2147481703"/>
            <ac:grpSpMk id="48" creationId="{4D77C954-3F6D-407B-0780-3E6E9D88BD6D}"/>
          </ac:grpSpMkLst>
        </pc:grpChg>
        <pc:grpChg chg="mod">
          <ac:chgData name="Lisa McKee" userId="1c3e729c-cee8-47aa-82be-7e46a75dceaa" providerId="ADAL" clId="{7A1AD374-9572-43E8-9BBB-4077F75CCCD3}" dt="2024-10-21T22:58:11.770" v="376" actId="962"/>
          <ac:grpSpMkLst>
            <pc:docMk/>
            <pc:sldMk cId="2535435579" sldId="2147481703"/>
            <ac:grpSpMk id="60" creationId="{E2DE6D43-A403-B9C9-85A1-2BB2BBAB2691}"/>
          </ac:grpSpMkLst>
        </pc:grpChg>
      </pc:sldChg>
      <pc:sldChg chg="modSp mod">
        <pc:chgData name="Lisa McKee" userId="1c3e729c-cee8-47aa-82be-7e46a75dceaa" providerId="ADAL" clId="{7A1AD374-9572-43E8-9BBB-4077F75CCCD3}" dt="2024-10-21T22:59:55.861" v="400" actId="13244"/>
        <pc:sldMkLst>
          <pc:docMk/>
          <pc:sldMk cId="1350894212" sldId="2147481704"/>
        </pc:sldMkLst>
        <pc:spChg chg="ord">
          <ac:chgData name="Lisa McKee" userId="1c3e729c-cee8-47aa-82be-7e46a75dceaa" providerId="ADAL" clId="{7A1AD374-9572-43E8-9BBB-4077F75CCCD3}" dt="2024-10-21T22:59:51.234" v="398" actId="13244"/>
          <ac:spMkLst>
            <pc:docMk/>
            <pc:sldMk cId="1350894212" sldId="2147481704"/>
            <ac:spMk id="3" creationId="{B7E54239-EEE5-92E5-9F44-A7A9AA63CCF7}"/>
          </ac:spMkLst>
        </pc:spChg>
        <pc:spChg chg="ord">
          <ac:chgData name="Lisa McKee" userId="1c3e729c-cee8-47aa-82be-7e46a75dceaa" providerId="ADAL" clId="{7A1AD374-9572-43E8-9BBB-4077F75CCCD3}" dt="2024-10-21T22:59:54.010" v="399" actId="13244"/>
          <ac:spMkLst>
            <pc:docMk/>
            <pc:sldMk cId="1350894212" sldId="2147481704"/>
            <ac:spMk id="4" creationId="{822D8D2A-5FB4-CF22-CB67-1C95BDF2EC9F}"/>
          </ac:spMkLst>
        </pc:spChg>
        <pc:spChg chg="ord">
          <ac:chgData name="Lisa McKee" userId="1c3e729c-cee8-47aa-82be-7e46a75dceaa" providerId="ADAL" clId="{7A1AD374-9572-43E8-9BBB-4077F75CCCD3}" dt="2024-10-21T22:59:55.861" v="400" actId="13244"/>
          <ac:spMkLst>
            <pc:docMk/>
            <pc:sldMk cId="1350894212" sldId="2147481704"/>
            <ac:spMk id="5" creationId="{350DE146-A7F0-E946-076B-D57AEFFC574B}"/>
          </ac:spMkLst>
        </pc:spChg>
        <pc:spChg chg="ord">
          <ac:chgData name="Lisa McKee" userId="1c3e729c-cee8-47aa-82be-7e46a75dceaa" providerId="ADAL" clId="{7A1AD374-9572-43E8-9BBB-4077F75CCCD3}" dt="2024-10-21T22:59:46.885" v="396" actId="13244"/>
          <ac:spMkLst>
            <pc:docMk/>
            <pc:sldMk cId="1350894212" sldId="2147481704"/>
            <ac:spMk id="6" creationId="{FDA2EF9E-0B51-A623-206D-E6FA540F6FDC}"/>
          </ac:spMkLst>
        </pc:spChg>
        <pc:spChg chg="mod">
          <ac:chgData name="Lisa McKee" userId="1c3e729c-cee8-47aa-82be-7e46a75dceaa" providerId="ADAL" clId="{7A1AD374-9572-43E8-9BBB-4077F75CCCD3}" dt="2024-10-21T22:59:39.079" v="391" actId="962"/>
          <ac:spMkLst>
            <pc:docMk/>
            <pc:sldMk cId="1350894212" sldId="2147481704"/>
            <ac:spMk id="29" creationId="{8EBA0F25-2A3D-3D55-B445-48A9C0A0E67E}"/>
          </ac:spMkLst>
        </pc:spChg>
        <pc:grpChg chg="mod">
          <ac:chgData name="Lisa McKee" userId="1c3e729c-cee8-47aa-82be-7e46a75dceaa" providerId="ADAL" clId="{7A1AD374-9572-43E8-9BBB-4077F75CCCD3}" dt="2024-10-21T22:59:49.160" v="397" actId="962"/>
          <ac:grpSpMkLst>
            <pc:docMk/>
            <pc:sldMk cId="1350894212" sldId="2147481704"/>
            <ac:grpSpMk id="24" creationId="{0DD62B85-7DA2-0D66-099A-47E9BDC823C8}"/>
          </ac:grpSpMkLst>
        </pc:grpChg>
        <pc:grpChg chg="mod">
          <ac:chgData name="Lisa McKee" userId="1c3e729c-cee8-47aa-82be-7e46a75dceaa" providerId="ADAL" clId="{7A1AD374-9572-43E8-9BBB-4077F75CCCD3}" dt="2024-10-21T22:59:40.139" v="392" actId="962"/>
          <ac:grpSpMkLst>
            <pc:docMk/>
            <pc:sldMk cId="1350894212" sldId="2147481704"/>
            <ac:grpSpMk id="32" creationId="{D148F82E-5F72-8120-BB49-304425DCC1D5}"/>
          </ac:grpSpMkLst>
        </pc:grpChg>
        <pc:grpChg chg="mod">
          <ac:chgData name="Lisa McKee" userId="1c3e729c-cee8-47aa-82be-7e46a75dceaa" providerId="ADAL" clId="{7A1AD374-9572-43E8-9BBB-4077F75CCCD3}" dt="2024-10-21T22:59:41.082" v="393" actId="962"/>
          <ac:grpSpMkLst>
            <pc:docMk/>
            <pc:sldMk cId="1350894212" sldId="2147481704"/>
            <ac:grpSpMk id="43" creationId="{71251C25-16CE-3890-3563-CEDC1275A9D2}"/>
          </ac:grpSpMkLst>
        </pc:grpChg>
        <pc:grpChg chg="mod">
          <ac:chgData name="Lisa McKee" userId="1c3e729c-cee8-47aa-82be-7e46a75dceaa" providerId="ADAL" clId="{7A1AD374-9572-43E8-9BBB-4077F75CCCD3}" dt="2024-10-21T22:59:42.251" v="394" actId="962"/>
          <ac:grpSpMkLst>
            <pc:docMk/>
            <pc:sldMk cId="1350894212" sldId="2147481704"/>
            <ac:grpSpMk id="47" creationId="{E8C2FB4E-24F7-9149-6839-E101FF3CBF6D}"/>
          </ac:grpSpMkLst>
        </pc:grpChg>
        <pc:grpChg chg="mod">
          <ac:chgData name="Lisa McKee" userId="1c3e729c-cee8-47aa-82be-7e46a75dceaa" providerId="ADAL" clId="{7A1AD374-9572-43E8-9BBB-4077F75CCCD3}" dt="2024-10-21T22:59:43.464" v="395" actId="962"/>
          <ac:grpSpMkLst>
            <pc:docMk/>
            <pc:sldMk cId="1350894212" sldId="2147481704"/>
            <ac:grpSpMk id="48" creationId="{4D77C954-3F6D-407B-0780-3E6E9D88BD6D}"/>
          </ac:grpSpMkLst>
        </pc:grpChg>
        <pc:grpChg chg="mod">
          <ac:chgData name="Lisa McKee" userId="1c3e729c-cee8-47aa-82be-7e46a75dceaa" providerId="ADAL" clId="{7A1AD374-9572-43E8-9BBB-4077F75CCCD3}" dt="2024-10-21T22:59:31.405" v="390" actId="962"/>
          <ac:grpSpMkLst>
            <pc:docMk/>
            <pc:sldMk cId="1350894212" sldId="2147481704"/>
            <ac:grpSpMk id="50" creationId="{E7164B26-7D5B-FE39-7E7E-1F98446E7D77}"/>
          </ac:grpSpMkLst>
        </pc:grpChg>
      </pc:sldChg>
      <pc:sldChg chg="delSp modSp mod">
        <pc:chgData name="Lisa McKee" userId="1c3e729c-cee8-47aa-82be-7e46a75dceaa" providerId="ADAL" clId="{7A1AD374-9572-43E8-9BBB-4077F75CCCD3}" dt="2024-10-21T22:59:24.211" v="389" actId="962"/>
        <pc:sldMkLst>
          <pc:docMk/>
          <pc:sldMk cId="1336922806" sldId="2147481706"/>
        </pc:sldMkLst>
        <pc:spChg chg="ord">
          <ac:chgData name="Lisa McKee" userId="1c3e729c-cee8-47aa-82be-7e46a75dceaa" providerId="ADAL" clId="{7A1AD374-9572-43E8-9BBB-4077F75CCCD3}" dt="2024-10-21T22:59:17.734" v="384" actId="13244"/>
          <ac:spMkLst>
            <pc:docMk/>
            <pc:sldMk cId="1336922806" sldId="2147481706"/>
            <ac:spMk id="3" creationId="{E561217F-9574-55A0-8977-15CAA6123E8F}"/>
          </ac:spMkLst>
        </pc:spChg>
        <pc:spChg chg="ord">
          <ac:chgData name="Lisa McKee" userId="1c3e729c-cee8-47aa-82be-7e46a75dceaa" providerId="ADAL" clId="{7A1AD374-9572-43E8-9BBB-4077F75CCCD3}" dt="2024-10-21T22:59:01.754" v="381" actId="13244"/>
          <ac:spMkLst>
            <pc:docMk/>
            <pc:sldMk cId="1336922806" sldId="2147481706"/>
            <ac:spMk id="4" creationId="{44F40EE0-8C13-0CE7-DE80-F2D10217E1CD}"/>
          </ac:spMkLst>
        </pc:spChg>
        <pc:spChg chg="del">
          <ac:chgData name="Lisa McKee" userId="1c3e729c-cee8-47aa-82be-7e46a75dceaa" providerId="ADAL" clId="{7A1AD374-9572-43E8-9BBB-4077F75CCCD3}" dt="2024-10-21T22:59:13.134" v="383" actId="478"/>
          <ac:spMkLst>
            <pc:docMk/>
            <pc:sldMk cId="1336922806" sldId="2147481706"/>
            <ac:spMk id="5" creationId="{CA18E7FA-EDA9-EF83-9CCD-FC2F75A90872}"/>
          </ac:spMkLst>
        </pc:spChg>
        <pc:grpChg chg="mod">
          <ac:chgData name="Lisa McKee" userId="1c3e729c-cee8-47aa-82be-7e46a75dceaa" providerId="ADAL" clId="{7A1AD374-9572-43E8-9BBB-4077F75CCCD3}" dt="2024-10-21T22:59:22.079" v="385" actId="962"/>
          <ac:grpSpMkLst>
            <pc:docMk/>
            <pc:sldMk cId="1336922806" sldId="2147481706"/>
            <ac:grpSpMk id="6" creationId="{702B4D4B-5DB7-F7BE-F325-69B572500BFE}"/>
          </ac:grpSpMkLst>
        </pc:grpChg>
        <pc:grpChg chg="mod">
          <ac:chgData name="Lisa McKee" userId="1c3e729c-cee8-47aa-82be-7e46a75dceaa" providerId="ADAL" clId="{7A1AD374-9572-43E8-9BBB-4077F75CCCD3}" dt="2024-10-21T22:59:22.668" v="386" actId="962"/>
          <ac:grpSpMkLst>
            <pc:docMk/>
            <pc:sldMk cId="1336922806" sldId="2147481706"/>
            <ac:grpSpMk id="10" creationId="{1EAF3F1D-D9BD-B4EC-EFBB-D476AF4A5110}"/>
          </ac:grpSpMkLst>
        </pc:grpChg>
        <pc:grpChg chg="mod">
          <ac:chgData name="Lisa McKee" userId="1c3e729c-cee8-47aa-82be-7e46a75dceaa" providerId="ADAL" clId="{7A1AD374-9572-43E8-9BBB-4077F75CCCD3}" dt="2024-10-21T22:59:23.154" v="387" actId="962"/>
          <ac:grpSpMkLst>
            <pc:docMk/>
            <pc:sldMk cId="1336922806" sldId="2147481706"/>
            <ac:grpSpMk id="15" creationId="{1FDC8408-255B-BD7E-CE1B-B1F07815455E}"/>
          </ac:grpSpMkLst>
        </pc:grpChg>
        <pc:grpChg chg="mod">
          <ac:chgData name="Lisa McKee" userId="1c3e729c-cee8-47aa-82be-7e46a75dceaa" providerId="ADAL" clId="{7A1AD374-9572-43E8-9BBB-4077F75CCCD3}" dt="2024-10-21T22:59:23.668" v="388" actId="962"/>
          <ac:grpSpMkLst>
            <pc:docMk/>
            <pc:sldMk cId="1336922806" sldId="2147481706"/>
            <ac:grpSpMk id="19" creationId="{F9E77A8E-2121-E0F2-D4B1-E11980DA177A}"/>
          </ac:grpSpMkLst>
        </pc:grpChg>
        <pc:grpChg chg="mod">
          <ac:chgData name="Lisa McKee" userId="1c3e729c-cee8-47aa-82be-7e46a75dceaa" providerId="ADAL" clId="{7A1AD374-9572-43E8-9BBB-4077F75CCCD3}" dt="2024-10-21T22:59:24.211" v="389" actId="962"/>
          <ac:grpSpMkLst>
            <pc:docMk/>
            <pc:sldMk cId="1336922806" sldId="2147481706"/>
            <ac:grpSpMk id="25" creationId="{D5CFEFCD-D048-0CC2-D686-73381B3A9CF5}"/>
          </ac:grpSpMkLst>
        </pc:grpChg>
        <pc:graphicFrameChg chg="ord">
          <ac:chgData name="Lisa McKee" userId="1c3e729c-cee8-47aa-82be-7e46a75dceaa" providerId="ADAL" clId="{7A1AD374-9572-43E8-9BBB-4077F75CCCD3}" dt="2024-10-21T22:59:05.982" v="382" actId="13244"/>
          <ac:graphicFrameMkLst>
            <pc:docMk/>
            <pc:sldMk cId="1336922806" sldId="2147481706"/>
            <ac:graphicFrameMk id="2" creationId="{3EB1AEC4-CFCD-F75A-682A-05D64CCB3CDE}"/>
          </ac:graphicFrameMkLst>
        </pc:graphicFrameChg>
        <pc:cxnChg chg="mod">
          <ac:chgData name="Lisa McKee" userId="1c3e729c-cee8-47aa-82be-7e46a75dceaa" providerId="ADAL" clId="{7A1AD374-9572-43E8-9BBB-4077F75CCCD3}" dt="2024-10-21T22:26:39.185" v="74" actId="962"/>
          <ac:cxnSpMkLst>
            <pc:docMk/>
            <pc:sldMk cId="1336922806" sldId="2147481706"/>
            <ac:cxnSpMk id="14" creationId="{713E96FE-9675-E27A-B303-6E03372D57C1}"/>
          </ac:cxnSpMkLst>
        </pc:cxnChg>
      </pc:sldChg>
      <pc:sldChg chg="modSp mod">
        <pc:chgData name="Lisa McKee" userId="1c3e729c-cee8-47aa-82be-7e46a75dceaa" providerId="ADAL" clId="{7A1AD374-9572-43E8-9BBB-4077F75CCCD3}" dt="2024-10-21T23:24:35.599" v="546" actId="20577"/>
        <pc:sldMkLst>
          <pc:docMk/>
          <pc:sldMk cId="4028573518" sldId="2147481707"/>
        </pc:sldMkLst>
        <pc:spChg chg="mod">
          <ac:chgData name="Lisa McKee" userId="1c3e729c-cee8-47aa-82be-7e46a75dceaa" providerId="ADAL" clId="{7A1AD374-9572-43E8-9BBB-4077F75CCCD3}" dt="2024-10-21T23:24:35.599" v="546" actId="20577"/>
          <ac:spMkLst>
            <pc:docMk/>
            <pc:sldMk cId="4028573518" sldId="2147481707"/>
            <ac:spMk id="2" creationId="{ECF93DF8-2BD7-ECCF-2DA9-33D02C65AB75}"/>
          </ac:spMkLst>
        </pc:spChg>
        <pc:spChg chg="ord">
          <ac:chgData name="Lisa McKee" userId="1c3e729c-cee8-47aa-82be-7e46a75dceaa" providerId="ADAL" clId="{7A1AD374-9572-43E8-9BBB-4077F75CCCD3}" dt="2024-10-21T23:23:29.925" v="536" actId="13244"/>
          <ac:spMkLst>
            <pc:docMk/>
            <pc:sldMk cId="4028573518" sldId="2147481707"/>
            <ac:spMk id="3" creationId="{D2885548-E00E-02E4-0A77-5B6FF41E91C8}"/>
          </ac:spMkLst>
        </pc:spChg>
        <pc:spChg chg="ord">
          <ac:chgData name="Lisa McKee" userId="1c3e729c-cee8-47aa-82be-7e46a75dceaa" providerId="ADAL" clId="{7A1AD374-9572-43E8-9BBB-4077F75CCCD3}" dt="2024-10-21T23:23:33.136" v="537" actId="13244"/>
          <ac:spMkLst>
            <pc:docMk/>
            <pc:sldMk cId="4028573518" sldId="2147481707"/>
            <ac:spMk id="4" creationId="{86618849-CD44-5F58-B516-26636802C01D}"/>
          </ac:spMkLst>
        </pc:spChg>
        <pc:spChg chg="ord">
          <ac:chgData name="Lisa McKee" userId="1c3e729c-cee8-47aa-82be-7e46a75dceaa" providerId="ADAL" clId="{7A1AD374-9572-43E8-9BBB-4077F75CCCD3}" dt="2024-10-21T23:23:35.860" v="538" actId="13244"/>
          <ac:spMkLst>
            <pc:docMk/>
            <pc:sldMk cId="4028573518" sldId="2147481707"/>
            <ac:spMk id="6" creationId="{61D4F150-CC40-F67F-E740-801CE908D14F}"/>
          </ac:spMkLst>
        </pc:spChg>
        <pc:spChg chg="mod">
          <ac:chgData name="Lisa McKee" userId="1c3e729c-cee8-47aa-82be-7e46a75dceaa" providerId="ADAL" clId="{7A1AD374-9572-43E8-9BBB-4077F75CCCD3}" dt="2024-10-21T23:23:25.856" v="535" actId="962"/>
          <ac:spMkLst>
            <pc:docMk/>
            <pc:sldMk cId="4028573518" sldId="2147481707"/>
            <ac:spMk id="29" creationId="{8EBA0F25-2A3D-3D55-B445-48A9C0A0E67E}"/>
          </ac:spMkLst>
        </pc:spChg>
        <pc:grpChg chg="mod ord">
          <ac:chgData name="Lisa McKee" userId="1c3e729c-cee8-47aa-82be-7e46a75dceaa" providerId="ADAL" clId="{7A1AD374-9572-43E8-9BBB-4077F75CCCD3}" dt="2024-10-21T23:24:22.367" v="544" actId="962"/>
          <ac:grpSpMkLst>
            <pc:docMk/>
            <pc:sldMk cId="4028573518" sldId="2147481707"/>
            <ac:grpSpMk id="7" creationId="{C14098C6-4F3C-8EF6-9007-7595D62E93C7}"/>
          </ac:grpSpMkLst>
        </pc:grpChg>
        <pc:grpChg chg="mod">
          <ac:chgData name="Lisa McKee" userId="1c3e729c-cee8-47aa-82be-7e46a75dceaa" providerId="ADAL" clId="{7A1AD374-9572-43E8-9BBB-4077F75CCCD3}" dt="2024-10-21T23:23:41.146" v="540" actId="962"/>
          <ac:grpSpMkLst>
            <pc:docMk/>
            <pc:sldMk cId="4028573518" sldId="2147481707"/>
            <ac:grpSpMk id="24" creationId="{2D23A0B2-4996-AB79-9863-A09025C04E88}"/>
          </ac:grpSpMkLst>
        </pc:grpChg>
      </pc:sldChg>
      <pc:sldChg chg="modSp mod">
        <pc:chgData name="Lisa McKee" userId="1c3e729c-cee8-47aa-82be-7e46a75dceaa" providerId="ADAL" clId="{7A1AD374-9572-43E8-9BBB-4077F75CCCD3}" dt="2024-10-21T23:47:36.165" v="895" actId="962"/>
        <pc:sldMkLst>
          <pc:docMk/>
          <pc:sldMk cId="2367833211" sldId="2147481708"/>
        </pc:sldMkLst>
        <pc:spChg chg="ord">
          <ac:chgData name="Lisa McKee" userId="1c3e729c-cee8-47aa-82be-7e46a75dceaa" providerId="ADAL" clId="{7A1AD374-9572-43E8-9BBB-4077F75CCCD3}" dt="2024-10-21T22:58:29.919" v="379" actId="13244"/>
          <ac:spMkLst>
            <pc:docMk/>
            <pc:sldMk cId="2367833211" sldId="2147481708"/>
            <ac:spMk id="3" creationId="{E561217F-9574-55A0-8977-15CAA6123E8F}"/>
          </ac:spMkLst>
        </pc:spChg>
        <pc:spChg chg="ord">
          <ac:chgData name="Lisa McKee" userId="1c3e729c-cee8-47aa-82be-7e46a75dceaa" providerId="ADAL" clId="{7A1AD374-9572-43E8-9BBB-4077F75CCCD3}" dt="2024-10-21T22:58:23.869" v="378" actId="13244"/>
          <ac:spMkLst>
            <pc:docMk/>
            <pc:sldMk cId="2367833211" sldId="2147481708"/>
            <ac:spMk id="4" creationId="{44F40EE0-8C13-0CE7-DE80-F2D10217E1CD}"/>
          </ac:spMkLst>
        </pc:spChg>
        <pc:grpChg chg="mod">
          <ac:chgData name="Lisa McKee" userId="1c3e729c-cee8-47aa-82be-7e46a75dceaa" providerId="ADAL" clId="{7A1AD374-9572-43E8-9BBB-4077F75CCCD3}" dt="2024-10-21T23:47:12.628" v="891" actId="962"/>
          <ac:grpSpMkLst>
            <pc:docMk/>
            <pc:sldMk cId="2367833211" sldId="2147481708"/>
            <ac:grpSpMk id="31" creationId="{53E97422-833B-F1E6-0E8F-F053DC8ECF05}"/>
          </ac:grpSpMkLst>
        </pc:grpChg>
        <pc:picChg chg="mod">
          <ac:chgData name="Lisa McKee" userId="1c3e729c-cee8-47aa-82be-7e46a75dceaa" providerId="ADAL" clId="{7A1AD374-9572-43E8-9BBB-4077F75CCCD3}" dt="2024-10-21T23:47:04.492" v="889" actId="962"/>
          <ac:picMkLst>
            <pc:docMk/>
            <pc:sldMk cId="2367833211" sldId="2147481708"/>
            <ac:picMk id="11" creationId="{936B1DFF-4DFD-6383-69B1-D0F8D1914CF0}"/>
          </ac:picMkLst>
        </pc:picChg>
        <pc:picChg chg="mod ord">
          <ac:chgData name="Lisa McKee" userId="1c3e729c-cee8-47aa-82be-7e46a75dceaa" providerId="ADAL" clId="{7A1AD374-9572-43E8-9BBB-4077F75CCCD3}" dt="2024-10-21T23:47:36.165" v="895" actId="962"/>
          <ac:picMkLst>
            <pc:docMk/>
            <pc:sldMk cId="2367833211" sldId="2147481708"/>
            <ac:picMk id="32" creationId="{31A72B0E-FCDE-CE88-4047-9FBAFB957BF8}"/>
          </ac:picMkLst>
        </pc:picChg>
        <pc:picChg chg="mod">
          <ac:chgData name="Lisa McKee" userId="1c3e729c-cee8-47aa-82be-7e46a75dceaa" providerId="ADAL" clId="{7A1AD374-9572-43E8-9BBB-4077F75CCCD3}" dt="2024-10-21T23:47:25.648" v="893" actId="962"/>
          <ac:picMkLst>
            <pc:docMk/>
            <pc:sldMk cId="2367833211" sldId="2147481708"/>
            <ac:picMk id="34" creationId="{B91615B2-FA21-5246-8E28-8BDF68E717E3}"/>
          </ac:picMkLst>
        </pc:picChg>
        <pc:cxnChg chg="mod">
          <ac:chgData name="Lisa McKee" userId="1c3e729c-cee8-47aa-82be-7e46a75dceaa" providerId="ADAL" clId="{7A1AD374-9572-43E8-9BBB-4077F75CCCD3}" dt="2024-10-21T22:26:39.157" v="73" actId="962"/>
          <ac:cxnSpMkLst>
            <pc:docMk/>
            <pc:sldMk cId="2367833211" sldId="2147481708"/>
            <ac:cxnSpMk id="14" creationId="{713E96FE-9675-E27A-B303-6E03372D57C1}"/>
          </ac:cxnSpMkLst>
        </pc:cxnChg>
      </pc:sldChg>
      <pc:sldChg chg="modSp mod">
        <pc:chgData name="Lisa McKee" userId="1c3e729c-cee8-47aa-82be-7e46a75dceaa" providerId="ADAL" clId="{7A1AD374-9572-43E8-9BBB-4077F75CCCD3}" dt="2024-10-21T23:43:50.682" v="871" actId="962"/>
        <pc:sldMkLst>
          <pc:docMk/>
          <pc:sldMk cId="2446994556" sldId="2147483560"/>
        </pc:sldMkLst>
        <pc:spChg chg="mod">
          <ac:chgData name="Lisa McKee" userId="1c3e729c-cee8-47aa-82be-7e46a75dceaa" providerId="ADAL" clId="{7A1AD374-9572-43E8-9BBB-4077F75CCCD3}" dt="2024-10-21T22:26:39.031" v="60" actId="962"/>
          <ac:spMkLst>
            <pc:docMk/>
            <pc:sldMk cId="2446994556" sldId="2147483560"/>
            <ac:spMk id="7" creationId="{FDFFF4DF-BCA7-C341-311A-FFC49993AB1E}"/>
          </ac:spMkLst>
        </pc:spChg>
        <pc:spChg chg="ord">
          <ac:chgData name="Lisa McKee" userId="1c3e729c-cee8-47aa-82be-7e46a75dceaa" providerId="ADAL" clId="{7A1AD374-9572-43E8-9BBB-4077F75CCCD3}" dt="2024-10-21T22:45:03.379" v="244" actId="13244"/>
          <ac:spMkLst>
            <pc:docMk/>
            <pc:sldMk cId="2446994556" sldId="2147483560"/>
            <ac:spMk id="40" creationId="{3A926FD6-D47E-BAC2-DE64-BFBF30F6298F}"/>
          </ac:spMkLst>
        </pc:spChg>
        <pc:spChg chg="ord">
          <ac:chgData name="Lisa McKee" userId="1c3e729c-cee8-47aa-82be-7e46a75dceaa" providerId="ADAL" clId="{7A1AD374-9572-43E8-9BBB-4077F75CCCD3}" dt="2024-10-21T22:45:05.914" v="245" actId="13244"/>
          <ac:spMkLst>
            <pc:docMk/>
            <pc:sldMk cId="2446994556" sldId="2147483560"/>
            <ac:spMk id="42" creationId="{B2067BE9-0396-EFEF-2C94-015B4AA40F41}"/>
          </ac:spMkLst>
        </pc:spChg>
        <pc:picChg chg="mod">
          <ac:chgData name="Lisa McKee" userId="1c3e729c-cee8-47aa-82be-7e46a75dceaa" providerId="ADAL" clId="{7A1AD374-9572-43E8-9BBB-4077F75CCCD3}" dt="2024-10-21T23:43:09.931" v="869" actId="962"/>
          <ac:picMkLst>
            <pc:docMk/>
            <pc:sldMk cId="2446994556" sldId="2147483560"/>
            <ac:picMk id="5" creationId="{65E4C564-1683-1BB1-7E00-3AE99F38A2DC}"/>
          </ac:picMkLst>
        </pc:picChg>
        <pc:picChg chg="mod ord">
          <ac:chgData name="Lisa McKee" userId="1c3e729c-cee8-47aa-82be-7e46a75dceaa" providerId="ADAL" clId="{7A1AD374-9572-43E8-9BBB-4077F75CCCD3}" dt="2024-10-21T23:43:50.682" v="871" actId="962"/>
          <ac:picMkLst>
            <pc:docMk/>
            <pc:sldMk cId="2446994556" sldId="2147483560"/>
            <ac:picMk id="11" creationId="{3542344A-4EC5-D9CC-F20F-A9DC64CC3B29}"/>
          </ac:picMkLst>
        </pc:picChg>
      </pc:sldChg>
      <pc:sldChg chg="modSp mod">
        <pc:chgData name="Lisa McKee" userId="1c3e729c-cee8-47aa-82be-7e46a75dceaa" providerId="ADAL" clId="{7A1AD374-9572-43E8-9BBB-4077F75CCCD3}" dt="2024-10-21T23:37:22.851" v="608" actId="962"/>
        <pc:sldMkLst>
          <pc:docMk/>
          <pc:sldMk cId="3117886740" sldId="2147483563"/>
        </pc:sldMkLst>
        <pc:spChg chg="ord">
          <ac:chgData name="Lisa McKee" userId="1c3e729c-cee8-47aa-82be-7e46a75dceaa" providerId="ADAL" clId="{7A1AD374-9572-43E8-9BBB-4077F75CCCD3}" dt="2024-10-21T23:36:19.371" v="603" actId="13244"/>
          <ac:spMkLst>
            <pc:docMk/>
            <pc:sldMk cId="3117886740" sldId="2147483563"/>
            <ac:spMk id="3" creationId="{E7A83266-B179-1E83-33A6-5D00B94D29A3}"/>
          </ac:spMkLst>
        </pc:spChg>
        <pc:spChg chg="mod">
          <ac:chgData name="Lisa McKee" userId="1c3e729c-cee8-47aa-82be-7e46a75dceaa" providerId="ADAL" clId="{7A1AD374-9572-43E8-9BBB-4077F75CCCD3}" dt="2024-10-21T22:26:39.363" v="103" actId="962"/>
          <ac:spMkLst>
            <pc:docMk/>
            <pc:sldMk cId="3117886740" sldId="2147483563"/>
            <ac:spMk id="8" creationId="{B1752384-92AE-D46F-1DD6-F0D0551CCDD4}"/>
          </ac:spMkLst>
        </pc:spChg>
        <pc:spChg chg="ord">
          <ac:chgData name="Lisa McKee" userId="1c3e729c-cee8-47aa-82be-7e46a75dceaa" providerId="ADAL" clId="{7A1AD374-9572-43E8-9BBB-4077F75CCCD3}" dt="2024-10-21T23:36:51.524" v="607" actId="13244"/>
          <ac:spMkLst>
            <pc:docMk/>
            <pc:sldMk cId="3117886740" sldId="2147483563"/>
            <ac:spMk id="22" creationId="{B05CDE1E-B982-E3F3-6FCF-A687D0E6AB41}"/>
          </ac:spMkLst>
        </pc:spChg>
        <pc:spChg chg="ord">
          <ac:chgData name="Lisa McKee" userId="1c3e729c-cee8-47aa-82be-7e46a75dceaa" providerId="ADAL" clId="{7A1AD374-9572-43E8-9BBB-4077F75CCCD3}" dt="2024-10-21T23:36:13.056" v="602" actId="13244"/>
          <ac:spMkLst>
            <pc:docMk/>
            <pc:sldMk cId="3117886740" sldId="2147483563"/>
            <ac:spMk id="31" creationId="{941E1419-4D4F-DAB2-A90B-9E1E380B3F92}"/>
          </ac:spMkLst>
        </pc:spChg>
        <pc:picChg chg="mod">
          <ac:chgData name="Lisa McKee" userId="1c3e729c-cee8-47aa-82be-7e46a75dceaa" providerId="ADAL" clId="{7A1AD374-9572-43E8-9BBB-4077F75CCCD3}" dt="2024-10-21T23:37:22.851" v="608" actId="962"/>
          <ac:picMkLst>
            <pc:docMk/>
            <pc:sldMk cId="3117886740" sldId="2147483563"/>
            <ac:picMk id="5" creationId="{A5ADB677-DF11-43DF-DB71-DF94C2481815}"/>
          </ac:picMkLst>
        </pc:picChg>
        <pc:picChg chg="mod ord">
          <ac:chgData name="Lisa McKee" userId="1c3e729c-cee8-47aa-82be-7e46a75dceaa" providerId="ADAL" clId="{7A1AD374-9572-43E8-9BBB-4077F75CCCD3}" dt="2024-10-21T23:36:49.236" v="605" actId="962"/>
          <ac:picMkLst>
            <pc:docMk/>
            <pc:sldMk cId="3117886740" sldId="2147483563"/>
            <ac:picMk id="10" creationId="{3BFE8E63-14A0-37C9-E80B-24E9BA24B705}"/>
          </ac:picMkLst>
        </pc:picChg>
      </pc:sldChg>
      <pc:sldChg chg="modSp mod">
        <pc:chgData name="Lisa McKee" userId="1c3e729c-cee8-47aa-82be-7e46a75dceaa" providerId="ADAL" clId="{7A1AD374-9572-43E8-9BBB-4077F75CCCD3}" dt="2024-10-21T23:49:38.210" v="909" actId="962"/>
        <pc:sldMkLst>
          <pc:docMk/>
          <pc:sldMk cId="3530724427" sldId="2147483597"/>
        </pc:sldMkLst>
        <pc:picChg chg="mod">
          <ac:chgData name="Lisa McKee" userId="1c3e729c-cee8-47aa-82be-7e46a75dceaa" providerId="ADAL" clId="{7A1AD374-9572-43E8-9BBB-4077F75CCCD3}" dt="2024-10-21T23:49:00.546" v="905" actId="962"/>
          <ac:picMkLst>
            <pc:docMk/>
            <pc:sldMk cId="3530724427" sldId="2147483597"/>
            <ac:picMk id="6" creationId="{65B94CEE-3E14-6257-FFE2-2B91D12DF112}"/>
          </ac:picMkLst>
        </pc:picChg>
        <pc:picChg chg="mod ord">
          <ac:chgData name="Lisa McKee" userId="1c3e729c-cee8-47aa-82be-7e46a75dceaa" providerId="ADAL" clId="{7A1AD374-9572-43E8-9BBB-4077F75CCCD3}" dt="2024-10-21T23:48:18.493" v="899" actId="962"/>
          <ac:picMkLst>
            <pc:docMk/>
            <pc:sldMk cId="3530724427" sldId="2147483597"/>
            <ac:picMk id="8" creationId="{6E37ED98-F329-55D2-901F-68DF3FD86645}"/>
          </ac:picMkLst>
        </pc:picChg>
        <pc:picChg chg="mod">
          <ac:chgData name="Lisa McKee" userId="1c3e729c-cee8-47aa-82be-7e46a75dceaa" providerId="ADAL" clId="{7A1AD374-9572-43E8-9BBB-4077F75CCCD3}" dt="2024-10-21T23:49:15.015" v="907" actId="962"/>
          <ac:picMkLst>
            <pc:docMk/>
            <pc:sldMk cId="3530724427" sldId="2147483597"/>
            <ac:picMk id="10" creationId="{430391A4-64F7-5273-6B10-E429C29A7A1B}"/>
          </ac:picMkLst>
        </pc:picChg>
        <pc:picChg chg="mod ord">
          <ac:chgData name="Lisa McKee" userId="1c3e729c-cee8-47aa-82be-7e46a75dceaa" providerId="ADAL" clId="{7A1AD374-9572-43E8-9BBB-4077F75CCCD3}" dt="2024-10-21T23:48:42.161" v="903" actId="962"/>
          <ac:picMkLst>
            <pc:docMk/>
            <pc:sldMk cId="3530724427" sldId="2147483597"/>
            <ac:picMk id="13" creationId="{125C6F3E-159D-B56A-2CB5-E8E1FE8BD5B5}"/>
          </ac:picMkLst>
        </pc:picChg>
        <pc:picChg chg="mod ord">
          <ac:chgData name="Lisa McKee" userId="1c3e729c-cee8-47aa-82be-7e46a75dceaa" providerId="ADAL" clId="{7A1AD374-9572-43E8-9BBB-4077F75CCCD3}" dt="2024-10-21T23:47:53.415" v="897" actId="962"/>
          <ac:picMkLst>
            <pc:docMk/>
            <pc:sldMk cId="3530724427" sldId="2147483597"/>
            <ac:picMk id="15" creationId="{84EA83E6-3E00-6702-B384-79102ACC2170}"/>
          </ac:picMkLst>
        </pc:picChg>
        <pc:picChg chg="mod ord">
          <ac:chgData name="Lisa McKee" userId="1c3e729c-cee8-47aa-82be-7e46a75dceaa" providerId="ADAL" clId="{7A1AD374-9572-43E8-9BBB-4077F75CCCD3}" dt="2024-10-21T23:48:29.986" v="901" actId="962"/>
          <ac:picMkLst>
            <pc:docMk/>
            <pc:sldMk cId="3530724427" sldId="2147483597"/>
            <ac:picMk id="16" creationId="{1A3F4648-FA04-2E16-DC86-88F97B27F8C6}"/>
          </ac:picMkLst>
        </pc:picChg>
        <pc:picChg chg="mod">
          <ac:chgData name="Lisa McKee" userId="1c3e729c-cee8-47aa-82be-7e46a75dceaa" providerId="ADAL" clId="{7A1AD374-9572-43E8-9BBB-4077F75CCCD3}" dt="2024-10-21T23:49:38.210" v="909" actId="962"/>
          <ac:picMkLst>
            <pc:docMk/>
            <pc:sldMk cId="3530724427" sldId="2147483597"/>
            <ac:picMk id="18" creationId="{ECB3AFFB-DC1E-7E78-9013-F66E6363D164}"/>
          </ac:picMkLst>
        </pc:picChg>
      </pc:sldChg>
      <pc:sldChg chg="modSp mod">
        <pc:chgData name="Lisa McKee" userId="1c3e729c-cee8-47aa-82be-7e46a75dceaa" providerId="ADAL" clId="{7A1AD374-9572-43E8-9BBB-4077F75CCCD3}" dt="2024-10-21T23:51:43.838" v="917" actId="962"/>
        <pc:sldMkLst>
          <pc:docMk/>
          <pc:sldMk cId="1734602860" sldId="2147483600"/>
        </pc:sldMkLst>
        <pc:picChg chg="mod">
          <ac:chgData name="Lisa McKee" userId="1c3e729c-cee8-47aa-82be-7e46a75dceaa" providerId="ADAL" clId="{7A1AD374-9572-43E8-9BBB-4077F75CCCD3}" dt="2024-10-21T23:51:43.838" v="917" actId="962"/>
          <ac:picMkLst>
            <pc:docMk/>
            <pc:sldMk cId="1734602860" sldId="2147483600"/>
            <ac:picMk id="11" creationId="{6254D916-6F9D-40B2-8179-0FFD956C4FF3}"/>
          </ac:picMkLst>
        </pc:picChg>
      </pc:sldChg>
      <pc:sldChg chg="addSp modSp mod">
        <pc:chgData name="Lisa McKee" userId="1c3e729c-cee8-47aa-82be-7e46a75dceaa" providerId="ADAL" clId="{7A1AD374-9572-43E8-9BBB-4077F75CCCD3}" dt="2024-10-21T23:22:59.568" v="534" actId="13244"/>
        <pc:sldMkLst>
          <pc:docMk/>
          <pc:sldMk cId="3375400411" sldId="2147483620"/>
        </pc:sldMkLst>
        <pc:spChg chg="ord">
          <ac:chgData name="Lisa McKee" userId="1c3e729c-cee8-47aa-82be-7e46a75dceaa" providerId="ADAL" clId="{7A1AD374-9572-43E8-9BBB-4077F75CCCD3}" dt="2024-10-21T23:22:59.568" v="534" actId="13244"/>
          <ac:spMkLst>
            <pc:docMk/>
            <pc:sldMk cId="3375400411" sldId="2147483620"/>
            <ac:spMk id="6" creationId="{89C4C921-4061-40E3-5E95-22C3E1AC905E}"/>
          </ac:spMkLst>
        </pc:spChg>
        <pc:spChg chg="mod">
          <ac:chgData name="Lisa McKee" userId="1c3e729c-cee8-47aa-82be-7e46a75dceaa" providerId="ADAL" clId="{7A1AD374-9572-43E8-9BBB-4077F75CCCD3}" dt="2024-10-21T22:26:39.284" v="94" actId="962"/>
          <ac:spMkLst>
            <pc:docMk/>
            <pc:sldMk cId="3375400411" sldId="2147483620"/>
            <ac:spMk id="8" creationId="{F64A3C52-3B51-963B-44CB-424E16952301}"/>
          </ac:spMkLst>
        </pc:spChg>
        <pc:spChg chg="mod">
          <ac:chgData name="Lisa McKee" userId="1c3e729c-cee8-47aa-82be-7e46a75dceaa" providerId="ADAL" clId="{7A1AD374-9572-43E8-9BBB-4077F75CCCD3}" dt="2024-10-21T22:26:39.294" v="95" actId="962"/>
          <ac:spMkLst>
            <pc:docMk/>
            <pc:sldMk cId="3375400411" sldId="2147483620"/>
            <ac:spMk id="9" creationId="{0F62DA91-AA06-D288-DD39-627CA07F8A08}"/>
          </ac:spMkLst>
        </pc:spChg>
        <pc:spChg chg="mod">
          <ac:chgData name="Lisa McKee" userId="1c3e729c-cee8-47aa-82be-7e46a75dceaa" providerId="ADAL" clId="{7A1AD374-9572-43E8-9BBB-4077F75CCCD3}" dt="2024-10-21T22:26:39.294" v="96" actId="962"/>
          <ac:spMkLst>
            <pc:docMk/>
            <pc:sldMk cId="3375400411" sldId="2147483620"/>
            <ac:spMk id="11" creationId="{032D7EA3-5F15-116F-9AAC-45AFB232B93D}"/>
          </ac:spMkLst>
        </pc:spChg>
        <pc:spChg chg="mod">
          <ac:chgData name="Lisa McKee" userId="1c3e729c-cee8-47aa-82be-7e46a75dceaa" providerId="ADAL" clId="{7A1AD374-9572-43E8-9BBB-4077F75CCCD3}" dt="2024-10-21T22:30:08.619" v="181" actId="962"/>
          <ac:spMkLst>
            <pc:docMk/>
            <pc:sldMk cId="3375400411" sldId="2147483620"/>
            <ac:spMk id="12" creationId="{5C26FF4D-1B22-11C7-DDB1-AFB416450E5C}"/>
          </ac:spMkLst>
        </pc:spChg>
        <pc:spChg chg="mod">
          <ac:chgData name="Lisa McKee" userId="1c3e729c-cee8-47aa-82be-7e46a75dceaa" providerId="ADAL" clId="{7A1AD374-9572-43E8-9BBB-4077F75CCCD3}" dt="2024-10-21T22:26:39.300" v="97" actId="962"/>
          <ac:spMkLst>
            <pc:docMk/>
            <pc:sldMk cId="3375400411" sldId="2147483620"/>
            <ac:spMk id="13" creationId="{E7C0E482-1148-20A2-186A-F2F3AB17C2D0}"/>
          </ac:spMkLst>
        </pc:spChg>
        <pc:spChg chg="mod">
          <ac:chgData name="Lisa McKee" userId="1c3e729c-cee8-47aa-82be-7e46a75dceaa" providerId="ADAL" clId="{7A1AD374-9572-43E8-9BBB-4077F75CCCD3}" dt="2024-10-21T22:30:08.625" v="182" actId="962"/>
          <ac:spMkLst>
            <pc:docMk/>
            <pc:sldMk cId="3375400411" sldId="2147483620"/>
            <ac:spMk id="14" creationId="{30686F99-FB72-4AB8-43E9-06515A8F2145}"/>
          </ac:spMkLst>
        </pc:spChg>
        <pc:spChg chg="ord">
          <ac:chgData name="Lisa McKee" userId="1c3e729c-cee8-47aa-82be-7e46a75dceaa" providerId="ADAL" clId="{7A1AD374-9572-43E8-9BBB-4077F75CCCD3}" dt="2024-10-21T23:17:56.082" v="508" actId="13244"/>
          <ac:spMkLst>
            <pc:docMk/>
            <pc:sldMk cId="3375400411" sldId="2147483620"/>
            <ac:spMk id="19" creationId="{F1005DC8-2A09-D93E-B319-285F21EB7400}"/>
          </ac:spMkLst>
        </pc:spChg>
        <pc:spChg chg="ord">
          <ac:chgData name="Lisa McKee" userId="1c3e729c-cee8-47aa-82be-7e46a75dceaa" providerId="ADAL" clId="{7A1AD374-9572-43E8-9BBB-4077F75CCCD3}" dt="2024-10-21T23:19:06.579" v="510" actId="13244"/>
          <ac:spMkLst>
            <pc:docMk/>
            <pc:sldMk cId="3375400411" sldId="2147483620"/>
            <ac:spMk id="20" creationId="{B16AF57E-4889-CF79-FA0A-9F34865447DF}"/>
          </ac:spMkLst>
        </pc:spChg>
        <pc:grpChg chg="add mod ord">
          <ac:chgData name="Lisa McKee" userId="1c3e729c-cee8-47aa-82be-7e46a75dceaa" providerId="ADAL" clId="{7A1AD374-9572-43E8-9BBB-4077F75CCCD3}" dt="2024-10-21T23:20:36.263" v="515" actId="962"/>
          <ac:grpSpMkLst>
            <pc:docMk/>
            <pc:sldMk cId="3375400411" sldId="2147483620"/>
            <ac:grpSpMk id="3" creationId="{EEF0823D-10C6-7ACA-5166-38D3F1939985}"/>
          </ac:grpSpMkLst>
        </pc:grpChg>
        <pc:grpChg chg="add mod ord">
          <ac:chgData name="Lisa McKee" userId="1c3e729c-cee8-47aa-82be-7e46a75dceaa" providerId="ADAL" clId="{7A1AD374-9572-43E8-9BBB-4077F75CCCD3}" dt="2024-10-21T23:22:09.695" v="529" actId="962"/>
          <ac:grpSpMkLst>
            <pc:docMk/>
            <pc:sldMk cId="3375400411" sldId="2147483620"/>
            <ac:grpSpMk id="4" creationId="{8CB509B9-CF87-6AD1-1031-7F0A229F5E62}"/>
          </ac:grpSpMkLst>
        </pc:grpChg>
        <pc:grpChg chg="add mod ord">
          <ac:chgData name="Lisa McKee" userId="1c3e729c-cee8-47aa-82be-7e46a75dceaa" providerId="ADAL" clId="{7A1AD374-9572-43E8-9BBB-4077F75CCCD3}" dt="2024-10-21T23:22:56.349" v="533" actId="962"/>
          <ac:grpSpMkLst>
            <pc:docMk/>
            <pc:sldMk cId="3375400411" sldId="2147483620"/>
            <ac:grpSpMk id="5" creationId="{65298A43-4577-3927-A2FC-29CC07412549}"/>
          </ac:grpSpMkLst>
        </pc:grpChg>
        <pc:picChg chg="mod">
          <ac:chgData name="Lisa McKee" userId="1c3e729c-cee8-47aa-82be-7e46a75dceaa" providerId="ADAL" clId="{7A1AD374-9572-43E8-9BBB-4077F75CCCD3}" dt="2024-10-21T23:19:45.013" v="514" actId="962"/>
          <ac:picMkLst>
            <pc:docMk/>
            <pc:sldMk cId="3375400411" sldId="2147483620"/>
            <ac:picMk id="10" creationId="{AD7DF35B-83C8-C3F5-7D37-468C6D814DE7}"/>
          </ac:picMkLst>
        </pc:picChg>
        <pc:picChg chg="mod">
          <ac:chgData name="Lisa McKee" userId="1c3e729c-cee8-47aa-82be-7e46a75dceaa" providerId="ADAL" clId="{7A1AD374-9572-43E8-9BBB-4077F75CCCD3}" dt="2024-10-21T23:20:42.232" v="516" actId="962"/>
          <ac:picMkLst>
            <pc:docMk/>
            <pc:sldMk cId="3375400411" sldId="2147483620"/>
            <ac:picMk id="21" creationId="{5DB77BE6-3B7F-7582-DE59-4578FF45F323}"/>
          </ac:picMkLst>
        </pc:picChg>
        <pc:picChg chg="mod">
          <ac:chgData name="Lisa McKee" userId="1c3e729c-cee8-47aa-82be-7e46a75dceaa" providerId="ADAL" clId="{7A1AD374-9572-43E8-9BBB-4077F75CCCD3}" dt="2024-10-21T23:20:45.033" v="517" actId="962"/>
          <ac:picMkLst>
            <pc:docMk/>
            <pc:sldMk cId="3375400411" sldId="2147483620"/>
            <ac:picMk id="22" creationId="{7B96D6A9-3516-08FF-63B4-3DAEF52CC4B0}"/>
          </ac:picMkLst>
        </pc:picChg>
        <pc:picChg chg="mod">
          <ac:chgData name="Lisa McKee" userId="1c3e729c-cee8-47aa-82be-7e46a75dceaa" providerId="ADAL" clId="{7A1AD374-9572-43E8-9BBB-4077F75CCCD3}" dt="2024-10-21T23:20:47.355" v="518" actId="962"/>
          <ac:picMkLst>
            <pc:docMk/>
            <pc:sldMk cId="3375400411" sldId="2147483620"/>
            <ac:picMk id="23" creationId="{9D7698B5-B395-278C-EEF9-FBCD72674F75}"/>
          </ac:picMkLst>
        </pc:picChg>
        <pc:picChg chg="mod">
          <ac:chgData name="Lisa McKee" userId="1c3e729c-cee8-47aa-82be-7e46a75dceaa" providerId="ADAL" clId="{7A1AD374-9572-43E8-9BBB-4077F75CCCD3}" dt="2024-10-21T23:20:50.048" v="519" actId="962"/>
          <ac:picMkLst>
            <pc:docMk/>
            <pc:sldMk cId="3375400411" sldId="2147483620"/>
            <ac:picMk id="24" creationId="{046F3B6A-DD5D-892C-FEE7-4F907ABEA981}"/>
          </ac:picMkLst>
        </pc:picChg>
        <pc:picChg chg="mod">
          <ac:chgData name="Lisa McKee" userId="1c3e729c-cee8-47aa-82be-7e46a75dceaa" providerId="ADAL" clId="{7A1AD374-9572-43E8-9BBB-4077F75CCCD3}" dt="2024-10-21T23:20:56.514" v="520" actId="962"/>
          <ac:picMkLst>
            <pc:docMk/>
            <pc:sldMk cId="3375400411" sldId="2147483620"/>
            <ac:picMk id="26" creationId="{F536DCE5-417D-5DD1-F121-366C25A8C983}"/>
          </ac:picMkLst>
        </pc:picChg>
        <pc:picChg chg="mod">
          <ac:chgData name="Lisa McKee" userId="1c3e729c-cee8-47aa-82be-7e46a75dceaa" providerId="ADAL" clId="{7A1AD374-9572-43E8-9BBB-4077F75CCCD3}" dt="2024-10-21T23:21:13.600" v="522" actId="962"/>
          <ac:picMkLst>
            <pc:docMk/>
            <pc:sldMk cId="3375400411" sldId="2147483620"/>
            <ac:picMk id="27" creationId="{9E670847-B947-B4A5-D574-187B706157B7}"/>
          </ac:picMkLst>
        </pc:picChg>
        <pc:picChg chg="mod">
          <ac:chgData name="Lisa McKee" userId="1c3e729c-cee8-47aa-82be-7e46a75dceaa" providerId="ADAL" clId="{7A1AD374-9572-43E8-9BBB-4077F75CCCD3}" dt="2024-10-21T23:22:21.874" v="530" actId="962"/>
          <ac:picMkLst>
            <pc:docMk/>
            <pc:sldMk cId="3375400411" sldId="2147483620"/>
            <ac:picMk id="28" creationId="{434345DD-02D2-6228-5C55-813C2F073817}"/>
          </ac:picMkLst>
        </pc:picChg>
      </pc:sldChg>
      <pc:sldChg chg="delSp modSp mod">
        <pc:chgData name="Lisa McKee" userId="1c3e729c-cee8-47aa-82be-7e46a75dceaa" providerId="ADAL" clId="{7A1AD374-9572-43E8-9BBB-4077F75CCCD3}" dt="2024-10-21T23:33:23.850" v="593" actId="962"/>
        <pc:sldMkLst>
          <pc:docMk/>
          <pc:sldMk cId="1583198098" sldId="2147483622"/>
        </pc:sldMkLst>
        <pc:spChg chg="ord">
          <ac:chgData name="Lisa McKee" userId="1c3e729c-cee8-47aa-82be-7e46a75dceaa" providerId="ADAL" clId="{7A1AD374-9572-43E8-9BBB-4077F75CCCD3}" dt="2024-10-21T23:32:52.414" v="591" actId="13244"/>
          <ac:spMkLst>
            <pc:docMk/>
            <pc:sldMk cId="1583198098" sldId="2147483622"/>
            <ac:spMk id="2" creationId="{74260B51-A918-AF90-608E-476482E5229E}"/>
          </ac:spMkLst>
        </pc:spChg>
        <pc:spChg chg="mod ord">
          <ac:chgData name="Lisa McKee" userId="1c3e729c-cee8-47aa-82be-7e46a75dceaa" providerId="ADAL" clId="{7A1AD374-9572-43E8-9BBB-4077F75CCCD3}" dt="2024-10-21T23:32:55.180" v="592" actId="13244"/>
          <ac:spMkLst>
            <pc:docMk/>
            <pc:sldMk cId="1583198098" sldId="2147483622"/>
            <ac:spMk id="3" creationId="{3CB5E361-0DB9-9686-C8DD-C0C5B95A2295}"/>
          </ac:spMkLst>
        </pc:spChg>
        <pc:spChg chg="del">
          <ac:chgData name="Lisa McKee" userId="1c3e729c-cee8-47aa-82be-7e46a75dceaa" providerId="ADAL" clId="{7A1AD374-9572-43E8-9BBB-4077F75CCCD3}" dt="2024-10-21T22:30:05.027" v="180" actId="478"/>
          <ac:spMkLst>
            <pc:docMk/>
            <pc:sldMk cId="1583198098" sldId="2147483622"/>
            <ac:spMk id="5" creationId="{F6F1CCED-0476-F3A0-8237-75E3F507A762}"/>
          </ac:spMkLst>
        </pc:spChg>
        <pc:spChg chg="mod">
          <ac:chgData name="Lisa McKee" userId="1c3e729c-cee8-47aa-82be-7e46a75dceaa" providerId="ADAL" clId="{7A1AD374-9572-43E8-9BBB-4077F75CCCD3}" dt="2024-10-21T22:26:39.332" v="100" actId="962"/>
          <ac:spMkLst>
            <pc:docMk/>
            <pc:sldMk cId="1583198098" sldId="2147483622"/>
            <ac:spMk id="7" creationId="{16E0C7E5-177B-AD38-E869-ECA60EF2CB82}"/>
          </ac:spMkLst>
        </pc:spChg>
        <pc:picChg chg="mod">
          <ac:chgData name="Lisa McKee" userId="1c3e729c-cee8-47aa-82be-7e46a75dceaa" providerId="ADAL" clId="{7A1AD374-9572-43E8-9BBB-4077F75CCCD3}" dt="2024-10-21T22:30:08.635" v="183" actId="962"/>
          <ac:picMkLst>
            <pc:docMk/>
            <pc:sldMk cId="1583198098" sldId="2147483622"/>
            <ac:picMk id="8" creationId="{5FB898C6-990A-2289-91A5-8854D197454D}"/>
          </ac:picMkLst>
        </pc:picChg>
        <pc:picChg chg="mod">
          <ac:chgData name="Lisa McKee" userId="1c3e729c-cee8-47aa-82be-7e46a75dceaa" providerId="ADAL" clId="{7A1AD374-9572-43E8-9BBB-4077F75CCCD3}" dt="2024-10-21T23:33:23.850" v="593" actId="962"/>
          <ac:picMkLst>
            <pc:docMk/>
            <pc:sldMk cId="1583198098" sldId="2147483622"/>
            <ac:picMk id="10" creationId="{5D603A28-B344-CC9B-8FF7-413125833AF8}"/>
          </ac:picMkLst>
        </pc:picChg>
      </pc:sldChg>
      <pc:sldChg chg="delSp modSp">
        <pc:chgData name="Lisa McKee" userId="1c3e729c-cee8-47aa-82be-7e46a75dceaa" providerId="ADAL" clId="{7A1AD374-9572-43E8-9BBB-4077F75CCCD3}" dt="2024-10-21T22:28:55.406" v="160" actId="122"/>
        <pc:sldMkLst>
          <pc:docMk/>
          <pc:sldMk cId="934197227" sldId="2147483623"/>
        </pc:sldMkLst>
        <pc:spChg chg="del">
          <ac:chgData name="Lisa McKee" userId="1c3e729c-cee8-47aa-82be-7e46a75dceaa" providerId="ADAL" clId="{7A1AD374-9572-43E8-9BBB-4077F75CCCD3}" dt="2024-10-21T22:28:50.502" v="159" actId="478"/>
          <ac:spMkLst>
            <pc:docMk/>
            <pc:sldMk cId="934197227" sldId="2147483623"/>
            <ac:spMk id="2" creationId="{F831FBDE-0C82-8711-301B-351818B30D72}"/>
          </ac:spMkLst>
        </pc:spChg>
        <pc:spChg chg="mod">
          <ac:chgData name="Lisa McKee" userId="1c3e729c-cee8-47aa-82be-7e46a75dceaa" providerId="ADAL" clId="{7A1AD374-9572-43E8-9BBB-4077F75CCCD3}" dt="2024-10-21T22:28:55.406" v="160" actId="122"/>
          <ac:spMkLst>
            <pc:docMk/>
            <pc:sldMk cId="934197227" sldId="2147483623"/>
            <ac:spMk id="4" creationId="{678E53C6-8AFA-5FD5-AC0C-0096628E1E29}"/>
          </ac:spMkLst>
        </pc:spChg>
        <pc:grpChg chg="mod">
          <ac:chgData name="Lisa McKee" userId="1c3e729c-cee8-47aa-82be-7e46a75dceaa" providerId="ADAL" clId="{7A1AD374-9572-43E8-9BBB-4077F75CCCD3}" dt="2024-10-21T22:21:54.314" v="48" actId="962"/>
          <ac:grpSpMkLst>
            <pc:docMk/>
            <pc:sldMk cId="934197227" sldId="2147483623"/>
            <ac:grpSpMk id="3" creationId="{67525DA3-7D64-A247-E769-6D47138EE3D6}"/>
          </ac:grpSpMkLst>
        </pc:grpChg>
      </pc:sldChg>
      <pc:sldChg chg="modSp mod">
        <pc:chgData name="Lisa McKee" userId="1c3e729c-cee8-47aa-82be-7e46a75dceaa" providerId="ADAL" clId="{7A1AD374-9572-43E8-9BBB-4077F75CCCD3}" dt="2024-10-21T22:22:39.081" v="53" actId="962"/>
        <pc:sldMkLst>
          <pc:docMk/>
          <pc:sldMk cId="3612556228" sldId="2147483624"/>
        </pc:sldMkLst>
        <pc:spChg chg="mod">
          <ac:chgData name="Lisa McKee" userId="1c3e729c-cee8-47aa-82be-7e46a75dceaa" providerId="ADAL" clId="{7A1AD374-9572-43E8-9BBB-4077F75CCCD3}" dt="2024-10-21T22:22:05.459" v="51" actId="962"/>
          <ac:spMkLst>
            <pc:docMk/>
            <pc:sldMk cId="3612556228" sldId="2147483624"/>
            <ac:spMk id="6" creationId="{DADFB57D-F4FB-EC01-958E-05E79816A2CA}"/>
          </ac:spMkLst>
        </pc:spChg>
        <pc:picChg chg="mod">
          <ac:chgData name="Lisa McKee" userId="1c3e729c-cee8-47aa-82be-7e46a75dceaa" providerId="ADAL" clId="{7A1AD374-9572-43E8-9BBB-4077F75CCCD3}" dt="2024-10-21T22:22:39.081" v="53" actId="962"/>
          <ac:picMkLst>
            <pc:docMk/>
            <pc:sldMk cId="3612556228" sldId="2147483624"/>
            <ac:picMk id="5" creationId="{EF32F365-FDF7-0CA6-FD2B-72D660BD30C8}"/>
          </ac:picMkLst>
        </pc:picChg>
      </pc:sldChg>
      <pc:sldChg chg="modSp mod">
        <pc:chgData name="Lisa McKee" userId="1c3e729c-cee8-47aa-82be-7e46a75dceaa" providerId="ADAL" clId="{7A1AD374-9572-43E8-9BBB-4077F75CCCD3}" dt="2024-10-21T23:56:50.859" v="932" actId="1076"/>
        <pc:sldMkLst>
          <pc:docMk/>
          <pc:sldMk cId="178282698" sldId="2147483625"/>
        </pc:sldMkLst>
        <pc:spChg chg="mod ord">
          <ac:chgData name="Lisa McKee" userId="1c3e729c-cee8-47aa-82be-7e46a75dceaa" providerId="ADAL" clId="{7A1AD374-9572-43E8-9BBB-4077F75CCCD3}" dt="2024-10-21T23:56:42.987" v="930" actId="167"/>
          <ac:spMkLst>
            <pc:docMk/>
            <pc:sldMk cId="178282698" sldId="2147483625"/>
            <ac:spMk id="13" creationId="{B1DEF7F4-4A0F-8AAF-0888-85EAA1A9A329}"/>
          </ac:spMkLst>
        </pc:spChg>
        <pc:picChg chg="mod">
          <ac:chgData name="Lisa McKee" userId="1c3e729c-cee8-47aa-82be-7e46a75dceaa" providerId="ADAL" clId="{7A1AD374-9572-43E8-9BBB-4077F75CCCD3}" dt="2024-10-21T23:56:50.859" v="932" actId="1076"/>
          <ac:picMkLst>
            <pc:docMk/>
            <pc:sldMk cId="178282698" sldId="2147483625"/>
            <ac:picMk id="6" creationId="{44A68EFD-FC9F-4F60-31AF-32C83FBEF840}"/>
          </ac:picMkLst>
        </pc:picChg>
        <pc:picChg chg="mod ord">
          <ac:chgData name="Lisa McKee" userId="1c3e729c-cee8-47aa-82be-7e46a75dceaa" providerId="ADAL" clId="{7A1AD374-9572-43E8-9BBB-4077F75CCCD3}" dt="2024-10-21T23:56:39.170" v="929" actId="167"/>
          <ac:picMkLst>
            <pc:docMk/>
            <pc:sldMk cId="178282698" sldId="2147483625"/>
            <ac:picMk id="8" creationId="{29BF5563-739E-75FF-654E-B5EB460173D6}"/>
          </ac:picMkLst>
        </pc:picChg>
        <pc:picChg chg="mod">
          <ac:chgData name="Lisa McKee" userId="1c3e729c-cee8-47aa-82be-7e46a75dceaa" providerId="ADAL" clId="{7A1AD374-9572-43E8-9BBB-4077F75CCCD3}" dt="2024-10-21T23:56:47.565" v="931" actId="1076"/>
          <ac:picMkLst>
            <pc:docMk/>
            <pc:sldMk cId="178282698" sldId="2147483625"/>
            <ac:picMk id="22" creationId="{712D6367-A332-420B-8FDE-C980491C4568}"/>
          </ac:picMkLst>
        </pc:picChg>
      </pc:sldChg>
      <pc:sldChg chg="modSp mod">
        <pc:chgData name="Lisa McKee" userId="1c3e729c-cee8-47aa-82be-7e46a75dceaa" providerId="ADAL" clId="{7A1AD374-9572-43E8-9BBB-4077F75CCCD3}" dt="2024-10-21T23:42:37.510" v="867" actId="962"/>
        <pc:sldMkLst>
          <pc:docMk/>
          <pc:sldMk cId="1600952964" sldId="2147483626"/>
        </pc:sldMkLst>
        <pc:spChg chg="ord">
          <ac:chgData name="Lisa McKee" userId="1c3e729c-cee8-47aa-82be-7e46a75dceaa" providerId="ADAL" clId="{7A1AD374-9572-43E8-9BBB-4077F75CCCD3}" dt="2024-10-21T22:44:33.906" v="242" actId="13244"/>
          <ac:spMkLst>
            <pc:docMk/>
            <pc:sldMk cId="1600952964" sldId="2147483626"/>
            <ac:spMk id="2" creationId="{7695E2B4-FE87-2783-A5D7-3B7631175A32}"/>
          </ac:spMkLst>
        </pc:spChg>
        <pc:spChg chg="mod">
          <ac:chgData name="Lisa McKee" userId="1c3e729c-cee8-47aa-82be-7e46a75dceaa" providerId="ADAL" clId="{7A1AD374-9572-43E8-9BBB-4077F75CCCD3}" dt="2024-10-21T22:24:06.432" v="59" actId="962"/>
          <ac:spMkLst>
            <pc:docMk/>
            <pc:sldMk cId="1600952964" sldId="2147483626"/>
            <ac:spMk id="7" creationId="{213C603D-F0C2-4138-4BBB-F733CB5340CE}"/>
          </ac:spMkLst>
        </pc:spChg>
        <pc:spChg chg="ord">
          <ac:chgData name="Lisa McKee" userId="1c3e729c-cee8-47aa-82be-7e46a75dceaa" providerId="ADAL" clId="{7A1AD374-9572-43E8-9BBB-4077F75CCCD3}" dt="2024-10-21T22:44:37.881" v="243" actId="13244"/>
          <ac:spMkLst>
            <pc:docMk/>
            <pc:sldMk cId="1600952964" sldId="2147483626"/>
            <ac:spMk id="52" creationId="{844A02F9-7E4B-6578-8D42-FB3F3263BD5A}"/>
          </ac:spMkLst>
        </pc:spChg>
        <pc:picChg chg="mod">
          <ac:chgData name="Lisa McKee" userId="1c3e729c-cee8-47aa-82be-7e46a75dceaa" providerId="ADAL" clId="{7A1AD374-9572-43E8-9BBB-4077F75CCCD3}" dt="2024-10-21T23:41:37.192" v="865" actId="962"/>
          <ac:picMkLst>
            <pc:docMk/>
            <pc:sldMk cId="1600952964" sldId="2147483626"/>
            <ac:picMk id="3" creationId="{2E7ECE4C-45F8-6F77-8469-CD9E7D2DE09D}"/>
          </ac:picMkLst>
        </pc:picChg>
        <pc:picChg chg="mod">
          <ac:chgData name="Lisa McKee" userId="1c3e729c-cee8-47aa-82be-7e46a75dceaa" providerId="ADAL" clId="{7A1AD374-9572-43E8-9BBB-4077F75CCCD3}" dt="2024-10-21T23:42:37.510" v="867" actId="962"/>
          <ac:picMkLst>
            <pc:docMk/>
            <pc:sldMk cId="1600952964" sldId="2147483626"/>
            <ac:picMk id="5" creationId="{0BC397D2-7814-C61D-5B44-FBB621656E5D}"/>
          </ac:picMkLst>
        </pc:picChg>
      </pc:sldChg>
      <pc:sldChg chg="modSp mod">
        <pc:chgData name="Lisa McKee" userId="1c3e729c-cee8-47aa-82be-7e46a75dceaa" providerId="ADAL" clId="{7A1AD374-9572-43E8-9BBB-4077F75CCCD3}" dt="2024-10-21T23:45:40.384" v="879" actId="962"/>
        <pc:sldMkLst>
          <pc:docMk/>
          <pc:sldMk cId="558814328" sldId="2147483627"/>
        </pc:sldMkLst>
        <pc:spChg chg="ord">
          <ac:chgData name="Lisa McKee" userId="1c3e729c-cee8-47aa-82be-7e46a75dceaa" providerId="ADAL" clId="{7A1AD374-9572-43E8-9BBB-4077F75CCCD3}" dt="2024-10-21T22:45:22.918" v="249" actId="13244"/>
          <ac:spMkLst>
            <pc:docMk/>
            <pc:sldMk cId="558814328" sldId="2147483627"/>
            <ac:spMk id="5" creationId="{4D77AF46-B65C-A2AF-1F9B-7B03826C7DAE}"/>
          </ac:spMkLst>
        </pc:spChg>
        <pc:spChg chg="mod">
          <ac:chgData name="Lisa McKee" userId="1c3e729c-cee8-47aa-82be-7e46a75dceaa" providerId="ADAL" clId="{7A1AD374-9572-43E8-9BBB-4077F75CCCD3}" dt="2024-10-21T22:26:39.047" v="62" actId="962"/>
          <ac:spMkLst>
            <pc:docMk/>
            <pc:sldMk cId="558814328" sldId="2147483627"/>
            <ac:spMk id="7" creationId="{7243DE71-E432-C011-7373-6A8B64E1C1D6}"/>
          </ac:spMkLst>
        </pc:spChg>
        <pc:spChg chg="ord">
          <ac:chgData name="Lisa McKee" userId="1c3e729c-cee8-47aa-82be-7e46a75dceaa" providerId="ADAL" clId="{7A1AD374-9572-43E8-9BBB-4077F75CCCD3}" dt="2024-10-21T22:45:21.101" v="248" actId="13244"/>
          <ac:spMkLst>
            <pc:docMk/>
            <pc:sldMk cId="558814328" sldId="2147483627"/>
            <ac:spMk id="32" creationId="{DAC8863E-61BB-B4E8-2CE3-7369D0C33908}"/>
          </ac:spMkLst>
        </pc:spChg>
        <pc:picChg chg="mod">
          <ac:chgData name="Lisa McKee" userId="1c3e729c-cee8-47aa-82be-7e46a75dceaa" providerId="ADAL" clId="{7A1AD374-9572-43E8-9BBB-4077F75CCCD3}" dt="2024-10-21T23:45:17.439" v="877" actId="962"/>
          <ac:picMkLst>
            <pc:docMk/>
            <pc:sldMk cId="558814328" sldId="2147483627"/>
            <ac:picMk id="10" creationId="{90D23531-C790-5FFC-F6D3-8BB81AEDDB3C}"/>
          </ac:picMkLst>
        </pc:picChg>
        <pc:picChg chg="mod">
          <ac:chgData name="Lisa McKee" userId="1c3e729c-cee8-47aa-82be-7e46a75dceaa" providerId="ADAL" clId="{7A1AD374-9572-43E8-9BBB-4077F75CCCD3}" dt="2024-10-21T23:45:40.384" v="879" actId="962"/>
          <ac:picMkLst>
            <pc:docMk/>
            <pc:sldMk cId="558814328" sldId="2147483627"/>
            <ac:picMk id="13" creationId="{D066838A-D567-810E-9EAB-3F1B36F1A616}"/>
          </ac:picMkLst>
        </pc:picChg>
      </pc:sldChg>
      <pc:sldChg chg="modSp mod">
        <pc:chgData name="Lisa McKee" userId="1c3e729c-cee8-47aa-82be-7e46a75dceaa" providerId="ADAL" clId="{7A1AD374-9572-43E8-9BBB-4077F75CCCD3}" dt="2024-10-21T23:44:51.438" v="875" actId="962"/>
        <pc:sldMkLst>
          <pc:docMk/>
          <pc:sldMk cId="491238526" sldId="2147483629"/>
        </pc:sldMkLst>
        <pc:spChg chg="mod">
          <ac:chgData name="Lisa McKee" userId="1c3e729c-cee8-47aa-82be-7e46a75dceaa" providerId="ADAL" clId="{7A1AD374-9572-43E8-9BBB-4077F75CCCD3}" dt="2024-10-21T22:26:39.047" v="61" actId="962"/>
          <ac:spMkLst>
            <pc:docMk/>
            <pc:sldMk cId="491238526" sldId="2147483629"/>
            <ac:spMk id="7" creationId="{C6CC1CE1-4F26-28A0-F98F-C40E26C32CAE}"/>
          </ac:spMkLst>
        </pc:spChg>
        <pc:picChg chg="mod">
          <ac:chgData name="Lisa McKee" userId="1c3e729c-cee8-47aa-82be-7e46a75dceaa" providerId="ADAL" clId="{7A1AD374-9572-43E8-9BBB-4077F75CCCD3}" dt="2024-10-21T23:44:17.613" v="873" actId="962"/>
          <ac:picMkLst>
            <pc:docMk/>
            <pc:sldMk cId="491238526" sldId="2147483629"/>
            <ac:picMk id="4" creationId="{3D2F2B2D-5D15-B140-3EDA-C598506AF646}"/>
          </ac:picMkLst>
        </pc:picChg>
        <pc:picChg chg="mod">
          <ac:chgData name="Lisa McKee" userId="1c3e729c-cee8-47aa-82be-7e46a75dceaa" providerId="ADAL" clId="{7A1AD374-9572-43E8-9BBB-4077F75CCCD3}" dt="2024-10-21T23:44:51.438" v="875" actId="962"/>
          <ac:picMkLst>
            <pc:docMk/>
            <pc:sldMk cId="491238526" sldId="2147483629"/>
            <ac:picMk id="9" creationId="{E4078D9F-5E6E-53BF-9FE5-11F66AAEF48F}"/>
          </ac:picMkLst>
        </pc:picChg>
      </pc:sldChg>
      <pc:sldChg chg="modSp mod">
        <pc:chgData name="Lisa McKee" userId="1c3e729c-cee8-47aa-82be-7e46a75dceaa" providerId="ADAL" clId="{7A1AD374-9572-43E8-9BBB-4077F75CCCD3}" dt="2024-10-21T23:33:59.163" v="596" actId="962"/>
        <pc:sldMkLst>
          <pc:docMk/>
          <pc:sldMk cId="566991590" sldId="2147483630"/>
        </pc:sldMkLst>
        <pc:spChg chg="ord">
          <ac:chgData name="Lisa McKee" userId="1c3e729c-cee8-47aa-82be-7e46a75dceaa" providerId="ADAL" clId="{7A1AD374-9572-43E8-9BBB-4077F75CCCD3}" dt="2024-10-21T23:33:27.508" v="594" actId="13244"/>
          <ac:spMkLst>
            <pc:docMk/>
            <pc:sldMk cId="566991590" sldId="2147483630"/>
            <ac:spMk id="4" creationId="{F2375285-B838-3801-3035-164360F0F8C3}"/>
          </ac:spMkLst>
        </pc:spChg>
        <pc:spChg chg="mod">
          <ac:chgData name="Lisa McKee" userId="1c3e729c-cee8-47aa-82be-7e46a75dceaa" providerId="ADAL" clId="{7A1AD374-9572-43E8-9BBB-4077F75CCCD3}" dt="2024-10-21T22:26:39.348" v="101" actId="962"/>
          <ac:spMkLst>
            <pc:docMk/>
            <pc:sldMk cId="566991590" sldId="2147483630"/>
            <ac:spMk id="5" creationId="{F5D34CD9-4CA0-F386-2BD9-4B30D72D4A0E}"/>
          </ac:spMkLst>
        </pc:spChg>
        <pc:spChg chg="ord">
          <ac:chgData name="Lisa McKee" userId="1c3e729c-cee8-47aa-82be-7e46a75dceaa" providerId="ADAL" clId="{7A1AD374-9572-43E8-9BBB-4077F75CCCD3}" dt="2024-10-21T23:33:31.345" v="595" actId="13244"/>
          <ac:spMkLst>
            <pc:docMk/>
            <pc:sldMk cId="566991590" sldId="2147483630"/>
            <ac:spMk id="41" creationId="{20C80FB2-3C8D-17DD-2238-446E57EEEDC0}"/>
          </ac:spMkLst>
        </pc:spChg>
        <pc:picChg chg="mod">
          <ac:chgData name="Lisa McKee" userId="1c3e729c-cee8-47aa-82be-7e46a75dceaa" providerId="ADAL" clId="{7A1AD374-9572-43E8-9BBB-4077F75CCCD3}" dt="2024-10-21T23:33:59.163" v="596" actId="962"/>
          <ac:picMkLst>
            <pc:docMk/>
            <pc:sldMk cId="566991590" sldId="2147483630"/>
            <ac:picMk id="3" creationId="{1C71D1AF-7868-E09B-C102-C7EA6D6FC549}"/>
          </ac:picMkLst>
        </pc:picChg>
      </pc:sldChg>
      <pc:sldChg chg="addSp modSp mod">
        <pc:chgData name="Lisa McKee" userId="1c3e729c-cee8-47aa-82be-7e46a75dceaa" providerId="ADAL" clId="{7A1AD374-9572-43E8-9BBB-4077F75CCCD3}" dt="2024-10-21T23:51:10.310" v="915" actId="962"/>
        <pc:sldMkLst>
          <pc:docMk/>
          <pc:sldMk cId="2323036385" sldId="2147483642"/>
        </pc:sldMkLst>
        <pc:spChg chg="ord">
          <ac:chgData name="Lisa McKee" userId="1c3e729c-cee8-47aa-82be-7e46a75dceaa" providerId="ADAL" clId="{7A1AD374-9572-43E8-9BBB-4077F75CCCD3}" dt="2024-10-21T23:01:56.379" v="417" actId="13244"/>
          <ac:spMkLst>
            <pc:docMk/>
            <pc:sldMk cId="2323036385" sldId="2147483642"/>
            <ac:spMk id="9" creationId="{531FB97E-06D3-D906-28D0-D7D43ACC684A}"/>
          </ac:spMkLst>
        </pc:spChg>
        <pc:spChg chg="mod">
          <ac:chgData name="Lisa McKee" userId="1c3e729c-cee8-47aa-82be-7e46a75dceaa" providerId="ADAL" clId="{7A1AD374-9572-43E8-9BBB-4077F75CCCD3}" dt="2024-10-21T22:26:39.197" v="75" actId="962"/>
          <ac:spMkLst>
            <pc:docMk/>
            <pc:sldMk cId="2323036385" sldId="2147483642"/>
            <ac:spMk id="17" creationId="{BEAEFF65-E296-94A6-4DBF-8D2D12B5CE3E}"/>
          </ac:spMkLst>
        </pc:spChg>
        <pc:spChg chg="mod">
          <ac:chgData name="Lisa McKee" userId="1c3e729c-cee8-47aa-82be-7e46a75dceaa" providerId="ADAL" clId="{7A1AD374-9572-43E8-9BBB-4077F75CCCD3}" dt="2024-10-21T22:26:39.200" v="76" actId="962"/>
          <ac:spMkLst>
            <pc:docMk/>
            <pc:sldMk cId="2323036385" sldId="2147483642"/>
            <ac:spMk id="20" creationId="{35997CD5-2244-48B1-6C86-C89447F758A5}"/>
          </ac:spMkLst>
        </pc:spChg>
        <pc:spChg chg="mod">
          <ac:chgData name="Lisa McKee" userId="1c3e729c-cee8-47aa-82be-7e46a75dceaa" providerId="ADAL" clId="{7A1AD374-9572-43E8-9BBB-4077F75CCCD3}" dt="2024-10-21T22:26:39.206" v="77" actId="962"/>
          <ac:spMkLst>
            <pc:docMk/>
            <pc:sldMk cId="2323036385" sldId="2147483642"/>
            <ac:spMk id="23" creationId="{AA7976BD-13A4-F42D-103A-E1216F9DCB3F}"/>
          </ac:spMkLst>
        </pc:spChg>
        <pc:spChg chg="ord">
          <ac:chgData name="Lisa McKee" userId="1c3e729c-cee8-47aa-82be-7e46a75dceaa" providerId="ADAL" clId="{7A1AD374-9572-43E8-9BBB-4077F75CCCD3}" dt="2024-10-21T23:00:58.214" v="408" actId="13244"/>
          <ac:spMkLst>
            <pc:docMk/>
            <pc:sldMk cId="2323036385" sldId="2147483642"/>
            <ac:spMk id="29" creationId="{094CD393-421D-515E-335B-8DD06ADCDB0A}"/>
          </ac:spMkLst>
        </pc:spChg>
        <pc:spChg chg="ord">
          <ac:chgData name="Lisa McKee" userId="1c3e729c-cee8-47aa-82be-7e46a75dceaa" providerId="ADAL" clId="{7A1AD374-9572-43E8-9BBB-4077F75CCCD3}" dt="2024-10-21T23:01:49.550" v="416" actId="13244"/>
          <ac:spMkLst>
            <pc:docMk/>
            <pc:sldMk cId="2323036385" sldId="2147483642"/>
            <ac:spMk id="31" creationId="{1987B7C1-A1CC-58A1-CB71-9ABFBCBFDE09}"/>
          </ac:spMkLst>
        </pc:spChg>
        <pc:grpChg chg="add mod ord">
          <ac:chgData name="Lisa McKee" userId="1c3e729c-cee8-47aa-82be-7e46a75dceaa" providerId="ADAL" clId="{7A1AD374-9572-43E8-9BBB-4077F75CCCD3}" dt="2024-10-21T23:50:22.904" v="911" actId="962"/>
          <ac:grpSpMkLst>
            <pc:docMk/>
            <pc:sldMk cId="2323036385" sldId="2147483642"/>
            <ac:grpSpMk id="2" creationId="{8A1C6B38-8D61-147D-59A4-C1C13A0B829F}"/>
          </ac:grpSpMkLst>
        </pc:grpChg>
        <pc:picChg chg="mod">
          <ac:chgData name="Lisa McKee" userId="1c3e729c-cee8-47aa-82be-7e46a75dceaa" providerId="ADAL" clId="{7A1AD374-9572-43E8-9BBB-4077F75CCCD3}" dt="2024-10-21T23:02:07.179" v="418" actId="962"/>
          <ac:picMkLst>
            <pc:docMk/>
            <pc:sldMk cId="2323036385" sldId="2147483642"/>
            <ac:picMk id="10" creationId="{5E14AC2B-B366-F680-F90A-372DDEF7023C}"/>
          </ac:picMkLst>
        </pc:picChg>
        <pc:picChg chg="mod">
          <ac:chgData name="Lisa McKee" userId="1c3e729c-cee8-47aa-82be-7e46a75dceaa" providerId="ADAL" clId="{7A1AD374-9572-43E8-9BBB-4077F75CCCD3}" dt="2024-10-21T23:02:11.885" v="419" actId="962"/>
          <ac:picMkLst>
            <pc:docMk/>
            <pc:sldMk cId="2323036385" sldId="2147483642"/>
            <ac:picMk id="13" creationId="{86F0BA93-CBBE-5220-41B4-4A47D1C96A49}"/>
          </ac:picMkLst>
        </pc:picChg>
        <pc:picChg chg="mod">
          <ac:chgData name="Lisa McKee" userId="1c3e729c-cee8-47aa-82be-7e46a75dceaa" providerId="ADAL" clId="{7A1AD374-9572-43E8-9BBB-4077F75CCCD3}" dt="2024-10-21T23:51:10.310" v="915" actId="962"/>
          <ac:picMkLst>
            <pc:docMk/>
            <pc:sldMk cId="2323036385" sldId="2147483642"/>
            <ac:picMk id="26" creationId="{2C930E8A-08A5-6856-A17E-CB0699C5F729}"/>
          </ac:picMkLst>
        </pc:picChg>
        <pc:picChg chg="mod ord">
          <ac:chgData name="Lisa McKee" userId="1c3e729c-cee8-47aa-82be-7e46a75dceaa" providerId="ADAL" clId="{7A1AD374-9572-43E8-9BBB-4077F75CCCD3}" dt="2024-10-21T23:50:48.223" v="913" actId="962"/>
          <ac:picMkLst>
            <pc:docMk/>
            <pc:sldMk cId="2323036385" sldId="2147483642"/>
            <ac:picMk id="27" creationId="{B35ED188-F4D7-8C66-E8D2-C577561A9D56}"/>
          </ac:picMkLst>
        </pc:picChg>
        <pc:picChg chg="ord">
          <ac:chgData name="Lisa McKee" userId="1c3e729c-cee8-47aa-82be-7e46a75dceaa" providerId="ADAL" clId="{7A1AD374-9572-43E8-9BBB-4077F75CCCD3}" dt="2024-10-21T23:01:23.092" v="414" actId="13244"/>
          <ac:picMkLst>
            <pc:docMk/>
            <pc:sldMk cId="2323036385" sldId="2147483642"/>
            <ac:picMk id="28" creationId="{B81E186D-B24C-C52B-9588-3623C00D1017}"/>
          </ac:picMkLst>
        </pc:picChg>
      </pc:sldChg>
      <pc:sldChg chg="modSp mod">
        <pc:chgData name="Lisa McKee" userId="1c3e729c-cee8-47aa-82be-7e46a75dceaa" providerId="ADAL" clId="{7A1AD374-9572-43E8-9BBB-4077F75CCCD3}" dt="2024-10-21T23:17:32.695" v="507" actId="962"/>
        <pc:sldMkLst>
          <pc:docMk/>
          <pc:sldMk cId="2298335330" sldId="2147483643"/>
        </pc:sldMkLst>
        <pc:spChg chg="ord">
          <ac:chgData name="Lisa McKee" userId="1c3e729c-cee8-47aa-82be-7e46a75dceaa" providerId="ADAL" clId="{7A1AD374-9572-43E8-9BBB-4077F75CCCD3}" dt="2024-10-21T23:03:09.660" v="422" actId="13244"/>
          <ac:spMkLst>
            <pc:docMk/>
            <pc:sldMk cId="2298335330" sldId="2147483643"/>
            <ac:spMk id="2" creationId="{416C5657-8ABD-A350-EB19-410B5DAF8370}"/>
          </ac:spMkLst>
        </pc:spChg>
        <pc:spChg chg="mod">
          <ac:chgData name="Lisa McKee" userId="1c3e729c-cee8-47aa-82be-7e46a75dceaa" providerId="ADAL" clId="{7A1AD374-9572-43E8-9BBB-4077F75CCCD3}" dt="2024-10-21T22:26:39.214" v="78" actId="962"/>
          <ac:spMkLst>
            <pc:docMk/>
            <pc:sldMk cId="2298335330" sldId="2147483643"/>
            <ac:spMk id="7" creationId="{DA2B4AE7-5627-7DE7-764B-C61B16BB7FB9}"/>
          </ac:spMkLst>
        </pc:spChg>
        <pc:spChg chg="mod">
          <ac:chgData name="Lisa McKee" userId="1c3e729c-cee8-47aa-82be-7e46a75dceaa" providerId="ADAL" clId="{7A1AD374-9572-43E8-9BBB-4077F75CCCD3}" dt="2024-10-21T22:26:39.268" v="91" actId="962"/>
          <ac:spMkLst>
            <pc:docMk/>
            <pc:sldMk cId="2298335330" sldId="2147483643"/>
            <ac:spMk id="10" creationId="{A811DC18-F476-388E-2B9D-91A8F03920FA}"/>
          </ac:spMkLst>
        </pc:spChg>
        <pc:spChg chg="mod ord">
          <ac:chgData name="Lisa McKee" userId="1c3e729c-cee8-47aa-82be-7e46a75dceaa" providerId="ADAL" clId="{7A1AD374-9572-43E8-9BBB-4077F75CCCD3}" dt="2024-10-21T23:05:33.093" v="441" actId="13244"/>
          <ac:spMkLst>
            <pc:docMk/>
            <pc:sldMk cId="2298335330" sldId="2147483643"/>
            <ac:spMk id="39" creationId="{F0AA685B-F4BB-4B60-0333-79F9BB7CB1AC}"/>
          </ac:spMkLst>
        </pc:spChg>
        <pc:spChg chg="mod">
          <ac:chgData name="Lisa McKee" userId="1c3e729c-cee8-47aa-82be-7e46a75dceaa" providerId="ADAL" clId="{7A1AD374-9572-43E8-9BBB-4077F75CCCD3}" dt="2024-10-21T22:26:39.223" v="80" actId="962"/>
          <ac:spMkLst>
            <pc:docMk/>
            <pc:sldMk cId="2298335330" sldId="2147483643"/>
            <ac:spMk id="42" creationId="{BE2A083B-403C-F64C-5FCA-F431570417EF}"/>
          </ac:spMkLst>
        </pc:spChg>
        <pc:spChg chg="mod">
          <ac:chgData name="Lisa McKee" userId="1c3e729c-cee8-47aa-82be-7e46a75dceaa" providerId="ADAL" clId="{7A1AD374-9572-43E8-9BBB-4077F75CCCD3}" dt="2024-10-21T22:26:39.220" v="79" actId="962"/>
          <ac:spMkLst>
            <pc:docMk/>
            <pc:sldMk cId="2298335330" sldId="2147483643"/>
            <ac:spMk id="45" creationId="{ACC6C93F-1756-5414-1EAA-9C3AA59B9423}"/>
          </ac:spMkLst>
        </pc:spChg>
        <pc:spChg chg="ord">
          <ac:chgData name="Lisa McKee" userId="1c3e729c-cee8-47aa-82be-7e46a75dceaa" providerId="ADAL" clId="{7A1AD374-9572-43E8-9BBB-4077F75CCCD3}" dt="2024-10-21T23:03:20.317" v="424" actId="13244"/>
          <ac:spMkLst>
            <pc:docMk/>
            <pc:sldMk cId="2298335330" sldId="2147483643"/>
            <ac:spMk id="47" creationId="{EDB707DD-041C-A88C-DAED-8C43EAF3C57D}"/>
          </ac:spMkLst>
        </pc:spChg>
        <pc:spChg chg="ord">
          <ac:chgData name="Lisa McKee" userId="1c3e729c-cee8-47aa-82be-7e46a75dceaa" providerId="ADAL" clId="{7A1AD374-9572-43E8-9BBB-4077F75CCCD3}" dt="2024-10-21T23:04:42.260" v="433" actId="13244"/>
          <ac:spMkLst>
            <pc:docMk/>
            <pc:sldMk cId="2298335330" sldId="2147483643"/>
            <ac:spMk id="48" creationId="{16F01D3E-8E16-2E78-2B2B-8098E1C4AA2A}"/>
          </ac:spMkLst>
        </pc:spChg>
        <pc:spChg chg="ord">
          <ac:chgData name="Lisa McKee" userId="1c3e729c-cee8-47aa-82be-7e46a75dceaa" providerId="ADAL" clId="{7A1AD374-9572-43E8-9BBB-4077F75CCCD3}" dt="2024-10-21T23:15:24.140" v="500" actId="13244"/>
          <ac:spMkLst>
            <pc:docMk/>
            <pc:sldMk cId="2298335330" sldId="2147483643"/>
            <ac:spMk id="49" creationId="{93D47CA5-D80F-0E89-C79A-A6FED304CA75}"/>
          </ac:spMkLst>
        </pc:spChg>
        <pc:spChg chg="mod ord">
          <ac:chgData name="Lisa McKee" userId="1c3e729c-cee8-47aa-82be-7e46a75dceaa" providerId="ADAL" clId="{7A1AD374-9572-43E8-9BBB-4077F75CCCD3}" dt="2024-10-21T23:05:18.066" v="437" actId="13244"/>
          <ac:spMkLst>
            <pc:docMk/>
            <pc:sldMk cId="2298335330" sldId="2147483643"/>
            <ac:spMk id="51" creationId="{C616AA94-90F8-9888-8207-8EA957E8ADC0}"/>
          </ac:spMkLst>
        </pc:spChg>
        <pc:spChg chg="mod">
          <ac:chgData name="Lisa McKee" userId="1c3e729c-cee8-47aa-82be-7e46a75dceaa" providerId="ADAL" clId="{7A1AD374-9572-43E8-9BBB-4077F75CCCD3}" dt="2024-10-21T22:26:39.229" v="81" actId="962"/>
          <ac:spMkLst>
            <pc:docMk/>
            <pc:sldMk cId="2298335330" sldId="2147483643"/>
            <ac:spMk id="53" creationId="{07A3B082-8159-F2F4-B409-548F883038E7}"/>
          </ac:spMkLst>
        </pc:spChg>
        <pc:spChg chg="mod">
          <ac:chgData name="Lisa McKee" userId="1c3e729c-cee8-47aa-82be-7e46a75dceaa" providerId="ADAL" clId="{7A1AD374-9572-43E8-9BBB-4077F75CCCD3}" dt="2024-10-21T22:26:39.232" v="82" actId="962"/>
          <ac:spMkLst>
            <pc:docMk/>
            <pc:sldMk cId="2298335330" sldId="2147483643"/>
            <ac:spMk id="59" creationId="{E9629F9C-02D0-C130-9443-C73EA4C70ADC}"/>
          </ac:spMkLst>
        </pc:spChg>
        <pc:spChg chg="mod">
          <ac:chgData name="Lisa McKee" userId="1c3e729c-cee8-47aa-82be-7e46a75dceaa" providerId="ADAL" clId="{7A1AD374-9572-43E8-9BBB-4077F75CCCD3}" dt="2024-10-21T22:26:39.236" v="83" actId="962"/>
          <ac:spMkLst>
            <pc:docMk/>
            <pc:sldMk cId="2298335330" sldId="2147483643"/>
            <ac:spMk id="60" creationId="{BBD4C8EC-C47C-20AD-C545-6A2A2BCBB71B}"/>
          </ac:spMkLst>
        </pc:spChg>
        <pc:spChg chg="ord">
          <ac:chgData name="Lisa McKee" userId="1c3e729c-cee8-47aa-82be-7e46a75dceaa" providerId="ADAL" clId="{7A1AD374-9572-43E8-9BBB-4077F75CCCD3}" dt="2024-10-21T23:06:32.810" v="445" actId="13244"/>
          <ac:spMkLst>
            <pc:docMk/>
            <pc:sldMk cId="2298335330" sldId="2147483643"/>
            <ac:spMk id="67" creationId="{AFDAC4D3-5A4E-0EDB-F9E8-8E6CFE2DA2F0}"/>
          </ac:spMkLst>
        </pc:spChg>
        <pc:spChg chg="ord">
          <ac:chgData name="Lisa McKee" userId="1c3e729c-cee8-47aa-82be-7e46a75dceaa" providerId="ADAL" clId="{7A1AD374-9572-43E8-9BBB-4077F75CCCD3}" dt="2024-10-21T23:15:44.777" v="502" actId="13244"/>
          <ac:spMkLst>
            <pc:docMk/>
            <pc:sldMk cId="2298335330" sldId="2147483643"/>
            <ac:spMk id="68" creationId="{B23C7501-972D-EF2E-2844-245272E095D9}"/>
          </ac:spMkLst>
        </pc:spChg>
        <pc:spChg chg="mod">
          <ac:chgData name="Lisa McKee" userId="1c3e729c-cee8-47aa-82be-7e46a75dceaa" providerId="ADAL" clId="{7A1AD374-9572-43E8-9BBB-4077F75CCCD3}" dt="2024-10-21T22:26:39.236" v="84" actId="962"/>
          <ac:spMkLst>
            <pc:docMk/>
            <pc:sldMk cId="2298335330" sldId="2147483643"/>
            <ac:spMk id="71" creationId="{EFAD6994-56E2-E486-A3D4-A711B923B7F9}"/>
          </ac:spMkLst>
        </pc:spChg>
        <pc:spChg chg="mod ord">
          <ac:chgData name="Lisa McKee" userId="1c3e729c-cee8-47aa-82be-7e46a75dceaa" providerId="ADAL" clId="{7A1AD374-9572-43E8-9BBB-4077F75CCCD3}" dt="2024-10-21T23:05:10.107" v="436" actId="13244"/>
          <ac:spMkLst>
            <pc:docMk/>
            <pc:sldMk cId="2298335330" sldId="2147483643"/>
            <ac:spMk id="76" creationId="{710DE43E-FBD7-13E9-9209-CBD4A610AE82}"/>
          </ac:spMkLst>
        </pc:spChg>
        <pc:spChg chg="mod">
          <ac:chgData name="Lisa McKee" userId="1c3e729c-cee8-47aa-82be-7e46a75dceaa" providerId="ADAL" clId="{7A1AD374-9572-43E8-9BBB-4077F75CCCD3}" dt="2024-10-21T22:26:39.259" v="90" actId="962"/>
          <ac:spMkLst>
            <pc:docMk/>
            <pc:sldMk cId="2298335330" sldId="2147483643"/>
            <ac:spMk id="77" creationId="{A2FDA937-52E2-B69D-4275-559B319CDD86}"/>
          </ac:spMkLst>
        </pc:spChg>
        <pc:spChg chg="mod ord">
          <ac:chgData name="Lisa McKee" userId="1c3e729c-cee8-47aa-82be-7e46a75dceaa" providerId="ADAL" clId="{7A1AD374-9572-43E8-9BBB-4077F75CCCD3}" dt="2024-10-21T23:12:02.136" v="479" actId="962"/>
          <ac:spMkLst>
            <pc:docMk/>
            <pc:sldMk cId="2298335330" sldId="2147483643"/>
            <ac:spMk id="79" creationId="{5D3E7A61-894C-6CB6-BB34-6E0E40BEB499}"/>
          </ac:spMkLst>
        </pc:spChg>
        <pc:grpChg chg="mod">
          <ac:chgData name="Lisa McKee" userId="1c3e729c-cee8-47aa-82be-7e46a75dceaa" providerId="ADAL" clId="{7A1AD374-9572-43E8-9BBB-4077F75CCCD3}" dt="2024-10-21T23:16:38.013" v="504" actId="962"/>
          <ac:grpSpMkLst>
            <pc:docMk/>
            <pc:sldMk cId="2298335330" sldId="2147483643"/>
            <ac:grpSpMk id="57" creationId="{5BFF1AC8-0469-3D55-A995-672D65CFC7BB}"/>
          </ac:grpSpMkLst>
        </pc:grpChg>
        <pc:grpChg chg="mod">
          <ac:chgData name="Lisa McKee" userId="1c3e729c-cee8-47aa-82be-7e46a75dceaa" providerId="ADAL" clId="{7A1AD374-9572-43E8-9BBB-4077F75CCCD3}" dt="2024-10-21T23:17:01.993" v="505" actId="962"/>
          <ac:grpSpMkLst>
            <pc:docMk/>
            <pc:sldMk cId="2298335330" sldId="2147483643"/>
            <ac:grpSpMk id="63" creationId="{7D7CB1DC-22ED-DA5C-1A67-885269BE6D2E}"/>
          </ac:grpSpMkLst>
        </pc:grpChg>
        <pc:grpChg chg="mod">
          <ac:chgData name="Lisa McKee" userId="1c3e729c-cee8-47aa-82be-7e46a75dceaa" providerId="ADAL" clId="{7A1AD374-9572-43E8-9BBB-4077F75CCCD3}" dt="2024-10-21T23:17:32.695" v="507" actId="962"/>
          <ac:grpSpMkLst>
            <pc:docMk/>
            <pc:sldMk cId="2298335330" sldId="2147483643"/>
            <ac:grpSpMk id="64" creationId="{6A570D3F-351A-3CB1-E290-FA79E6D52D9E}"/>
          </ac:grpSpMkLst>
        </pc:grpChg>
        <pc:picChg chg="mod">
          <ac:chgData name="Lisa McKee" userId="1c3e729c-cee8-47aa-82be-7e46a75dceaa" providerId="ADAL" clId="{7A1AD374-9572-43E8-9BBB-4077F75CCCD3}" dt="2024-10-21T23:13:18.121" v="487" actId="962"/>
          <ac:picMkLst>
            <pc:docMk/>
            <pc:sldMk cId="2298335330" sldId="2147483643"/>
            <ac:picMk id="8" creationId="{FE9939FE-320E-513A-7767-39CF3B58005F}"/>
          </ac:picMkLst>
        </pc:picChg>
        <pc:picChg chg="mod ord">
          <ac:chgData name="Lisa McKee" userId="1c3e729c-cee8-47aa-82be-7e46a75dceaa" providerId="ADAL" clId="{7A1AD374-9572-43E8-9BBB-4077F75CCCD3}" dt="2024-10-21T23:15:00.771" v="498" actId="962"/>
          <ac:picMkLst>
            <pc:docMk/>
            <pc:sldMk cId="2298335330" sldId="2147483643"/>
            <ac:picMk id="11" creationId="{9BEA2F8A-0B6D-EECD-1D52-102BCF420AF5}"/>
          </ac:picMkLst>
        </pc:picChg>
        <pc:picChg chg="mod">
          <ac:chgData name="Lisa McKee" userId="1c3e729c-cee8-47aa-82be-7e46a75dceaa" providerId="ADAL" clId="{7A1AD374-9572-43E8-9BBB-4077F75CCCD3}" dt="2024-10-21T23:03:42.475" v="430" actId="962"/>
          <ac:picMkLst>
            <pc:docMk/>
            <pc:sldMk cId="2298335330" sldId="2147483643"/>
            <ac:picMk id="44" creationId="{3CC526CF-0279-C674-2D7E-1948C8F053E4}"/>
          </ac:picMkLst>
        </pc:picChg>
        <pc:picChg chg="mod ord">
          <ac:chgData name="Lisa McKee" userId="1c3e729c-cee8-47aa-82be-7e46a75dceaa" providerId="ADAL" clId="{7A1AD374-9572-43E8-9BBB-4077F75CCCD3}" dt="2024-10-21T23:14:37.852" v="496" actId="962"/>
          <ac:picMkLst>
            <pc:docMk/>
            <pc:sldMk cId="2298335330" sldId="2147483643"/>
            <ac:picMk id="54" creationId="{55B32C87-8BC3-2BA1-20EB-A4C86657666F}"/>
          </ac:picMkLst>
        </pc:picChg>
        <pc:picChg chg="mod">
          <ac:chgData name="Lisa McKee" userId="1c3e729c-cee8-47aa-82be-7e46a75dceaa" providerId="ADAL" clId="{7A1AD374-9572-43E8-9BBB-4077F75CCCD3}" dt="2024-10-21T23:17:16.653" v="506" actId="962"/>
          <ac:picMkLst>
            <pc:docMk/>
            <pc:sldMk cId="2298335330" sldId="2147483643"/>
            <ac:picMk id="69" creationId="{A1909346-A955-E778-0C03-13945A8002B0}"/>
          </ac:picMkLst>
        </pc:picChg>
        <pc:picChg chg="mod">
          <ac:chgData name="Lisa McKee" userId="1c3e729c-cee8-47aa-82be-7e46a75dceaa" providerId="ADAL" clId="{7A1AD374-9572-43E8-9BBB-4077F75CCCD3}" dt="2024-10-21T23:07:06.150" v="448" actId="962"/>
          <ac:picMkLst>
            <pc:docMk/>
            <pc:sldMk cId="2298335330" sldId="2147483643"/>
            <ac:picMk id="70" creationId="{FEACCDE4-5183-0CAA-E48E-0F75EFD15EF5}"/>
          </ac:picMkLst>
        </pc:picChg>
        <pc:picChg chg="mod ord">
          <ac:chgData name="Lisa McKee" userId="1c3e729c-cee8-47aa-82be-7e46a75dceaa" providerId="ADAL" clId="{7A1AD374-9572-43E8-9BBB-4077F75CCCD3}" dt="2024-10-21T23:13:41.140" v="488" actId="962"/>
          <ac:picMkLst>
            <pc:docMk/>
            <pc:sldMk cId="2298335330" sldId="2147483643"/>
            <ac:picMk id="78" creationId="{011877ED-708D-4B5A-E11B-DC10C6BAED7D}"/>
          </ac:picMkLst>
        </pc:picChg>
        <pc:cxnChg chg="mod ord">
          <ac:chgData name="Lisa McKee" userId="1c3e729c-cee8-47aa-82be-7e46a75dceaa" providerId="ADAL" clId="{7A1AD374-9572-43E8-9BBB-4077F75CCCD3}" dt="2024-10-21T23:15:27.333" v="501" actId="962"/>
          <ac:cxnSpMkLst>
            <pc:docMk/>
            <pc:sldMk cId="2298335330" sldId="2147483643"/>
            <ac:cxnSpMk id="13" creationId="{6E292C32-72CD-664A-B1B3-DA59A825CE38}"/>
          </ac:cxnSpMkLst>
        </pc:cxnChg>
        <pc:cxnChg chg="mod ord">
          <ac:chgData name="Lisa McKee" userId="1c3e729c-cee8-47aa-82be-7e46a75dceaa" providerId="ADAL" clId="{7A1AD374-9572-43E8-9BBB-4077F75CCCD3}" dt="2024-10-21T23:13:48.845" v="489" actId="962"/>
          <ac:cxnSpMkLst>
            <pc:docMk/>
            <pc:sldMk cId="2298335330" sldId="2147483643"/>
            <ac:cxnSpMk id="72" creationId="{E2894F24-0CA8-6228-1297-23D573602283}"/>
          </ac:cxnSpMkLst>
        </pc:cxnChg>
        <pc:cxnChg chg="mod ord">
          <ac:chgData name="Lisa McKee" userId="1c3e729c-cee8-47aa-82be-7e46a75dceaa" providerId="ADAL" clId="{7A1AD374-9572-43E8-9BBB-4077F75CCCD3}" dt="2024-10-21T23:12:37.178" v="484" actId="962"/>
          <ac:cxnSpMkLst>
            <pc:docMk/>
            <pc:sldMk cId="2298335330" sldId="2147483643"/>
            <ac:cxnSpMk id="74" creationId="{A697E5B1-2D12-D926-0A62-750730F54530}"/>
          </ac:cxnSpMkLst>
        </pc:cxnChg>
      </pc:sldChg>
      <pc:sldChg chg="modSp mod">
        <pc:chgData name="Lisa McKee" userId="1c3e729c-cee8-47aa-82be-7e46a75dceaa" providerId="ADAL" clId="{7A1AD374-9572-43E8-9BBB-4077F75CCCD3}" dt="2024-10-21T23:26:01.986" v="553" actId="962"/>
        <pc:sldMkLst>
          <pc:docMk/>
          <pc:sldMk cId="1580169032" sldId="2147483645"/>
        </pc:sldMkLst>
        <pc:spChg chg="ord">
          <ac:chgData name="Lisa McKee" userId="1c3e729c-cee8-47aa-82be-7e46a75dceaa" providerId="ADAL" clId="{7A1AD374-9572-43E8-9BBB-4077F75CCCD3}" dt="2024-10-21T23:24:58.387" v="549" actId="13244"/>
          <ac:spMkLst>
            <pc:docMk/>
            <pc:sldMk cId="1580169032" sldId="2147483645"/>
            <ac:spMk id="3" creationId="{D2885548-E00E-02E4-0A77-5B6FF41E91C8}"/>
          </ac:spMkLst>
        </pc:spChg>
        <pc:spChg chg="ord">
          <ac:chgData name="Lisa McKee" userId="1c3e729c-cee8-47aa-82be-7e46a75dceaa" providerId="ADAL" clId="{7A1AD374-9572-43E8-9BBB-4077F75CCCD3}" dt="2024-10-21T23:25:00.240" v="550" actId="13244"/>
          <ac:spMkLst>
            <pc:docMk/>
            <pc:sldMk cId="1580169032" sldId="2147483645"/>
            <ac:spMk id="4" creationId="{86618849-CD44-5F58-B516-26636802C01D}"/>
          </ac:spMkLst>
        </pc:spChg>
        <pc:spChg chg="ord">
          <ac:chgData name="Lisa McKee" userId="1c3e729c-cee8-47aa-82be-7e46a75dceaa" providerId="ADAL" clId="{7A1AD374-9572-43E8-9BBB-4077F75CCCD3}" dt="2024-10-21T23:24:53.595" v="548" actId="13244"/>
          <ac:spMkLst>
            <pc:docMk/>
            <pc:sldMk cId="1580169032" sldId="2147483645"/>
            <ac:spMk id="18" creationId="{C48EC2F5-F356-4601-DE2A-C049D9BE327F}"/>
          </ac:spMkLst>
        </pc:spChg>
        <pc:spChg chg="mod">
          <ac:chgData name="Lisa McKee" userId="1c3e729c-cee8-47aa-82be-7e46a75dceaa" providerId="ADAL" clId="{7A1AD374-9572-43E8-9BBB-4077F75CCCD3}" dt="2024-10-21T23:24:49.397" v="547" actId="962"/>
          <ac:spMkLst>
            <pc:docMk/>
            <pc:sldMk cId="1580169032" sldId="2147483645"/>
            <ac:spMk id="29" creationId="{8EBA0F25-2A3D-3D55-B445-48A9C0A0E67E}"/>
          </ac:spMkLst>
        </pc:spChg>
        <pc:grpChg chg="mod ord">
          <ac:chgData name="Lisa McKee" userId="1c3e729c-cee8-47aa-82be-7e46a75dceaa" providerId="ADAL" clId="{7A1AD374-9572-43E8-9BBB-4077F75CCCD3}" dt="2024-10-21T23:26:01.986" v="553" actId="962"/>
          <ac:grpSpMkLst>
            <pc:docMk/>
            <pc:sldMk cId="1580169032" sldId="2147483645"/>
            <ac:grpSpMk id="19" creationId="{EFBAA21C-3764-6C22-7E98-DD167E104770}"/>
          </ac:grpSpMkLst>
        </pc:grpChg>
        <pc:grpChg chg="mod">
          <ac:chgData name="Lisa McKee" userId="1c3e729c-cee8-47aa-82be-7e46a75dceaa" providerId="ADAL" clId="{7A1AD374-9572-43E8-9BBB-4077F75CCCD3}" dt="2024-10-21T23:25:15.247" v="551" actId="962"/>
          <ac:grpSpMkLst>
            <pc:docMk/>
            <pc:sldMk cId="1580169032" sldId="2147483645"/>
            <ac:grpSpMk id="49" creationId="{D7148E75-F71E-F519-7F33-19F2AE7BC1AF}"/>
          </ac:grpSpMkLst>
        </pc:grpChg>
      </pc:sldChg>
      <pc:sldChg chg="modSp mod">
        <pc:chgData name="Lisa McKee" userId="1c3e729c-cee8-47aa-82be-7e46a75dceaa" providerId="ADAL" clId="{7A1AD374-9572-43E8-9BBB-4077F75CCCD3}" dt="2024-10-21T23:27:58.887" v="561" actId="962"/>
        <pc:sldMkLst>
          <pc:docMk/>
          <pc:sldMk cId="3472950431" sldId="2147483646"/>
        </pc:sldMkLst>
        <pc:spChg chg="ord">
          <ac:chgData name="Lisa McKee" userId="1c3e729c-cee8-47aa-82be-7e46a75dceaa" providerId="ADAL" clId="{7A1AD374-9572-43E8-9BBB-4077F75CCCD3}" dt="2024-10-21T23:26:29.703" v="556" actId="13244"/>
          <ac:spMkLst>
            <pc:docMk/>
            <pc:sldMk cId="3472950431" sldId="2147483646"/>
            <ac:spMk id="3" creationId="{D2885548-E00E-02E4-0A77-5B6FF41E91C8}"/>
          </ac:spMkLst>
        </pc:spChg>
        <pc:spChg chg="ord">
          <ac:chgData name="Lisa McKee" userId="1c3e729c-cee8-47aa-82be-7e46a75dceaa" providerId="ADAL" clId="{7A1AD374-9572-43E8-9BBB-4077F75CCCD3}" dt="2024-10-21T23:26:32.802" v="557" actId="13244"/>
          <ac:spMkLst>
            <pc:docMk/>
            <pc:sldMk cId="3472950431" sldId="2147483646"/>
            <ac:spMk id="5" creationId="{3931F035-8F49-5CB0-A644-F14ED98B6942}"/>
          </ac:spMkLst>
        </pc:spChg>
        <pc:spChg chg="ord">
          <ac:chgData name="Lisa McKee" userId="1c3e729c-cee8-47aa-82be-7e46a75dceaa" providerId="ADAL" clId="{7A1AD374-9572-43E8-9BBB-4077F75CCCD3}" dt="2024-10-21T23:26:20.674" v="554" actId="13244"/>
          <ac:spMkLst>
            <pc:docMk/>
            <pc:sldMk cId="3472950431" sldId="2147483646"/>
            <ac:spMk id="13" creationId="{FB4CD409-B884-1F6C-6F73-AEDA7035BC63}"/>
          </ac:spMkLst>
        </pc:spChg>
        <pc:spChg chg="ord">
          <ac:chgData name="Lisa McKee" userId="1c3e729c-cee8-47aa-82be-7e46a75dceaa" providerId="ADAL" clId="{7A1AD374-9572-43E8-9BBB-4077F75CCCD3}" dt="2024-10-21T23:26:36.443" v="558" actId="13244"/>
          <ac:spMkLst>
            <pc:docMk/>
            <pc:sldMk cId="3472950431" sldId="2147483646"/>
            <ac:spMk id="17" creationId="{92E11905-283A-9499-D2A4-1797410A7376}"/>
          </ac:spMkLst>
        </pc:spChg>
        <pc:spChg chg="mod">
          <ac:chgData name="Lisa McKee" userId="1c3e729c-cee8-47aa-82be-7e46a75dceaa" providerId="ADAL" clId="{7A1AD374-9572-43E8-9BBB-4077F75CCCD3}" dt="2024-10-21T23:26:26.940" v="555" actId="962"/>
          <ac:spMkLst>
            <pc:docMk/>
            <pc:sldMk cId="3472950431" sldId="2147483646"/>
            <ac:spMk id="29" creationId="{8EBA0F25-2A3D-3D55-B445-48A9C0A0E67E}"/>
          </ac:spMkLst>
        </pc:spChg>
        <pc:grpChg chg="mod">
          <ac:chgData name="Lisa McKee" userId="1c3e729c-cee8-47aa-82be-7e46a75dceaa" providerId="ADAL" clId="{7A1AD374-9572-43E8-9BBB-4077F75CCCD3}" dt="2024-10-21T23:26:39.231" v="559" actId="962"/>
          <ac:grpSpMkLst>
            <pc:docMk/>
            <pc:sldMk cId="3472950431" sldId="2147483646"/>
            <ac:grpSpMk id="25" creationId="{9482C74B-CE76-2334-C645-8EDAD594A9E3}"/>
          </ac:grpSpMkLst>
        </pc:grpChg>
        <pc:picChg chg="mod ord">
          <ac:chgData name="Lisa McKee" userId="1c3e729c-cee8-47aa-82be-7e46a75dceaa" providerId="ADAL" clId="{7A1AD374-9572-43E8-9BBB-4077F75CCCD3}" dt="2024-10-21T23:27:58.887" v="561" actId="962"/>
          <ac:picMkLst>
            <pc:docMk/>
            <pc:sldMk cId="3472950431" sldId="2147483646"/>
            <ac:picMk id="18" creationId="{9E57631C-EE80-96DA-FA79-F66ABABEB4E3}"/>
          </ac:picMkLst>
        </pc:picChg>
      </pc:sldChg>
      <pc:sldChg chg="modSp mod">
        <pc:chgData name="Lisa McKee" userId="1c3e729c-cee8-47aa-82be-7e46a75dceaa" providerId="ADAL" clId="{7A1AD374-9572-43E8-9BBB-4077F75CCCD3}" dt="2024-10-21T23:28:20.831" v="566" actId="13244"/>
        <pc:sldMkLst>
          <pc:docMk/>
          <pc:sldMk cId="2554779286" sldId="2147483647"/>
        </pc:sldMkLst>
        <pc:spChg chg="ord">
          <ac:chgData name="Lisa McKee" userId="1c3e729c-cee8-47aa-82be-7e46a75dceaa" providerId="ADAL" clId="{7A1AD374-9572-43E8-9BBB-4077F75CCCD3}" dt="2024-10-21T23:28:15.995" v="564" actId="13244"/>
          <ac:spMkLst>
            <pc:docMk/>
            <pc:sldMk cId="2554779286" sldId="2147483647"/>
            <ac:spMk id="3" creationId="{D2885548-E00E-02E4-0A77-5B6FF41E91C8}"/>
          </ac:spMkLst>
        </pc:spChg>
        <pc:spChg chg="ord">
          <ac:chgData name="Lisa McKee" userId="1c3e729c-cee8-47aa-82be-7e46a75dceaa" providerId="ADAL" clId="{7A1AD374-9572-43E8-9BBB-4077F75CCCD3}" dt="2024-10-21T23:28:18.921" v="565" actId="13244"/>
          <ac:spMkLst>
            <pc:docMk/>
            <pc:sldMk cId="2554779286" sldId="2147483647"/>
            <ac:spMk id="5" creationId="{B6F29658-B46D-6B3E-A33F-290DBF3DD148}"/>
          </ac:spMkLst>
        </pc:spChg>
        <pc:spChg chg="mod">
          <ac:chgData name="Lisa McKee" userId="1c3e729c-cee8-47aa-82be-7e46a75dceaa" providerId="ADAL" clId="{7A1AD374-9572-43E8-9BBB-4077F75CCCD3}" dt="2024-10-21T23:28:11.769" v="563" actId="962"/>
          <ac:spMkLst>
            <pc:docMk/>
            <pc:sldMk cId="2554779286" sldId="2147483647"/>
            <ac:spMk id="29" creationId="{8EBA0F25-2A3D-3D55-B445-48A9C0A0E67E}"/>
          </ac:spMkLst>
        </pc:spChg>
        <pc:spChg chg="ord">
          <ac:chgData name="Lisa McKee" userId="1c3e729c-cee8-47aa-82be-7e46a75dceaa" providerId="ADAL" clId="{7A1AD374-9572-43E8-9BBB-4077F75CCCD3}" dt="2024-10-21T23:28:20.831" v="566" actId="13244"/>
          <ac:spMkLst>
            <pc:docMk/>
            <pc:sldMk cId="2554779286" sldId="2147483647"/>
            <ac:spMk id="34" creationId="{BD6BC85B-0AC8-59A1-474D-0E87F4EFF9CA}"/>
          </ac:spMkLst>
        </pc:spChg>
        <pc:grpChg chg="mod">
          <ac:chgData name="Lisa McKee" userId="1c3e729c-cee8-47aa-82be-7e46a75dceaa" providerId="ADAL" clId="{7A1AD374-9572-43E8-9BBB-4077F75CCCD3}" dt="2024-10-21T23:28:06.611" v="562" actId="962"/>
          <ac:grpSpMkLst>
            <pc:docMk/>
            <pc:sldMk cId="2554779286" sldId="2147483647"/>
            <ac:grpSpMk id="18" creationId="{9591FBD4-19ED-0425-C7AD-7517F62F06B7}"/>
          </ac:grpSpMkLst>
        </pc:grpChg>
      </pc:sldChg>
    </pc:docChg>
  </pc:docChgLst>
  <pc:docChgLst>
    <pc:chgData name="Lisa McKee" userId="S::landerl@microsoft.com::1c3e729c-cee8-47aa-82be-7e46a75dceaa" providerId="AD" clId="Web-{48E69EBA-1B73-E1C7-68C7-A662B8E89F0B}"/>
    <pc:docChg chg="modSld">
      <pc:chgData name="Lisa McKee" userId="S::landerl@microsoft.com::1c3e729c-cee8-47aa-82be-7e46a75dceaa" providerId="AD" clId="Web-{48E69EBA-1B73-E1C7-68C7-A662B8E89F0B}" dt="2024-09-24T21:47:41.492" v="0" actId="1076"/>
      <pc:docMkLst>
        <pc:docMk/>
      </pc:docMkLst>
      <pc:sldChg chg="modSp">
        <pc:chgData name="Lisa McKee" userId="S::landerl@microsoft.com::1c3e729c-cee8-47aa-82be-7e46a75dceaa" providerId="AD" clId="Web-{48E69EBA-1B73-E1C7-68C7-A662B8E89F0B}" dt="2024-09-24T21:47:41.492" v="0" actId="1076"/>
        <pc:sldMkLst>
          <pc:docMk/>
          <pc:sldMk cId="178282698" sldId="2147483625"/>
        </pc:sldMkLst>
        <pc:picChg chg="mod">
          <ac:chgData name="Lisa McKee" userId="S::landerl@microsoft.com::1c3e729c-cee8-47aa-82be-7e46a75dceaa" providerId="AD" clId="Web-{48E69EBA-1B73-E1C7-68C7-A662B8E89F0B}" dt="2024-09-24T21:47:41.492" v="0" actId="1076"/>
          <ac:picMkLst>
            <pc:docMk/>
            <pc:sldMk cId="178282698" sldId="2147483625"/>
            <ac:picMk id="8" creationId="{29BF5563-739E-75FF-654E-B5EB460173D6}"/>
          </ac:picMkLst>
        </pc:picChg>
      </pc:sldChg>
    </pc:docChg>
  </pc:docChgLst>
  <pc:docChgLst>
    <pc:chgData name="Lisa McKee" userId="1c3e729c-cee8-47aa-82be-7e46a75dceaa" providerId="ADAL" clId="{53D7E03F-3314-4434-8C82-BE80D6C9298D}"/>
    <pc:docChg chg="modSld">
      <pc:chgData name="Lisa McKee" userId="1c3e729c-cee8-47aa-82be-7e46a75dceaa" providerId="ADAL" clId="{53D7E03F-3314-4434-8C82-BE80D6C9298D}" dt="2024-09-16T18:54:20.421" v="2" actId="6549"/>
      <pc:docMkLst>
        <pc:docMk/>
      </pc:docMkLst>
      <pc:sldChg chg="modSp mod">
        <pc:chgData name="Lisa McKee" userId="1c3e729c-cee8-47aa-82be-7e46a75dceaa" providerId="ADAL" clId="{53D7E03F-3314-4434-8C82-BE80D6C9298D}" dt="2024-09-16T18:53:52.358" v="1" actId="20577"/>
        <pc:sldMkLst>
          <pc:docMk/>
          <pc:sldMk cId="2810575689" sldId="271"/>
        </pc:sldMkLst>
        <pc:spChg chg="mod">
          <ac:chgData name="Lisa McKee" userId="1c3e729c-cee8-47aa-82be-7e46a75dceaa" providerId="ADAL" clId="{53D7E03F-3314-4434-8C82-BE80D6C9298D}" dt="2024-09-16T18:53:52.358" v="1" actId="20577"/>
          <ac:spMkLst>
            <pc:docMk/>
            <pc:sldMk cId="2810575689" sldId="271"/>
            <ac:spMk id="4" creationId="{93495DC6-275D-619C-D0C7-C625675082FC}"/>
          </ac:spMkLst>
        </pc:spChg>
      </pc:sldChg>
      <pc:sldChg chg="modSp mod">
        <pc:chgData name="Lisa McKee" userId="1c3e729c-cee8-47aa-82be-7e46a75dceaa" providerId="ADAL" clId="{53D7E03F-3314-4434-8C82-BE80D6C9298D}" dt="2024-09-16T18:54:20.421" v="2" actId="6549"/>
        <pc:sldMkLst>
          <pc:docMk/>
          <pc:sldMk cId="1600952964" sldId="2147483626"/>
        </pc:sldMkLst>
        <pc:spChg chg="mod">
          <ac:chgData name="Lisa McKee" userId="1c3e729c-cee8-47aa-82be-7e46a75dceaa" providerId="ADAL" clId="{53D7E03F-3314-4434-8C82-BE80D6C9298D}" dt="2024-09-16T18:54:20.421" v="2" actId="6549"/>
          <ac:spMkLst>
            <pc:docMk/>
            <pc:sldMk cId="1600952964" sldId="2147483626"/>
            <ac:spMk id="52" creationId="{844A02F9-7E4B-6578-8D42-FB3F3263BD5A}"/>
          </ac:spMkLst>
        </pc:spChg>
      </pc:sldChg>
    </pc:docChg>
  </pc:docChgLst>
</pc:chgInfo>
</file>

<file path=ppt/comments/modernComment_7FFFFFE6_5E5DAF92.xml><?xml version="1.0" encoding="utf-8"?>
<p188:cmLst xmlns:a="http://schemas.openxmlformats.org/drawingml/2006/main" xmlns:r="http://schemas.openxmlformats.org/officeDocument/2006/relationships" xmlns:p188="http://schemas.microsoft.com/office/powerpoint/2018/8/main">
  <p188:cm id="{3EC98B53-167B-48C7-9560-279BCC40D906}" authorId="{CB7B68A1-4208-96B1-9DF4-C573EB67B07D}" status="resolved" created="2024-09-16T20:41:05.609" startDate="2024-09-16T20:41:05.609" dueDate="2024-09-16T20:41:05.609" assignedTo="{D027A307-622F-8677-5179-6EBD669D10DC}" complete="100000" title="@Lisa McKee do some of these bullets need to be indented?">
    <ac:deMkLst xmlns:ac="http://schemas.microsoft.com/office/drawing/2013/main/command">
      <pc:docMk xmlns:pc="http://schemas.microsoft.com/office/powerpoint/2013/main/command"/>
      <pc:sldMk xmlns:pc="http://schemas.microsoft.com/office/powerpoint/2013/main/command" cId="1583198098" sldId="2147483622"/>
      <ac:spMk id="3" creationId="{3CB5E361-0DB9-9686-C8DD-C0C5B95A2295}"/>
    </ac:deMkLst>
    <p188:txBody>
      <a:bodyPr/>
      <a:lstStyle/>
      <a:p>
        <a:r>
          <a:rPr lang="en-US"/>
          <a:t>[@Lisa McKee] do some of these bullets need to be indented?</a:t>
        </a:r>
      </a:p>
    </p188:txBody>
    <p188:extLst>
      <p:ext xmlns:p="http://schemas.openxmlformats.org/presentationml/2006/main" uri="{5BB2D875-25FF-4072-B9AC-8F64D62656EB}">
        <p228:taskDetails xmlns:p228="http://schemas.microsoft.com/office/powerpoint/2022/08/main">
          <p228:history>
            <p228:event time="2024-09-16T20:41:05.609" id="{5E5D34A0-8EDC-4B64-A966-E324CE170AC0}">
              <p228:atrbtn authorId="{CB7B68A1-4208-96B1-9DF4-C573EB67B07D}"/>
              <p228:anchr>
                <p228:comment id="{3EC98B53-167B-48C7-9560-279BCC40D906}"/>
              </p228:anchr>
              <p228:add/>
            </p228:event>
            <p228:event time="2024-09-16T20:41:05.609" id="{542E32C5-AAC6-4B6D-81E3-22E039D1CDDA}">
              <p228:atrbtn authorId="{CB7B68A1-4208-96B1-9DF4-C573EB67B07D}"/>
              <p228:anchr>
                <p228:comment id="{3EC98B53-167B-48C7-9560-279BCC40D906}"/>
              </p228:anchr>
              <p228:asgn authorId="{D027A307-622F-8677-5179-6EBD669D10DC}"/>
            </p228:event>
            <p228:event time="2024-09-16T20:41:05.609" id="{72DB4E43-2AA6-45E0-B905-8F7635459C6D}">
              <p228:atrbtn authorId="{CB7B68A1-4208-96B1-9DF4-C573EB67B07D}"/>
              <p228:anchr>
                <p228:comment id="{3EC98B53-167B-48C7-9560-279BCC40D906}"/>
              </p228:anchr>
              <p228:title val="@Lisa McKee do some of these bullets need to be indented?"/>
            </p228:event>
            <p228:event time="2024-09-16T20:41:05.609" id="{70ABB3A9-439E-4018-9895-24C4BB454F9E}">
              <p228:atrbtn authorId="{CB7B68A1-4208-96B1-9DF4-C573EB67B07D}"/>
              <p228:anchr>
                <p228:comment id="{3EC98B53-167B-48C7-9560-279BCC40D906}"/>
              </p228:anchr>
              <p228:date stDt="2024-09-16T20:41:05.609" endDt="2024-09-16T20:41:05.609"/>
            </p228:event>
            <p228:event time="2024-10-15T17:40:01.282" id="{D06B99B0-459D-48DA-9118-851EDFB7F46D}">
              <p228:atrbtn authorId="{053EAAE9-FDDE-4837-DD2B-7026CE838F62}"/>
              <p228:anchr>
                <p228:comment id="{00000000-0000-0000-0000-000000000000}"/>
              </p228:anchr>
              <p228:pcntCmplt val="100000"/>
            </p228:event>
          </p228:history>
        </p228:taskDetails>
      </p:ext>
      <p:ext xmlns:p="http://schemas.openxmlformats.org/presentationml/2006/main" uri="{57CB4572-C831-44C2-8A1C-0ADB6CCDFE69}">
        <p223:reactions xmlns:p223="http://schemas.microsoft.com/office/powerpoint/2022/03/main">
          <p223:rxn type="👍">
            <p223:instance time="2024-10-15T17:39:53.111" authorId="{053EAAE9-FDDE-4837-DD2B-7026CE838F62}"/>
          </p223:rxn>
        </p223:reactions>
      </p:ext>
    </p188:extLst>
  </p188:cm>
</p188:cmLst>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BB79E0C-F994-4289-BB72-970F1201D2B3}" type="datetimeFigureOut">
              <a:rPr lang="en-US" smtClean="0"/>
              <a:t>10/21/2024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B39FE87-C97D-4C7E-BB17-B0656C8F31CB}" type="slidenum">
              <a:rPr lang="en-US" smtClean="0"/>
              <a:t>‹#›</a:t>
            </a:fld>
            <a:endParaRPr lang="en-US"/>
          </a:p>
        </p:txBody>
      </p:sp>
    </p:spTree>
    <p:extLst>
      <p:ext uri="{BB962C8B-B14F-4D97-AF65-F5344CB8AC3E}">
        <p14:creationId xmlns:p14="http://schemas.microsoft.com/office/powerpoint/2010/main" val="16414018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Segoe Sans Text" pitchFamily="2" charset="0"/>
                <a:cs typeface="Segoe Sans Text" pitchFamily="2" charset="0"/>
              </a:rPr>
              <a:t>Microsoft Teams is the smart place to work – for everyone – as you are already proving! </a:t>
            </a:r>
          </a:p>
          <a:p>
            <a:endParaRPr lang="en-US">
              <a:latin typeface="Segoe Sans Text" pitchFamily="2" charset="0"/>
              <a:cs typeface="Segoe Sans Text" pitchFamily="2" charset="0"/>
            </a:endParaRPr>
          </a:p>
          <a:p>
            <a:pPr marL="171450" indent="-171450">
              <a:buFont typeface="Arial" panose="020B0604020202020204" pitchFamily="34" charset="0"/>
              <a:buChar char="•"/>
            </a:pPr>
            <a:r>
              <a:rPr lang="en-US">
                <a:latin typeface="Segoe Sans Text" pitchFamily="2" charset="0"/>
                <a:cs typeface="Segoe Sans Text" pitchFamily="2" charset="0"/>
              </a:rPr>
              <a:t>Thank you for your continuous partnership with us through projects such as:</a:t>
            </a:r>
          </a:p>
          <a:p>
            <a:pPr marL="628650" lvl="1" indent="-171450">
              <a:buFont typeface="Arial" panose="020B0604020202020204" pitchFamily="34" charset="0"/>
              <a:buChar char="•"/>
            </a:pPr>
            <a:r>
              <a:rPr lang="en-US">
                <a:latin typeface="Segoe Sans Text" pitchFamily="2" charset="0"/>
                <a:cs typeface="Segoe Sans Text" pitchFamily="2" charset="0"/>
              </a:rPr>
              <a:t>Tasking that you used for your anniversary sales two years in a row. </a:t>
            </a:r>
          </a:p>
          <a:p>
            <a:pPr marL="628650" lvl="1" indent="-171450">
              <a:buFont typeface="Arial" panose="020B0604020202020204" pitchFamily="34" charset="0"/>
              <a:buChar char="•"/>
            </a:pPr>
            <a:r>
              <a:rPr lang="en-US">
                <a:latin typeface="Segoe Sans Text" pitchFamily="2" charset="0"/>
                <a:cs typeface="Segoe Sans Text" pitchFamily="2" charset="0"/>
              </a:rPr>
              <a:t>Innovation of your store operations with Power Apps Store </a:t>
            </a:r>
          </a:p>
          <a:p>
            <a:pPr marL="628650" lvl="1" indent="-171450">
              <a:buFont typeface="Arial" panose="020B0604020202020204" pitchFamily="34" charset="0"/>
              <a:buChar char="•"/>
            </a:pPr>
            <a:r>
              <a:rPr lang="en-US">
                <a:latin typeface="Segoe Sans Text" pitchFamily="2" charset="0"/>
                <a:cs typeface="Segoe Sans Text" pitchFamily="2" charset="0"/>
              </a:rPr>
              <a:t>Recent launch of Viva Connections as part of your internal comms strategy </a:t>
            </a:r>
          </a:p>
          <a:p>
            <a:pPr marL="628650" lvl="1" indent="-171450">
              <a:buFont typeface="Arial" panose="020B0604020202020204" pitchFamily="34" charset="0"/>
              <a:buChar char="•"/>
            </a:pPr>
            <a:endParaRPr lang="en-US">
              <a:latin typeface="Segoe Sans Text" pitchFamily="2" charset="0"/>
              <a:cs typeface="Segoe Sans Text" pitchFamily="2" charset="0"/>
            </a:endParaRPr>
          </a:p>
          <a:p>
            <a:pPr marL="171450" lvl="0" indent="-171450">
              <a:buFont typeface="Arial" panose="020B0604020202020204" pitchFamily="34" charset="0"/>
              <a:buChar char="•"/>
            </a:pPr>
            <a:r>
              <a:rPr lang="en-US">
                <a:latin typeface="Segoe Sans Text" pitchFamily="2" charset="0"/>
                <a:cs typeface="Segoe Sans Text" pitchFamily="2" charset="0"/>
              </a:rPr>
              <a:t>It hasn’t always been smooth sailing (e.g. notifications for Viva Connections </a:t>
            </a:r>
            <a:r>
              <a:rPr lang="en-US">
                <a:latin typeface="Segoe Sans Text" pitchFamily="2" charset="0"/>
                <a:cs typeface="Segoe Sans Text" pitchFamily="2" charset="0"/>
                <a:sym typeface="Wingdings" panose="05000000000000000000" pitchFamily="2" charset="2"/>
              </a:rPr>
              <a:t> </a:t>
            </a:r>
            <a:r>
              <a:rPr lang="en-US">
                <a:latin typeface="Segoe Sans Text" pitchFamily="2" charset="0"/>
                <a:cs typeface="Segoe Sans Text" pitchFamily="2" charset="0"/>
              </a:rPr>
              <a:t>) and thank you for your patience and understanding, and on our side we are here to support you and always strive to meet your needs. </a:t>
            </a:r>
          </a:p>
          <a:p>
            <a:pPr marL="171450" lvl="0" indent="-171450">
              <a:buFont typeface="Arial" panose="020B0604020202020204" pitchFamily="34" charset="0"/>
              <a:buChar char="•"/>
            </a:pPr>
            <a:endParaRPr lang="en-US">
              <a:latin typeface="Segoe Sans Text" pitchFamily="2" charset="0"/>
              <a:cs typeface="Segoe Sans Text" pitchFamily="2" charset="0"/>
            </a:endParaRPr>
          </a:p>
          <a:p>
            <a:pPr marL="171450" lvl="0" indent="-171450">
              <a:buFont typeface="Arial" panose="020B0604020202020204" pitchFamily="34" charset="0"/>
              <a:buChar char="•"/>
            </a:pPr>
            <a:r>
              <a:rPr lang="en-US">
                <a:latin typeface="Segoe Sans Text" pitchFamily="2" charset="0"/>
                <a:cs typeface="Segoe Sans Text" pitchFamily="2" charset="0"/>
              </a:rPr>
              <a:t>And we wanted to spend the time we have today to share with you what is our strategy for Teams when it comes to meeting our customers’ frontline scenarios. </a:t>
            </a:r>
          </a:p>
          <a:p>
            <a:pPr marL="171450" lvl="0" indent="-171450">
              <a:buFont typeface="Arial" panose="020B0604020202020204" pitchFamily="34" charset="0"/>
              <a:buChar char="•"/>
            </a:pPr>
            <a:endParaRPr lang="en-US">
              <a:latin typeface="Segoe Sans Text" pitchFamily="2" charset="0"/>
              <a:cs typeface="Segoe Sans Text" pitchFamily="2" charset="0"/>
            </a:endParaRPr>
          </a:p>
          <a:p>
            <a:pPr marL="171450" lvl="0" indent="-171450">
              <a:buFont typeface="Arial" panose="020B0604020202020204" pitchFamily="34" charset="0"/>
              <a:buChar char="•"/>
            </a:pPr>
            <a:r>
              <a:rPr lang="en-US">
                <a:latin typeface="Segoe Sans Text" pitchFamily="2" charset="0"/>
                <a:cs typeface="Segoe Sans Text" pitchFamily="2" charset="0"/>
              </a:rPr>
              <a:t>And to start off … why empowering frontline is top of our minds  - and not only because it aligns with our mission of “Empowering EVERYONE on the planet to achieve more” … </a:t>
            </a:r>
          </a:p>
          <a:p>
            <a:pPr marL="457200" lvl="1" indent="0">
              <a:buFont typeface="Arial" panose="020B0604020202020204" pitchFamily="34" charset="0"/>
              <a:buNone/>
            </a:pPr>
            <a:endParaRPr lang="en-US">
              <a:latin typeface="Segoe Sans Text" pitchFamily="2" charset="0"/>
              <a:cs typeface="Segoe Sans Text" pitchFamily="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1"/>
              <a:t>&lt;click&gt;</a:t>
            </a:r>
          </a:p>
          <a:p>
            <a:endParaRPr lang="en-US">
              <a:latin typeface="Segoe Sans Text" pitchFamily="2" charset="0"/>
              <a:cs typeface="Segoe Sans Text" pitchFamily="2" charset="0"/>
            </a:endParaRPr>
          </a:p>
          <a:p>
            <a:endParaRPr lang="en-US">
              <a:latin typeface="Segoe Sans Text" pitchFamily="2" charset="0"/>
              <a:cs typeface="Segoe Sans Text" pitchFamily="2" charset="0"/>
            </a:endParaRPr>
          </a:p>
          <a:p>
            <a:pPr marL="0" marR="0" lvl="0" indent="0" algn="l" defTabSz="914400" rtl="0" eaLnBrk="1" fontAlgn="base" latinLnBrk="0" hangingPunct="1">
              <a:lnSpc>
                <a:spcPct val="100000"/>
              </a:lnSpc>
              <a:spcBef>
                <a:spcPts val="0"/>
              </a:spcBef>
              <a:spcAft>
                <a:spcPts val="0"/>
              </a:spcAft>
              <a:buClrTx/>
              <a:buSzTx/>
              <a:buFontTx/>
              <a:buNone/>
              <a:tabLst/>
              <a:defRPr/>
            </a:pPr>
            <a:endParaRPr lang="en-US">
              <a:latin typeface="Segoe Sans Text" pitchFamily="2" charset="0"/>
              <a:cs typeface="Segoe Sans Text" pitchFamily="2"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BB25296-2FA8-4D3C-8CB0-3ABDD7DD018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797154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D38622D-9018-4162-8AE3-748D1D834986}"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0565909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have pre-pinned frontline apps in the bottom rail and overflow tray,  and you can completely optimize this experience so that the exact apps you want will show up in teams. </a:t>
            </a:r>
          </a:p>
          <a:p>
            <a:endParaRPr lang="en-US" dirty="0"/>
          </a:p>
          <a:p>
            <a:r>
              <a:rPr lang="en-US" dirty="0"/>
              <a:t>You can also configure branding this home experience from top down. You can alter the name, the icon and even match background colors and fonts to your customers’ brand. </a:t>
            </a:r>
          </a:p>
          <a:p>
            <a:endParaRPr lang="en-US" dirty="0"/>
          </a:p>
          <a:p>
            <a:r>
              <a:rPr lang="en-US" dirty="0"/>
              <a:t>You can also ensure this experience is tied to relevant information so the FLWs have easy access to resources. Whether that be onboarding documents in </a:t>
            </a:r>
            <a:r>
              <a:rPr lang="en-US" dirty="0" err="1"/>
              <a:t>Sharepoint</a:t>
            </a:r>
            <a:r>
              <a:rPr lang="en-US" dirty="0"/>
              <a:t>, to community conversations in viva engage, you can enable this home experience to be that system of discovery on the frontline. </a:t>
            </a:r>
          </a:p>
          <a:p>
            <a:endParaRPr lang="en-US" dirty="0"/>
          </a:p>
          <a:p>
            <a:r>
              <a:rPr lang="en-US" dirty="0"/>
              <a:t>Finally, you can adjust the dashboard with relevant and customized workflow cards so frontline workers can take quick actions. Tasks and Shifts are there by default, but you can completely alter this to fit your needs. </a:t>
            </a:r>
          </a:p>
          <a:p>
            <a:endParaRPr lang="en-US" dirty="0"/>
          </a:p>
          <a:p>
            <a:r>
              <a:rPr lang="en-US" dirty="0"/>
              <a:t>When you have determined the experiences that you want to include as cards on that home experience, you can take advantage of a variety of ways to create those cards.</a:t>
            </a:r>
          </a:p>
          <a:p>
            <a:r>
              <a:rPr lang="en-US" dirty="0"/>
              <a:t>We have a growing set of out-of-the-box cards available including cards for shifts, tasks, top news, people search, events cards, and a web link.</a:t>
            </a:r>
          </a:p>
          <a:p>
            <a:endParaRPr lang="en-US" dirty="0"/>
          </a:p>
          <a:p>
            <a:r>
              <a:rPr lang="en-US" dirty="0"/>
              <a:t>You can also add cards available in the app store including cards 3</a:t>
            </a:r>
            <a:r>
              <a:rPr lang="en-US" baseline="30000" dirty="0"/>
              <a:t>rd</a:t>
            </a:r>
            <a:r>
              <a:rPr lang="en-US" dirty="0"/>
              <a:t> party providers </a:t>
            </a:r>
          </a:p>
          <a:p>
            <a:r>
              <a:rPr lang="en-US" dirty="0"/>
              <a:t>Or you can custom create your own. You can start quickly by building from sample code created based on proven customer patterns…. And further customize to make it your own.</a:t>
            </a:r>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D38622D-9018-4162-8AE3-748D1D834986}"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7413953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a:t>Karin Mandera </a:t>
            </a:r>
          </a:p>
          <a:p>
            <a:pPr marL="171450" indent="-171450">
              <a:buFont typeface="Arial" panose="020B0604020202020204" pitchFamily="34" charset="0"/>
              <a:buChar char="•"/>
            </a:pPr>
            <a:r>
              <a:rPr lang="en-GB"/>
              <a:t>Mobile </a:t>
            </a:r>
          </a:p>
          <a:p>
            <a:pPr marL="171450" indent="-171450">
              <a:buFont typeface="Arial" panose="020B0604020202020204" pitchFamily="34" charset="0"/>
              <a:buChar char="•"/>
            </a:pPr>
            <a:r>
              <a:rPr lang="en-GB"/>
              <a:t>A mix of scenarios unlocked for Karin on mobile, on Teams.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BEDA5F-F628-42D4-B03A-D5EEE0D81522}"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1701821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F53AF4C-4135-4F4C-8751-FE47C1CAC089}"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120828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F53AF4C-4135-4F4C-8751-FE47C1CAC089}"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983026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F53AF4C-4135-4F4C-8751-FE47C1CAC089}"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536869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a:t>Animated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BEDA5F-F628-42D4-B03A-D5EEE0D81522}"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8879200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i="1"/>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BEDA5F-F628-42D4-B03A-D5EEE0D81522}"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0803584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F9EF85-54BA-6C14-1910-B343632DE31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000E90F-EB6D-9DC3-9DA4-D37220C2DBB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02F6F2A-2AEF-0585-F62A-A715C192C035}"/>
              </a:ext>
            </a:extLst>
          </p:cNvPr>
          <p:cNvSpPr>
            <a:spLocks noGrp="1"/>
          </p:cNvSpPr>
          <p:nvPr>
            <p:ph type="body" idx="1"/>
          </p:nvPr>
        </p:nvSpPr>
        <p:spPr/>
        <p:txBody>
          <a:bodyPr/>
          <a:lstStyle/>
          <a:p>
            <a:endParaRPr lang="en-IN"/>
          </a:p>
        </p:txBody>
      </p:sp>
      <p:sp>
        <p:nvSpPr>
          <p:cNvPr id="4" name="Slide Number Placeholder 3">
            <a:extLst>
              <a:ext uri="{FF2B5EF4-FFF2-40B4-BE49-F238E27FC236}">
                <a16:creationId xmlns:a16="http://schemas.microsoft.com/office/drawing/2014/main" id="{8C4B6D49-6242-26F2-E517-B76FE08BEA4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4707E01-E3F8-4A2F-8927-674AE110A2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9067877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B39FE87-C97D-4C7E-BB17-B0656C8F31CB}" type="slidenum">
              <a:rPr lang="en-US" smtClean="0"/>
              <a:t>23</a:t>
            </a:fld>
            <a:endParaRPr lang="en-US"/>
          </a:p>
        </p:txBody>
      </p:sp>
    </p:spTree>
    <p:extLst>
      <p:ext uri="{BB962C8B-B14F-4D97-AF65-F5344CB8AC3E}">
        <p14:creationId xmlns:p14="http://schemas.microsoft.com/office/powerpoint/2010/main" val="42874334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9E05FD-5835-4EC1-82B2-82677AC0B97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4F9986C-DA2B-EA68-23DE-96204905AA1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1E7C12C-B3CC-1197-8D69-8C7F371D1732}"/>
              </a:ext>
            </a:extLst>
          </p:cNvPr>
          <p:cNvSpPr>
            <a:spLocks noGrp="1"/>
          </p:cNvSpPr>
          <p:nvPr>
            <p:ph type="body" idx="1"/>
          </p:nvPr>
        </p:nvSpPr>
        <p:spPr/>
        <p:txBody>
          <a:bodyPr/>
          <a:lstStyle/>
          <a:p>
            <a:endParaRPr lang="en-IN"/>
          </a:p>
        </p:txBody>
      </p:sp>
      <p:sp>
        <p:nvSpPr>
          <p:cNvPr id="4" name="Slide Number Placeholder 3">
            <a:extLst>
              <a:ext uri="{FF2B5EF4-FFF2-40B4-BE49-F238E27FC236}">
                <a16:creationId xmlns:a16="http://schemas.microsoft.com/office/drawing/2014/main" id="{87F2B77A-7893-2EB1-7BDC-3837E8C0265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4707E01-E3F8-4A2F-8927-674AE110A2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4126230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CE25AF-71A5-28D3-6E75-DE38065957E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164FD9C-24D0-38D8-4915-3713600A9F9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0B160D0-FCD9-AC21-E84A-E40B2B6911CC}"/>
              </a:ext>
            </a:extLst>
          </p:cNvPr>
          <p:cNvSpPr>
            <a:spLocks noGrp="1"/>
          </p:cNvSpPr>
          <p:nvPr>
            <p:ph type="body" idx="1"/>
          </p:nvPr>
        </p:nvSpPr>
        <p:spPr/>
        <p:txBody>
          <a:bodyPr/>
          <a:lstStyle/>
          <a:p>
            <a:endParaRPr lang="en-IN"/>
          </a:p>
        </p:txBody>
      </p:sp>
      <p:sp>
        <p:nvSpPr>
          <p:cNvPr id="4" name="Slide Number Placeholder 3">
            <a:extLst>
              <a:ext uri="{FF2B5EF4-FFF2-40B4-BE49-F238E27FC236}">
                <a16:creationId xmlns:a16="http://schemas.microsoft.com/office/drawing/2014/main" id="{DEF6CEB6-606D-A895-9476-10234D5F743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4707E01-E3F8-4A2F-8927-674AE110A2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5347761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B39FE87-C97D-4C7E-BB17-B0656C8F31CB}" type="slidenum">
              <a:rPr lang="en-US" smtClean="0"/>
              <a:t>27</a:t>
            </a:fld>
            <a:endParaRPr lang="en-US"/>
          </a:p>
        </p:txBody>
      </p:sp>
    </p:spTree>
    <p:extLst>
      <p:ext uri="{BB962C8B-B14F-4D97-AF65-F5344CB8AC3E}">
        <p14:creationId xmlns:p14="http://schemas.microsoft.com/office/powerpoint/2010/main" val="313927154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A5C113-6BA7-540B-0FB5-C586F3A6920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D63B271-0A89-E4C7-C9AC-1F1CF6802C5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30110C8-C04E-D2D4-E930-65A92BC2A0A6}"/>
              </a:ext>
            </a:extLst>
          </p:cNvPr>
          <p:cNvSpPr>
            <a:spLocks noGrp="1"/>
          </p:cNvSpPr>
          <p:nvPr>
            <p:ph type="body" idx="1"/>
          </p:nvPr>
        </p:nvSpPr>
        <p:spPr/>
        <p:txBody>
          <a:bodyPr/>
          <a:lstStyle/>
          <a:p>
            <a:endParaRPr lang="en-IN"/>
          </a:p>
        </p:txBody>
      </p:sp>
      <p:sp>
        <p:nvSpPr>
          <p:cNvPr id="4" name="Slide Number Placeholder 3">
            <a:extLst>
              <a:ext uri="{FF2B5EF4-FFF2-40B4-BE49-F238E27FC236}">
                <a16:creationId xmlns:a16="http://schemas.microsoft.com/office/drawing/2014/main" id="{13E68F21-A5C4-F0F9-5520-A05B9BFF61B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4707E01-E3F8-4A2F-8927-674AE110A2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9860274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871FD9-F66C-DE28-8D94-49C7170DFB2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7D8C4D2-8432-E108-76CE-E06A6351954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5F827FB-F1BC-0F90-D18F-E2CCC7ECD020}"/>
              </a:ext>
            </a:extLst>
          </p:cNvPr>
          <p:cNvSpPr>
            <a:spLocks noGrp="1"/>
          </p:cNvSpPr>
          <p:nvPr>
            <p:ph type="body" idx="1"/>
          </p:nvPr>
        </p:nvSpPr>
        <p:spPr/>
        <p:txBody>
          <a:bodyPr/>
          <a:lstStyle/>
          <a:p>
            <a:endParaRPr lang="en-IN"/>
          </a:p>
        </p:txBody>
      </p:sp>
      <p:sp>
        <p:nvSpPr>
          <p:cNvPr id="4" name="Slide Number Placeholder 3">
            <a:extLst>
              <a:ext uri="{FF2B5EF4-FFF2-40B4-BE49-F238E27FC236}">
                <a16:creationId xmlns:a16="http://schemas.microsoft.com/office/drawing/2014/main" id="{767E91D6-86D0-D82F-33DE-749CCD72A9F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4707E01-E3F8-4A2F-8927-674AE110A2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0657067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5EACD4-52CC-63EB-70F9-898A9F95421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0858C74-179C-92F9-604A-2850B6F191C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CCA8F51-5D50-F0D3-D4B9-9F4F703BF0C1}"/>
              </a:ext>
            </a:extLst>
          </p:cNvPr>
          <p:cNvSpPr>
            <a:spLocks noGrp="1"/>
          </p:cNvSpPr>
          <p:nvPr>
            <p:ph type="body" idx="1"/>
          </p:nvPr>
        </p:nvSpPr>
        <p:spPr/>
        <p:txBody>
          <a:bodyPr/>
          <a:lstStyle/>
          <a:p>
            <a:endParaRPr lang="en-IN"/>
          </a:p>
        </p:txBody>
      </p:sp>
      <p:sp>
        <p:nvSpPr>
          <p:cNvPr id="4" name="Slide Number Placeholder 3">
            <a:extLst>
              <a:ext uri="{FF2B5EF4-FFF2-40B4-BE49-F238E27FC236}">
                <a16:creationId xmlns:a16="http://schemas.microsoft.com/office/drawing/2014/main" id="{6569F6DE-D0E7-A47A-EECD-DD935EC4E22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4707E01-E3F8-4A2F-8927-674AE110A2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3751977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4C805D-9347-BABB-2E43-8AB40D5908F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2C272E0-0A69-B3B4-40C1-0A522AE39F4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4D34C95-9F19-36F5-4A2E-566E25617BD5}"/>
              </a:ext>
            </a:extLst>
          </p:cNvPr>
          <p:cNvSpPr>
            <a:spLocks noGrp="1"/>
          </p:cNvSpPr>
          <p:nvPr>
            <p:ph type="body" idx="1"/>
          </p:nvPr>
        </p:nvSpPr>
        <p:spPr/>
        <p:txBody>
          <a:bodyPr/>
          <a:lstStyle/>
          <a:p>
            <a:endParaRPr lang="en-IN"/>
          </a:p>
        </p:txBody>
      </p:sp>
      <p:sp>
        <p:nvSpPr>
          <p:cNvPr id="4" name="Slide Number Placeholder 3">
            <a:extLst>
              <a:ext uri="{FF2B5EF4-FFF2-40B4-BE49-F238E27FC236}">
                <a16:creationId xmlns:a16="http://schemas.microsoft.com/office/drawing/2014/main" id="{519FB54C-1B1E-3E59-A0D0-1795A5BD55E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4707E01-E3F8-4A2F-8927-674AE110A2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5219341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4C805D-9347-BABB-2E43-8AB40D5908F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2C272E0-0A69-B3B4-40C1-0A522AE39F4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4D34C95-9F19-36F5-4A2E-566E25617BD5}"/>
              </a:ext>
            </a:extLst>
          </p:cNvPr>
          <p:cNvSpPr>
            <a:spLocks noGrp="1"/>
          </p:cNvSpPr>
          <p:nvPr>
            <p:ph type="body" idx="1"/>
          </p:nvPr>
        </p:nvSpPr>
        <p:spPr/>
        <p:txBody>
          <a:bodyPr/>
          <a:lstStyle/>
          <a:p>
            <a:endParaRPr lang="en-IN"/>
          </a:p>
        </p:txBody>
      </p:sp>
      <p:sp>
        <p:nvSpPr>
          <p:cNvPr id="4" name="Slide Number Placeholder 3">
            <a:extLst>
              <a:ext uri="{FF2B5EF4-FFF2-40B4-BE49-F238E27FC236}">
                <a16:creationId xmlns:a16="http://schemas.microsoft.com/office/drawing/2014/main" id="{519FB54C-1B1E-3E59-A0D0-1795A5BD55E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4707E01-E3F8-4A2F-8927-674AE110A2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1321255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B39FE87-C97D-4C7E-BB17-B0656C8F31CB}" type="slidenum">
              <a:rPr lang="en-US" smtClean="0"/>
              <a:t>48</a:t>
            </a:fld>
            <a:endParaRPr lang="en-US"/>
          </a:p>
        </p:txBody>
      </p:sp>
    </p:spTree>
    <p:extLst>
      <p:ext uri="{BB962C8B-B14F-4D97-AF65-F5344CB8AC3E}">
        <p14:creationId xmlns:p14="http://schemas.microsoft.com/office/powerpoint/2010/main" val="75293002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BEDA5F-F628-42D4-B03A-D5EEE0D81522}"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52</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439217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BEDA5F-F628-42D4-B03A-D5EEE0D81522}"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53</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66020740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BEDA5F-F628-42D4-B03A-D5EEE0D81522}"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56</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67517989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BEDA5F-F628-42D4-B03A-D5EEE0D81522}"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57</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87284308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B39FE87-C97D-4C7E-BB17-B0656C8F31CB}" type="slidenum">
              <a:rPr lang="en-US" smtClean="0"/>
              <a:t>58</a:t>
            </a:fld>
            <a:endParaRPr lang="en-US"/>
          </a:p>
        </p:txBody>
      </p:sp>
    </p:spTree>
    <p:extLst>
      <p:ext uri="{BB962C8B-B14F-4D97-AF65-F5344CB8AC3E}">
        <p14:creationId xmlns:p14="http://schemas.microsoft.com/office/powerpoint/2010/main" val="233432364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5EACD4-52CC-63EB-70F9-898A9F95421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0858C74-179C-92F9-604A-2850B6F191C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CCA8F51-5D50-F0D3-D4B9-9F4F703BF0C1}"/>
              </a:ext>
            </a:extLst>
          </p:cNvPr>
          <p:cNvSpPr>
            <a:spLocks noGrp="1"/>
          </p:cNvSpPr>
          <p:nvPr>
            <p:ph type="body" idx="1"/>
          </p:nvPr>
        </p:nvSpPr>
        <p:spPr/>
        <p:txBody>
          <a:bodyPr/>
          <a:lstStyle/>
          <a:p>
            <a:endParaRPr lang="en-IN"/>
          </a:p>
        </p:txBody>
      </p:sp>
      <p:sp>
        <p:nvSpPr>
          <p:cNvPr id="4" name="Slide Number Placeholder 3">
            <a:extLst>
              <a:ext uri="{FF2B5EF4-FFF2-40B4-BE49-F238E27FC236}">
                <a16:creationId xmlns:a16="http://schemas.microsoft.com/office/drawing/2014/main" id="{6569F6DE-D0E7-A47A-EECD-DD935EC4E22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4707E01-E3F8-4A2F-8927-674AE110A2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080312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Aadi is the one on Shift today, and to check on the status of the item, he is able to use Walkie Talkie to connect ion real-time to the Warehouse Associates working now.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F53AF4C-4135-4F4C-8751-FE47C1CAC089}"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9182712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For Karin,  Teams is also a place to connect to various communities. Opportunities for a human connection across a truly diverse workforce is what Viva Engage is all about. Enabling you to create communities that support your employee resource groups and other D&amp;I initiatives. </a:t>
            </a:r>
          </a:p>
          <a:p>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a:t>[Roadmap signal] </a:t>
            </a:r>
          </a:p>
          <a:p>
            <a:pPr marL="171450" indent="-171450">
              <a:buFont typeface="Arial" panose="020B0604020202020204" pitchFamily="34" charset="0"/>
              <a:buChar char="•"/>
            </a:pPr>
            <a:r>
              <a:rPr lang="en-GB"/>
              <a:t>We’re continuously improving in improving Feed and the way Viva Engage content surfaces in Teams. </a:t>
            </a:r>
          </a:p>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BEDA5F-F628-42D4-B03A-D5EEE0D81522}"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73</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0116225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pn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7.png"/><Relationship Id="rId4" Type="http://schemas.openxmlformats.org/officeDocument/2006/relationships/image" Target="../media/image6.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9.png"/><Relationship Id="rId4" Type="http://schemas.openxmlformats.org/officeDocument/2006/relationships/image" Target="../media/image7.png"/></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0.emf"/><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0.emf"/><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0.emf"/><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0.emf"/><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0.emf"/><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0.emf"/><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0.emf"/><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0.emf"/><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0.emf"/><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0.emf"/><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10.emf"/><Relationship Id="rId1" Type="http://schemas.openxmlformats.org/officeDocument/2006/relationships/slideMaster" Target="../slideMasters/slideMaster1.xml"/><Relationship Id="rId5" Type="http://schemas.openxmlformats.org/officeDocument/2006/relationships/image" Target="../media/image29.png"/><Relationship Id="rId4" Type="http://schemas.openxmlformats.org/officeDocument/2006/relationships/image" Target="../media/image28.png"/></Relationships>
</file>

<file path=ppt/slideLayouts/_rels/slideLayout4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Master" Target="../slideMasters/slideMaster1.xml"/><Relationship Id="rId5" Type="http://schemas.openxmlformats.org/officeDocument/2006/relationships/image" Target="../media/image33.png"/><Relationship Id="rId4" Type="http://schemas.openxmlformats.org/officeDocument/2006/relationships/image" Target="../media/image32.png"/></Relationships>
</file>

<file path=ppt/slideLayouts/_rels/slideLayout5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10.emf"/><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0.emf"/><Relationship Id="rId1" Type="http://schemas.openxmlformats.org/officeDocument/2006/relationships/slideMaster" Target="../slideMasters/slideMaster1.xml"/><Relationship Id="rId4" Type="http://schemas.openxmlformats.org/officeDocument/2006/relationships/image" Target="../media/image34.png"/></Relationships>
</file>

<file path=ppt/slideLayouts/_rels/slideLayout6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0.emf"/><Relationship Id="rId1" Type="http://schemas.openxmlformats.org/officeDocument/2006/relationships/slideMaster" Target="../slideMasters/slideMaster1.xml"/><Relationship Id="rId4" Type="http://schemas.openxmlformats.org/officeDocument/2006/relationships/image" Target="../media/image1.png"/></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Master" Target="../slideMasters/slideMaster1.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Master" Target="../slideMasters/slideMaster1.xml"/></Relationships>
</file>

<file path=ppt/slideLayouts/_rels/slideLayout65.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Master" Target="../slideMasters/slideMaster1.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9.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Master" Target="../slideMasters/slideMaster1.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1.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jpeg"/><Relationship Id="rId1" Type="http://schemas.openxmlformats.org/officeDocument/2006/relationships/slideMaster" Target="../slideMasters/slideMaster2.xml"/></Relationships>
</file>

<file path=ppt/slideLayouts/_rels/slideLayout72.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2.emf"/><Relationship Id="rId1" Type="http://schemas.openxmlformats.org/officeDocument/2006/relationships/slideMaster" Target="../slideMasters/slideMaster2.xml"/></Relationships>
</file>

<file path=ppt/slideLayouts/_rels/slideLayout7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43.png"/><Relationship Id="rId1" Type="http://schemas.openxmlformats.org/officeDocument/2006/relationships/slideMaster" Target="../slideMasters/slideMaster2.xml"/></Relationships>
</file>

<file path=ppt/slideLayouts/_rels/slideLayout74.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4.png"/><Relationship Id="rId1" Type="http://schemas.openxmlformats.org/officeDocument/2006/relationships/slideMaster" Target="../slideMasters/slideMaster2.xml"/><Relationship Id="rId5" Type="http://schemas.openxmlformats.org/officeDocument/2006/relationships/image" Target="../media/image46.png"/><Relationship Id="rId4" Type="http://schemas.openxmlformats.org/officeDocument/2006/relationships/image" Target="../media/image45.png"/></Relationships>
</file>

<file path=ppt/slideLayouts/_rels/slideLayout7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47.png"/><Relationship Id="rId1" Type="http://schemas.openxmlformats.org/officeDocument/2006/relationships/slideMaster" Target="../slideMasters/slideMaster2.xml"/><Relationship Id="rId5" Type="http://schemas.openxmlformats.org/officeDocument/2006/relationships/image" Target="../media/image48.png"/><Relationship Id="rId4" Type="http://schemas.openxmlformats.org/officeDocument/2006/relationships/image" Target="../media/image45.png"/></Relationships>
</file>

<file path=ppt/slideLayouts/_rels/slideLayout76.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1.png"/><Relationship Id="rId1" Type="http://schemas.openxmlformats.org/officeDocument/2006/relationships/slideMaster" Target="../slideMasters/slideMaster2.xml"/><Relationship Id="rId4" Type="http://schemas.openxmlformats.org/officeDocument/2006/relationships/image" Target="../media/image48.png"/></Relationships>
</file>

<file path=ppt/slideLayouts/_rels/slideLayout77.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50.png"/><Relationship Id="rId1" Type="http://schemas.openxmlformats.org/officeDocument/2006/relationships/slideMaster" Target="../slideMasters/slideMaster2.xml"/></Relationships>
</file>

<file path=ppt/slideLayouts/_rels/slideLayout78.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79.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1.png"/><Relationship Id="rId1" Type="http://schemas.openxmlformats.org/officeDocument/2006/relationships/slideMaster" Target="../slideMasters/slideMaster2.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2.xml.rels><?xml version="1.0" encoding="UTF-8" standalone="yes"?>
<Relationships xmlns="http://schemas.openxmlformats.org/package/2006/relationships"><Relationship Id="rId3" Type="http://schemas.openxmlformats.org/officeDocument/2006/relationships/image" Target="../media/image51.emf"/><Relationship Id="rId2" Type="http://schemas.openxmlformats.org/officeDocument/2006/relationships/image" Target="../media/image10.emf"/><Relationship Id="rId1" Type="http://schemas.openxmlformats.org/officeDocument/2006/relationships/slideMaster" Target="../slideMasters/slideMaster2.xml"/><Relationship Id="rId4" Type="http://schemas.openxmlformats.org/officeDocument/2006/relationships/image" Target="../media/image52.emf"/></Relationships>
</file>

<file path=ppt/slideLayouts/_rels/slideLayout83.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emf"/><Relationship Id="rId1" Type="http://schemas.openxmlformats.org/officeDocument/2006/relationships/slideMaster" Target="../slideMasters/slideMaster2.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55.png"/><Relationship Id="rId1" Type="http://schemas.openxmlformats.org/officeDocument/2006/relationships/slideMaster" Target="../slideMasters/slideMaster2.xml"/></Relationships>
</file>

<file path=ppt/slideLayouts/_rels/slideLayout97.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Master" Target="../slideMasters/slideMaster2.xml"/></Relationships>
</file>

<file path=ppt/slideLayouts/_rels/slideLayout98.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Master" Target="../slideMasters/slideMaster2.xml"/></Relationships>
</file>

<file path=ppt/slideLayouts/_rels/slideLayout99.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Master" Target="../slideMasters/slideMaster2.xml"/></Relationships>
</file>

<file path=ppt/slideLayouts/_rels/slideLayout100.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Master" Target="../slideMasters/slideMaster2.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4.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Master" Target="../slideMasters/slideMaster2.xml"/></Relationships>
</file>

<file path=ppt/slideLayouts/_rels/slideLayout105.xml.rels><?xml version="1.0" encoding="UTF-8" standalone="yes"?>
<Relationships xmlns="http://schemas.openxmlformats.org/package/2006/relationships"><Relationship Id="rId2" Type="http://schemas.openxmlformats.org/officeDocument/2006/relationships/image" Target="../media/image61.jpeg"/><Relationship Id="rId1" Type="http://schemas.openxmlformats.org/officeDocument/2006/relationships/slideMaster" Target="../slideMasters/slideMaster2.xml"/></Relationships>
</file>

<file path=ppt/slideLayouts/_rels/slideLayout10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2.xml"/></Relationships>
</file>

<file path=ppt/slideLayouts/_rels/slideLayout10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2.xml"/></Relationships>
</file>

<file path=ppt/slideLayouts/_rels/slideLayout10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2.xml"/></Relationships>
</file>

<file path=ppt/slideLayouts/_rels/slideLayout10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2.xml"/></Relationships>
</file>

<file path=ppt/slideLayouts/_rels/slideLayout11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2.xml"/></Relationships>
</file>

<file path=ppt/slideLayouts/_rels/slideLayout11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2.xml"/></Relationships>
</file>

<file path=ppt/slideLayouts/_rels/slideLayout11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6.png"/><Relationship Id="rId1" Type="http://schemas.openxmlformats.org/officeDocument/2006/relationships/slideMaster" Target="../slideMasters/slideMaster2.xml"/></Relationships>
</file>

<file path=ppt/slideLayouts/_rels/slideLayout11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9.png"/><Relationship Id="rId1" Type="http://schemas.openxmlformats.org/officeDocument/2006/relationships/slideMaster" Target="../slideMasters/slideMaster2.xml"/><Relationship Id="rId4" Type="http://schemas.openxmlformats.org/officeDocument/2006/relationships/image" Target="../media/image27.png"/></Relationships>
</file>

<file path=ppt/slideLayouts/_rels/slideLayout11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3.png"/><Relationship Id="rId1" Type="http://schemas.openxmlformats.org/officeDocument/2006/relationships/slideMaster" Target="../slideMasters/slideMaster2.xml"/><Relationship Id="rId5" Type="http://schemas.openxmlformats.org/officeDocument/2006/relationships/image" Target="../media/image30.png"/><Relationship Id="rId4" Type="http://schemas.openxmlformats.org/officeDocument/2006/relationships/image" Target="../media/image31.png"/></Relationships>
</file>

<file path=ppt/slideLayouts/_rels/slideLayout115.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62.png"/><Relationship Id="rId1" Type="http://schemas.openxmlformats.org/officeDocument/2006/relationships/slideMaster" Target="../slideMasters/slideMaster2.xml"/></Relationships>
</file>

<file path=ppt/slideLayouts/_rels/slideLayout116.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64.png"/><Relationship Id="rId1" Type="http://schemas.openxmlformats.org/officeDocument/2006/relationships/slideMaster" Target="../slideMasters/slideMaster2.xml"/><Relationship Id="rId4" Type="http://schemas.openxmlformats.org/officeDocument/2006/relationships/image" Target="../media/image66.png"/></Relationships>
</file>

<file path=ppt/slideLayouts/_rels/slideLayout117.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image" Target="../media/image67.png"/><Relationship Id="rId1" Type="http://schemas.openxmlformats.org/officeDocument/2006/relationships/slideMaster" Target="../slideMasters/slideMaster2.xml"/><Relationship Id="rId5" Type="http://schemas.openxmlformats.org/officeDocument/2006/relationships/image" Target="../media/image70.png"/><Relationship Id="rId4" Type="http://schemas.openxmlformats.org/officeDocument/2006/relationships/image" Target="../media/image69.png"/></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1">
    <p:bg>
      <p:bgPr>
        <a:solidFill>
          <a:schemeClr val="accent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BAB2679-6F3E-A1F6-FEF9-C5FD2E0BB58D}"/>
              </a:ext>
            </a:extLst>
          </p:cNvPr>
          <p:cNvSpPr/>
          <p:nvPr userDrawn="1"/>
        </p:nvSpPr>
        <p:spPr bwMode="auto">
          <a:xfrm flipH="1">
            <a:off x="-1" y="-3061"/>
            <a:ext cx="18428677" cy="6858000"/>
          </a:xfrm>
          <a:prstGeom prst="rect">
            <a:avLst/>
          </a:prstGeom>
          <a:gradFill flip="none" rotWithShape="1">
            <a:gsLst>
              <a:gs pos="95000">
                <a:schemeClr val="tx2"/>
              </a:gs>
              <a:gs pos="0">
                <a:srgbClr val="C03BC4"/>
              </a:gs>
              <a:gs pos="50000">
                <a:schemeClr val="accent1"/>
              </a:gs>
            </a:gsLst>
            <a:lin ang="3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defTabSz="932472" fontAlgn="base">
              <a:lnSpc>
                <a:spcPct val="90000"/>
              </a:lnSpc>
              <a:spcBef>
                <a:spcPct val="0"/>
              </a:spcBef>
              <a:spcAft>
                <a:spcPct val="0"/>
              </a:spcAft>
            </a:pPr>
            <a:endParaRPr lang="en-US" sz="600" b="0" i="0">
              <a:solidFill>
                <a:srgbClr val="FFFFFF"/>
              </a:solidFill>
              <a:cs typeface="Segoe Sans Text" pitchFamily="2" charset="0"/>
            </a:endParaRPr>
          </a:p>
        </p:txBody>
      </p:sp>
      <p:sp>
        <p:nvSpPr>
          <p:cNvPr id="9" name="Title 1">
            <a:extLst>
              <a:ext uri="{FF2B5EF4-FFF2-40B4-BE49-F238E27FC236}">
                <a16:creationId xmlns:a16="http://schemas.microsoft.com/office/drawing/2014/main" id="{0B043594-5EAE-05B4-0DB2-4B4F8D9592DF}"/>
              </a:ext>
            </a:extLst>
          </p:cNvPr>
          <p:cNvSpPr>
            <a:spLocks noGrp="1"/>
          </p:cNvSpPr>
          <p:nvPr>
            <p:ph type="title" hasCustomPrompt="1"/>
          </p:nvPr>
        </p:nvSpPr>
        <p:spPr>
          <a:xfrm>
            <a:off x="588263" y="1874520"/>
            <a:ext cx="4167887" cy="1231106"/>
          </a:xfrm>
        </p:spPr>
        <p:txBody>
          <a:bodyPr wrap="square" anchor="t" anchorCtr="0">
            <a:spAutoFit/>
          </a:bodyPr>
          <a:lstStyle>
            <a:lvl1pPr>
              <a:defRPr sz="4000" b="1" i="0">
                <a:solidFill>
                  <a:schemeClr val="bg2"/>
                </a:solidFill>
                <a:latin typeface="+mj-lt"/>
                <a:cs typeface="Segoe Sans Display Semibold" pitchFamily="2" charset="0"/>
              </a:defRPr>
            </a:lvl1pPr>
          </a:lstStyle>
          <a:p>
            <a:r>
              <a:rPr lang="en-US"/>
              <a:t>Event name or presentation title </a:t>
            </a:r>
          </a:p>
        </p:txBody>
      </p:sp>
      <p:sp>
        <p:nvSpPr>
          <p:cNvPr id="4" name="Text Placeholder 4">
            <a:extLst>
              <a:ext uri="{FF2B5EF4-FFF2-40B4-BE49-F238E27FC236}">
                <a16:creationId xmlns:a16="http://schemas.microsoft.com/office/drawing/2014/main" id="{F17848AC-25BA-A227-8951-28F27BCF5752}"/>
              </a:ext>
            </a:extLst>
          </p:cNvPr>
          <p:cNvSpPr>
            <a:spLocks noGrp="1"/>
          </p:cNvSpPr>
          <p:nvPr>
            <p:ph type="body" sz="quarter" idx="12" hasCustomPrompt="1"/>
          </p:nvPr>
        </p:nvSpPr>
        <p:spPr>
          <a:xfrm>
            <a:off x="582042" y="3962400"/>
            <a:ext cx="4164583" cy="338554"/>
          </a:xfrm>
          <a:noFill/>
        </p:spPr>
        <p:txBody>
          <a:bodyPr wrap="square" lIns="0" tIns="0" rIns="0" bIns="0">
            <a:spAutoFit/>
          </a:bodyPr>
          <a:lstStyle>
            <a:lvl1pPr marL="0" indent="0">
              <a:spcBef>
                <a:spcPts val="0"/>
              </a:spcBef>
              <a:buNone/>
              <a:defRPr sz="2200" b="0" i="0" spc="0" baseline="0">
                <a:solidFill>
                  <a:schemeClr val="bg1"/>
                </a:solidFill>
                <a:latin typeface="+mn-lt"/>
                <a:cs typeface="Segoe Sans Text" pitchFamily="2" charset="0"/>
              </a:defRPr>
            </a:lvl1pPr>
          </a:lstStyle>
          <a:p>
            <a:pPr lvl="0"/>
            <a:r>
              <a:rPr lang="en-US"/>
              <a:t>Speaker name or subtitle</a:t>
            </a:r>
          </a:p>
        </p:txBody>
      </p:sp>
      <p:pic>
        <p:nvPicPr>
          <p:cNvPr id="8" name="Picture 7" descr="Microsoft Teams Logo">
            <a:extLst>
              <a:ext uri="{FF2B5EF4-FFF2-40B4-BE49-F238E27FC236}">
                <a16:creationId xmlns:a16="http://schemas.microsoft.com/office/drawing/2014/main" id="{C0743949-6684-8F55-533F-22F09A2730B7}"/>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l="-1" r="36434"/>
          <a:stretch/>
        </p:blipFill>
        <p:spPr>
          <a:xfrm>
            <a:off x="298039" y="305421"/>
            <a:ext cx="1690781" cy="866473"/>
          </a:xfrm>
          <a:prstGeom prst="rect">
            <a:avLst/>
          </a:prstGeom>
        </p:spPr>
      </p:pic>
      <p:sp>
        <p:nvSpPr>
          <p:cNvPr id="14" name="Freeform: Shape 13">
            <a:extLst>
              <a:ext uri="{FF2B5EF4-FFF2-40B4-BE49-F238E27FC236}">
                <a16:creationId xmlns:a16="http://schemas.microsoft.com/office/drawing/2014/main" id="{E24196DA-F897-2E09-5ACF-98E1988F9D38}"/>
              </a:ext>
            </a:extLst>
          </p:cNvPr>
          <p:cNvSpPr/>
          <p:nvPr userDrawn="1"/>
        </p:nvSpPr>
        <p:spPr>
          <a:xfrm>
            <a:off x="9268518" y="2950999"/>
            <a:ext cx="820074" cy="732449"/>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noFill/>
          <a:ln w="3175" cap="flat">
            <a:gradFill flip="none" rotWithShape="1">
              <a:gsLst>
                <a:gs pos="0">
                  <a:schemeClr val="accent1">
                    <a:lumMod val="5000"/>
                    <a:lumOff val="95000"/>
                  </a:schemeClr>
                </a:gs>
                <a:gs pos="43000">
                  <a:srgbClr val="8DE971"/>
                </a:gs>
                <a:gs pos="100000">
                  <a:srgbClr val="00B0F0"/>
                </a:gs>
              </a:gsLst>
              <a:lin ang="0" scaled="1"/>
              <a:tileRect/>
            </a:gradFill>
            <a:prstDash val="solid"/>
            <a:miter/>
          </a:ln>
          <a:effectLst>
            <a:innerShdw blurRad="127000">
              <a:prstClr val="black"/>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33" name="Freeform: Shape 32">
            <a:extLst>
              <a:ext uri="{FF2B5EF4-FFF2-40B4-BE49-F238E27FC236}">
                <a16:creationId xmlns:a16="http://schemas.microsoft.com/office/drawing/2014/main" id="{145D910E-48BA-F224-58BC-9F7E6946A93F}"/>
              </a:ext>
            </a:extLst>
          </p:cNvPr>
          <p:cNvSpPr/>
          <p:nvPr userDrawn="1"/>
        </p:nvSpPr>
        <p:spPr>
          <a:xfrm>
            <a:off x="14536550" y="2955938"/>
            <a:ext cx="1896057" cy="1693463"/>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solidFill>
            <a:schemeClr val="accent4">
              <a:alpha val="10000"/>
            </a:schemeClr>
          </a:solidFill>
          <a:ln w="19050" cap="flat">
            <a:noFill/>
            <a:prstDash val="solid"/>
            <a:miter/>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solidFill>
                <a:schemeClr val="tx1"/>
              </a:solidFill>
            </a:endParaRPr>
          </a:p>
        </p:txBody>
      </p:sp>
      <p:sp>
        <p:nvSpPr>
          <p:cNvPr id="34" name="Freeform: Shape 33">
            <a:extLst>
              <a:ext uri="{FF2B5EF4-FFF2-40B4-BE49-F238E27FC236}">
                <a16:creationId xmlns:a16="http://schemas.microsoft.com/office/drawing/2014/main" id="{0BF951CE-586B-5442-1548-6EB8C1D3863A}"/>
              </a:ext>
            </a:extLst>
          </p:cNvPr>
          <p:cNvSpPr/>
          <p:nvPr userDrawn="1"/>
        </p:nvSpPr>
        <p:spPr>
          <a:xfrm>
            <a:off x="8071562" y="2244276"/>
            <a:ext cx="560348" cy="500475"/>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noFill/>
          <a:ln w="3175" cap="flat">
            <a:gradFill flip="none" rotWithShape="1">
              <a:gsLst>
                <a:gs pos="0">
                  <a:schemeClr val="accent1">
                    <a:lumMod val="5000"/>
                    <a:lumOff val="95000"/>
                  </a:schemeClr>
                </a:gs>
                <a:gs pos="42000">
                  <a:srgbClr val="FFB900"/>
                </a:gs>
                <a:gs pos="100000">
                  <a:srgbClr val="FFB3BB"/>
                </a:gs>
              </a:gsLst>
              <a:lin ang="0" scaled="1"/>
              <a:tileRect/>
            </a:gradFill>
            <a:prstDash val="solid"/>
            <a:miter/>
          </a:ln>
          <a:effectLst>
            <a:innerShdw blurRad="127000">
              <a:prstClr val="black"/>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35" name="Freeform: Shape 34">
            <a:extLst>
              <a:ext uri="{FF2B5EF4-FFF2-40B4-BE49-F238E27FC236}">
                <a16:creationId xmlns:a16="http://schemas.microsoft.com/office/drawing/2014/main" id="{4059E6FD-C199-29C4-29B5-620D978C7090}"/>
              </a:ext>
            </a:extLst>
          </p:cNvPr>
          <p:cNvSpPr/>
          <p:nvPr userDrawn="1"/>
        </p:nvSpPr>
        <p:spPr>
          <a:xfrm>
            <a:off x="9599701" y="1729598"/>
            <a:ext cx="1896057" cy="1693463"/>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solidFill>
            <a:schemeClr val="accent4">
              <a:alpha val="10000"/>
            </a:schemeClr>
          </a:solidFill>
          <a:ln w="19050" cap="flat">
            <a:noFill/>
            <a:prstDash val="solid"/>
            <a:miter/>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solidFill>
                <a:schemeClr val="tx1"/>
              </a:solidFill>
            </a:endParaRPr>
          </a:p>
        </p:txBody>
      </p:sp>
      <p:sp>
        <p:nvSpPr>
          <p:cNvPr id="36" name="Freeform: Shape 35">
            <a:extLst>
              <a:ext uri="{FF2B5EF4-FFF2-40B4-BE49-F238E27FC236}">
                <a16:creationId xmlns:a16="http://schemas.microsoft.com/office/drawing/2014/main" id="{4F8E0C7E-F0DC-4CFB-1EEF-CA0E10BD5071}"/>
              </a:ext>
            </a:extLst>
          </p:cNvPr>
          <p:cNvSpPr/>
          <p:nvPr userDrawn="1"/>
        </p:nvSpPr>
        <p:spPr>
          <a:xfrm>
            <a:off x="7163664" y="295749"/>
            <a:ext cx="1316871" cy="1176163"/>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noFill/>
          <a:ln w="3175" cap="flat">
            <a:gradFill flip="none" rotWithShape="1">
              <a:gsLst>
                <a:gs pos="0">
                  <a:schemeClr val="accent1">
                    <a:lumMod val="5000"/>
                    <a:lumOff val="95000"/>
                  </a:schemeClr>
                </a:gs>
                <a:gs pos="42000">
                  <a:srgbClr val="FFB900"/>
                </a:gs>
                <a:gs pos="100000">
                  <a:srgbClr val="FFB3BB"/>
                </a:gs>
              </a:gsLst>
              <a:lin ang="0" scaled="1"/>
              <a:tileRect/>
            </a:gradFill>
            <a:prstDash val="solid"/>
            <a:miter/>
          </a:ln>
          <a:effectLst>
            <a:innerShdw blurRad="127000">
              <a:prstClr val="black"/>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37" name="Freeform: Shape 36">
            <a:extLst>
              <a:ext uri="{FF2B5EF4-FFF2-40B4-BE49-F238E27FC236}">
                <a16:creationId xmlns:a16="http://schemas.microsoft.com/office/drawing/2014/main" id="{A1BD28BA-367E-3F69-EAE0-803D8D0F1877}"/>
              </a:ext>
            </a:extLst>
          </p:cNvPr>
          <p:cNvSpPr/>
          <p:nvPr userDrawn="1"/>
        </p:nvSpPr>
        <p:spPr>
          <a:xfrm>
            <a:off x="9777802" y="2932781"/>
            <a:ext cx="3139245" cy="2803816"/>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solidFill>
            <a:schemeClr val="accent4">
              <a:alpha val="10000"/>
            </a:schemeClr>
          </a:solidFill>
          <a:ln w="19050" cap="flat">
            <a:noFill/>
            <a:prstDash val="solid"/>
            <a:miter/>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grpSp>
        <p:nvGrpSpPr>
          <p:cNvPr id="38" name="Group 37">
            <a:extLst>
              <a:ext uri="{FF2B5EF4-FFF2-40B4-BE49-F238E27FC236}">
                <a16:creationId xmlns:a16="http://schemas.microsoft.com/office/drawing/2014/main" id="{752ADEAD-A94C-61A6-188D-F25CF086D76A}"/>
              </a:ext>
            </a:extLst>
          </p:cNvPr>
          <p:cNvGrpSpPr/>
          <p:nvPr userDrawn="1"/>
        </p:nvGrpSpPr>
        <p:grpSpPr>
          <a:xfrm rot="14413224" flipV="1">
            <a:off x="9384435" y="4426242"/>
            <a:ext cx="1547528" cy="1188828"/>
            <a:chOff x="10153785" y="391645"/>
            <a:chExt cx="1757799" cy="1350360"/>
          </a:xfrm>
        </p:grpSpPr>
        <p:sp>
          <p:nvSpPr>
            <p:cNvPr id="39" name="Freeform: Shape 38">
              <a:extLst>
                <a:ext uri="{FF2B5EF4-FFF2-40B4-BE49-F238E27FC236}">
                  <a16:creationId xmlns:a16="http://schemas.microsoft.com/office/drawing/2014/main" id="{19D2FD69-A9EE-2EF0-BD33-4A58DCC3E924}"/>
                </a:ext>
              </a:extLst>
            </p:cNvPr>
            <p:cNvSpPr/>
            <p:nvPr/>
          </p:nvSpPr>
          <p:spPr>
            <a:xfrm>
              <a:off x="10153785" y="391645"/>
              <a:ext cx="1757799" cy="1350360"/>
            </a:xfrm>
            <a:custGeom>
              <a:avLst/>
              <a:gdLst>
                <a:gd name="connsiteX0" fmla="*/ 361482 w 1757799"/>
                <a:gd name="connsiteY0" fmla="*/ 0 h 1350360"/>
                <a:gd name="connsiteX1" fmla="*/ 840077 w 1757799"/>
                <a:gd name="connsiteY1" fmla="*/ 0 h 1350360"/>
                <a:gd name="connsiteX2" fmla="*/ 945924 w 1757799"/>
                <a:gd name="connsiteY2" fmla="*/ 61027 h 1350360"/>
                <a:gd name="connsiteX3" fmla="*/ 1185225 w 1757799"/>
                <a:gd name="connsiteY3" fmla="*/ 475557 h 1350360"/>
                <a:gd name="connsiteX4" fmla="*/ 1201557 w 1757799"/>
                <a:gd name="connsiteY4" fmla="*/ 536586 h 1350360"/>
                <a:gd name="connsiteX5" fmla="*/ 1189117 w 1757799"/>
                <a:gd name="connsiteY5" fmla="*/ 583070 h 1350360"/>
                <a:gd name="connsiteX6" fmla="*/ 1499351 w 1757799"/>
                <a:gd name="connsiteY6" fmla="*/ 583070 h 1350360"/>
                <a:gd name="connsiteX7" fmla="*/ 1575029 w 1757799"/>
                <a:gd name="connsiteY7" fmla="*/ 626703 h 1350360"/>
                <a:gd name="connsiteX8" fmla="*/ 1746123 w 1757799"/>
                <a:gd name="connsiteY8" fmla="*/ 923081 h 1350360"/>
                <a:gd name="connsiteX9" fmla="*/ 1746123 w 1757799"/>
                <a:gd name="connsiteY9" fmla="*/ 1010348 h 1350360"/>
                <a:gd name="connsiteX10" fmla="*/ 1575029 w 1757799"/>
                <a:gd name="connsiteY10" fmla="*/ 1306726 h 1350360"/>
                <a:gd name="connsiteX11" fmla="*/ 1499351 w 1757799"/>
                <a:gd name="connsiteY11" fmla="*/ 1350360 h 1350360"/>
                <a:gd name="connsiteX12" fmla="*/ 1157169 w 1757799"/>
                <a:gd name="connsiteY12" fmla="*/ 1350360 h 1350360"/>
                <a:gd name="connsiteX13" fmla="*/ 1081489 w 1757799"/>
                <a:gd name="connsiteY13" fmla="*/ 1306726 h 1350360"/>
                <a:gd name="connsiteX14" fmla="*/ 924024 w 1757799"/>
                <a:gd name="connsiteY14" fmla="*/ 1033953 h 1350360"/>
                <a:gd name="connsiteX15" fmla="*/ 901073 w 1757799"/>
                <a:gd name="connsiteY15" fmla="*/ 1056808 h 1350360"/>
                <a:gd name="connsiteX16" fmla="*/ 840077 w 1757799"/>
                <a:gd name="connsiteY16" fmla="*/ 1073174 h 1350360"/>
                <a:gd name="connsiteX17" fmla="*/ 361482 w 1757799"/>
                <a:gd name="connsiteY17" fmla="*/ 1073174 h 1350360"/>
                <a:gd name="connsiteX18" fmla="*/ 255632 w 1757799"/>
                <a:gd name="connsiteY18" fmla="*/ 1012144 h 1350360"/>
                <a:gd name="connsiteX19" fmla="*/ 16334 w 1757799"/>
                <a:gd name="connsiteY19" fmla="*/ 597614 h 1350360"/>
                <a:gd name="connsiteX20" fmla="*/ 16334 w 1757799"/>
                <a:gd name="connsiteY20" fmla="*/ 475557 h 1350360"/>
                <a:gd name="connsiteX21" fmla="*/ 255632 w 1757799"/>
                <a:gd name="connsiteY21" fmla="*/ 61027 h 1350360"/>
                <a:gd name="connsiteX22" fmla="*/ 361482 w 1757799"/>
                <a:gd name="connsiteY22" fmla="*/ 0 h 1350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757799" h="1350360">
                  <a:moveTo>
                    <a:pt x="361482" y="0"/>
                  </a:moveTo>
                  <a:lnTo>
                    <a:pt x="840077" y="0"/>
                  </a:lnTo>
                  <a:cubicBezTo>
                    <a:pt x="883885" y="0"/>
                    <a:pt x="924148" y="23297"/>
                    <a:pt x="945924" y="61027"/>
                  </a:cubicBezTo>
                  <a:lnTo>
                    <a:pt x="1185225" y="475557"/>
                  </a:lnTo>
                  <a:cubicBezTo>
                    <a:pt x="1196113" y="494424"/>
                    <a:pt x="1201557" y="515505"/>
                    <a:pt x="1201557" y="536586"/>
                  </a:cubicBezTo>
                  <a:lnTo>
                    <a:pt x="1189117" y="583070"/>
                  </a:lnTo>
                  <a:lnTo>
                    <a:pt x="1499351" y="583070"/>
                  </a:lnTo>
                  <a:cubicBezTo>
                    <a:pt x="1530673" y="583070"/>
                    <a:pt x="1559460" y="599727"/>
                    <a:pt x="1575029" y="626703"/>
                  </a:cubicBezTo>
                  <a:lnTo>
                    <a:pt x="1746123" y="923081"/>
                  </a:lnTo>
                  <a:cubicBezTo>
                    <a:pt x="1761692" y="950058"/>
                    <a:pt x="1761692" y="983372"/>
                    <a:pt x="1746123" y="1010348"/>
                  </a:cubicBezTo>
                  <a:lnTo>
                    <a:pt x="1575029" y="1306726"/>
                  </a:lnTo>
                  <a:cubicBezTo>
                    <a:pt x="1559279" y="1333702"/>
                    <a:pt x="1530492" y="1350360"/>
                    <a:pt x="1499351" y="1350360"/>
                  </a:cubicBezTo>
                  <a:lnTo>
                    <a:pt x="1157169" y="1350360"/>
                  </a:lnTo>
                  <a:cubicBezTo>
                    <a:pt x="1125846" y="1350360"/>
                    <a:pt x="1097058" y="1333702"/>
                    <a:pt x="1081489" y="1306726"/>
                  </a:cubicBezTo>
                  <a:lnTo>
                    <a:pt x="924024" y="1033953"/>
                  </a:lnTo>
                  <a:lnTo>
                    <a:pt x="901073" y="1056808"/>
                  </a:lnTo>
                  <a:cubicBezTo>
                    <a:pt x="882809" y="1067349"/>
                    <a:pt x="861855" y="1073174"/>
                    <a:pt x="840077" y="1073174"/>
                  </a:cubicBezTo>
                  <a:lnTo>
                    <a:pt x="361482" y="1073174"/>
                  </a:lnTo>
                  <a:cubicBezTo>
                    <a:pt x="317671" y="1073174"/>
                    <a:pt x="277408" y="1049874"/>
                    <a:pt x="255632" y="1012144"/>
                  </a:cubicBezTo>
                  <a:lnTo>
                    <a:pt x="16334" y="597614"/>
                  </a:lnTo>
                  <a:cubicBezTo>
                    <a:pt x="-5445" y="559884"/>
                    <a:pt x="-5445" y="513290"/>
                    <a:pt x="16334" y="475557"/>
                  </a:cubicBezTo>
                  <a:lnTo>
                    <a:pt x="255632" y="61027"/>
                  </a:lnTo>
                  <a:cubicBezTo>
                    <a:pt x="277663" y="23297"/>
                    <a:pt x="317927" y="0"/>
                    <a:pt x="361482" y="0"/>
                  </a:cubicBezTo>
                  <a:close/>
                </a:path>
              </a:pathLst>
            </a:custGeom>
            <a:solidFill>
              <a:schemeClr val="bg1"/>
            </a:solidFill>
            <a:ln w="19050" cap="flat">
              <a:gradFill flip="none" rotWithShape="1">
                <a:gsLst>
                  <a:gs pos="0">
                    <a:schemeClr val="accent1">
                      <a:lumMod val="5000"/>
                      <a:lumOff val="95000"/>
                    </a:schemeClr>
                  </a:gs>
                  <a:gs pos="42000">
                    <a:srgbClr val="49C5B1"/>
                  </a:gs>
                  <a:gs pos="100000">
                    <a:srgbClr val="00B0F0"/>
                  </a:gs>
                </a:gsLst>
                <a:lin ang="15600000" scaled="0"/>
                <a:tileRect/>
              </a:gradFill>
              <a:prstDash val="solid"/>
              <a:miter/>
            </a:ln>
            <a:effectLst>
              <a:innerShdw blurRad="127000">
                <a:prstClr val="black"/>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40" name="Freeform: Shape 39">
              <a:extLst>
                <a:ext uri="{FF2B5EF4-FFF2-40B4-BE49-F238E27FC236}">
                  <a16:creationId xmlns:a16="http://schemas.microsoft.com/office/drawing/2014/main" id="{EA62F90B-63A9-620E-475A-9EF99AB6157C}"/>
                </a:ext>
              </a:extLst>
            </p:cNvPr>
            <p:cNvSpPr/>
            <p:nvPr/>
          </p:nvSpPr>
          <p:spPr>
            <a:xfrm>
              <a:off x="10287115" y="510368"/>
              <a:ext cx="936960" cy="836848"/>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gradFill flip="none" rotWithShape="1">
              <a:gsLst>
                <a:gs pos="0">
                  <a:srgbClr val="0078D4"/>
                </a:gs>
                <a:gs pos="100000">
                  <a:srgbClr val="8DC8E8"/>
                </a:gs>
              </a:gsLst>
              <a:lin ang="2700000" scaled="1"/>
              <a:tileRect/>
            </a:gradFill>
            <a:ln w="19050" cap="flat">
              <a:noFill/>
              <a:prstDash val="solid"/>
              <a:miter/>
            </a:ln>
            <a:effectLst>
              <a:innerShdw blurRad="127000">
                <a:prstClr val="black">
                  <a:alpha val="99000"/>
                </a:prstClr>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41" name="Freeform: Shape 40">
              <a:extLst>
                <a:ext uri="{FF2B5EF4-FFF2-40B4-BE49-F238E27FC236}">
                  <a16:creationId xmlns:a16="http://schemas.microsoft.com/office/drawing/2014/main" id="{3927DA45-791C-A995-90DE-C887F5CD1285}"/>
                </a:ext>
              </a:extLst>
            </p:cNvPr>
            <p:cNvSpPr/>
            <p:nvPr/>
          </p:nvSpPr>
          <p:spPr>
            <a:xfrm>
              <a:off x="11178521" y="1092103"/>
              <a:ext cx="596284" cy="532572"/>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gradFill flip="none" rotWithShape="1">
              <a:gsLst>
                <a:gs pos="0">
                  <a:srgbClr val="8DC8E8"/>
                </a:gs>
                <a:gs pos="100000">
                  <a:srgbClr val="0078D4"/>
                </a:gs>
              </a:gsLst>
              <a:lin ang="2700000" scaled="1"/>
              <a:tileRect/>
            </a:gradFill>
            <a:ln w="19050" cap="flat">
              <a:noFill/>
              <a:prstDash val="solid"/>
              <a:miter/>
            </a:ln>
            <a:effectLst>
              <a:innerShdw blurRad="127000">
                <a:prstClr val="black">
                  <a:alpha val="99000"/>
                </a:prstClr>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grpSp>
      <p:sp>
        <p:nvSpPr>
          <p:cNvPr id="42" name="Rectangle 41">
            <a:extLst>
              <a:ext uri="{FF2B5EF4-FFF2-40B4-BE49-F238E27FC236}">
                <a16:creationId xmlns:a16="http://schemas.microsoft.com/office/drawing/2014/main" id="{4C3236B9-0A25-58C6-F09C-DBD2964189B8}"/>
              </a:ext>
            </a:extLst>
          </p:cNvPr>
          <p:cNvSpPr/>
          <p:nvPr userDrawn="1"/>
        </p:nvSpPr>
        <p:spPr bwMode="auto">
          <a:xfrm>
            <a:off x="7948141" y="3293441"/>
            <a:ext cx="2963017" cy="1295417"/>
          </a:xfrm>
          <a:prstGeom prst="rect">
            <a:avLst/>
          </a:prstGeom>
          <a:gradFill flip="none" rotWithShape="1">
            <a:gsLst>
              <a:gs pos="74000">
                <a:srgbClr val="8DC8E8"/>
              </a:gs>
              <a:gs pos="0">
                <a:srgbClr val="83C8E0">
                  <a:alpha val="0"/>
                </a:srgbClr>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b="0" i="0">
              <a:solidFill>
                <a:srgbClr val="FFFFFF"/>
              </a:solidFill>
              <a:ea typeface="Segoe UI" pitchFamily="34" charset="0"/>
              <a:cs typeface="Segoe Sans Text" pitchFamily="2" charset="0"/>
            </a:endParaRPr>
          </a:p>
        </p:txBody>
      </p:sp>
      <p:sp>
        <p:nvSpPr>
          <p:cNvPr id="43" name="Freeform: Shape 42">
            <a:extLst>
              <a:ext uri="{FF2B5EF4-FFF2-40B4-BE49-F238E27FC236}">
                <a16:creationId xmlns:a16="http://schemas.microsoft.com/office/drawing/2014/main" id="{5291DF34-BE72-337B-B9B5-0804EBDA7899}"/>
              </a:ext>
            </a:extLst>
          </p:cNvPr>
          <p:cNvSpPr/>
          <p:nvPr userDrawn="1"/>
        </p:nvSpPr>
        <p:spPr>
          <a:xfrm>
            <a:off x="9854725" y="3290770"/>
            <a:ext cx="1454289" cy="1298897"/>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blipFill dpi="0" rotWithShape="1">
            <a:blip r:embed="rId3" cstate="print">
              <a:extLst>
                <a:ext uri="{28A0092B-C50C-407E-A947-70E740481C1C}">
                  <a14:useLocalDpi xmlns:a14="http://schemas.microsoft.com/office/drawing/2010/main"/>
                </a:ext>
              </a:extLst>
            </a:blip>
            <a:srcRect/>
            <a:stretch>
              <a:fillRect/>
            </a:stretch>
          </a:blipFill>
          <a:ln w="19050" cap="flat">
            <a:noFill/>
            <a:prstDash val="solid"/>
            <a:miter/>
          </a:ln>
          <a:effectLst>
            <a:outerShdw blurRad="88900" dist="50800" dir="8100000" algn="tr" rotWithShape="0">
              <a:prstClr val="black">
                <a:alpha val="30000"/>
              </a:prstClr>
            </a:out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solidFill>
                <a:schemeClr val="tx1"/>
              </a:solidFill>
            </a:endParaRPr>
          </a:p>
        </p:txBody>
      </p:sp>
      <p:sp>
        <p:nvSpPr>
          <p:cNvPr id="44" name="Freeform: Shape 43">
            <a:extLst>
              <a:ext uri="{FF2B5EF4-FFF2-40B4-BE49-F238E27FC236}">
                <a16:creationId xmlns:a16="http://schemas.microsoft.com/office/drawing/2014/main" id="{DEA91628-B588-ECAC-83E7-CD287A65C1EC}"/>
              </a:ext>
            </a:extLst>
          </p:cNvPr>
          <p:cNvSpPr/>
          <p:nvPr userDrawn="1"/>
        </p:nvSpPr>
        <p:spPr>
          <a:xfrm>
            <a:off x="5071106" y="3846440"/>
            <a:ext cx="1075629" cy="960699"/>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solidFill>
            <a:schemeClr val="accent4">
              <a:alpha val="10000"/>
            </a:schemeClr>
          </a:solidFill>
          <a:ln w="19050" cap="flat">
            <a:noFill/>
            <a:prstDash val="solid"/>
            <a:miter/>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grpSp>
        <p:nvGrpSpPr>
          <p:cNvPr id="45" name="Group 44">
            <a:extLst>
              <a:ext uri="{FF2B5EF4-FFF2-40B4-BE49-F238E27FC236}">
                <a16:creationId xmlns:a16="http://schemas.microsoft.com/office/drawing/2014/main" id="{487AB52A-7323-8DFE-66AB-A900B246CB7F}"/>
              </a:ext>
            </a:extLst>
          </p:cNvPr>
          <p:cNvGrpSpPr/>
          <p:nvPr userDrawn="1"/>
        </p:nvGrpSpPr>
        <p:grpSpPr>
          <a:xfrm>
            <a:off x="6403441" y="3065560"/>
            <a:ext cx="2292111" cy="1566372"/>
            <a:chOff x="7010847" y="2172752"/>
            <a:chExt cx="2292111" cy="1566372"/>
          </a:xfrm>
        </p:grpSpPr>
        <p:sp>
          <p:nvSpPr>
            <p:cNvPr id="46" name="Freeform: Shape 45">
              <a:extLst>
                <a:ext uri="{FF2B5EF4-FFF2-40B4-BE49-F238E27FC236}">
                  <a16:creationId xmlns:a16="http://schemas.microsoft.com/office/drawing/2014/main" id="{05FF2362-FF8B-3AB9-7A77-A499D1FD0D7A}"/>
                </a:ext>
              </a:extLst>
            </p:cNvPr>
            <p:cNvSpPr/>
            <p:nvPr/>
          </p:nvSpPr>
          <p:spPr>
            <a:xfrm>
              <a:off x="7010847" y="2172752"/>
              <a:ext cx="2292111" cy="1566372"/>
            </a:xfrm>
            <a:custGeom>
              <a:avLst/>
              <a:gdLst>
                <a:gd name="connsiteX0" fmla="*/ 311250 w 2292111"/>
                <a:gd name="connsiteY0" fmla="*/ 0 h 1566372"/>
                <a:gd name="connsiteX1" fmla="*/ 723339 w 2292111"/>
                <a:gd name="connsiteY1" fmla="*/ 0 h 1566372"/>
                <a:gd name="connsiteX2" fmla="*/ 814477 w 2292111"/>
                <a:gd name="connsiteY2" fmla="*/ 52546 h 1566372"/>
                <a:gd name="connsiteX3" fmla="*/ 986173 w 2292111"/>
                <a:gd name="connsiteY3" fmla="*/ 349968 h 1566372"/>
                <a:gd name="connsiteX4" fmla="*/ 1050749 w 2292111"/>
                <a:gd name="connsiteY4" fmla="*/ 238104 h 1566372"/>
                <a:gd name="connsiteX5" fmla="*/ 1189658 w 2292111"/>
                <a:gd name="connsiteY5" fmla="*/ 158017 h 1566372"/>
                <a:gd name="connsiteX6" fmla="*/ 1817732 w 2292111"/>
                <a:gd name="connsiteY6" fmla="*/ 158017 h 1566372"/>
                <a:gd name="connsiteX7" fmla="*/ 1956638 w 2292111"/>
                <a:gd name="connsiteY7" fmla="*/ 238104 h 1566372"/>
                <a:gd name="connsiteX8" fmla="*/ 2270679 w 2292111"/>
                <a:gd name="connsiteY8" fmla="*/ 782104 h 1566372"/>
                <a:gd name="connsiteX9" fmla="*/ 2270679 w 2292111"/>
                <a:gd name="connsiteY9" fmla="*/ 942282 h 1566372"/>
                <a:gd name="connsiteX10" fmla="*/ 1956638 w 2292111"/>
                <a:gd name="connsiteY10" fmla="*/ 1486281 h 1566372"/>
                <a:gd name="connsiteX11" fmla="*/ 1817732 w 2292111"/>
                <a:gd name="connsiteY11" fmla="*/ 1566372 h 1566372"/>
                <a:gd name="connsiteX12" fmla="*/ 1189658 w 2292111"/>
                <a:gd name="connsiteY12" fmla="*/ 1566372 h 1566372"/>
                <a:gd name="connsiteX13" fmla="*/ 1050749 w 2292111"/>
                <a:gd name="connsiteY13" fmla="*/ 1486281 h 1566372"/>
                <a:gd name="connsiteX14" fmla="*/ 1002018 w 2292111"/>
                <a:gd name="connsiteY14" fmla="*/ 1401866 h 1566372"/>
                <a:gd name="connsiteX15" fmla="*/ 1001216 w 2292111"/>
                <a:gd name="connsiteY15" fmla="*/ 1402668 h 1566372"/>
                <a:gd name="connsiteX16" fmla="*/ 966074 w 2292111"/>
                <a:gd name="connsiteY16" fmla="*/ 1412096 h 1566372"/>
                <a:gd name="connsiteX17" fmla="*/ 690401 w 2292111"/>
                <a:gd name="connsiteY17" fmla="*/ 1412110 h 1566372"/>
                <a:gd name="connsiteX18" fmla="*/ 629479 w 2292111"/>
                <a:gd name="connsiteY18" fmla="*/ 1376890 h 1566372"/>
                <a:gd name="connsiteX19" fmla="*/ 491656 w 2292111"/>
                <a:gd name="connsiteY19" fmla="*/ 1138173 h 1566372"/>
                <a:gd name="connsiteX20" fmla="*/ 491615 w 2292111"/>
                <a:gd name="connsiteY20" fmla="*/ 1067804 h 1566372"/>
                <a:gd name="connsiteX21" fmla="*/ 574626 w 2292111"/>
                <a:gd name="connsiteY21" fmla="*/ 924043 h 1566372"/>
                <a:gd name="connsiteX22" fmla="*/ 311250 w 2292111"/>
                <a:gd name="connsiteY22" fmla="*/ 924043 h 1566372"/>
                <a:gd name="connsiteX23" fmla="*/ 220109 w 2292111"/>
                <a:gd name="connsiteY23" fmla="*/ 871495 h 1566372"/>
                <a:gd name="connsiteX24" fmla="*/ 14065 w 2292111"/>
                <a:gd name="connsiteY24" fmla="*/ 514568 h 1566372"/>
                <a:gd name="connsiteX25" fmla="*/ 14065 w 2292111"/>
                <a:gd name="connsiteY25" fmla="*/ 409473 h 1566372"/>
                <a:gd name="connsiteX26" fmla="*/ 220109 w 2292111"/>
                <a:gd name="connsiteY26" fmla="*/ 52546 h 1566372"/>
                <a:gd name="connsiteX27" fmla="*/ 311250 w 2292111"/>
                <a:gd name="connsiteY27" fmla="*/ 0 h 1566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292111" h="1566372">
                  <a:moveTo>
                    <a:pt x="311250" y="0"/>
                  </a:moveTo>
                  <a:lnTo>
                    <a:pt x="723339" y="0"/>
                  </a:lnTo>
                  <a:cubicBezTo>
                    <a:pt x="761059" y="0"/>
                    <a:pt x="795727" y="20059"/>
                    <a:pt x="814477" y="52546"/>
                  </a:cubicBezTo>
                  <a:lnTo>
                    <a:pt x="986173" y="349968"/>
                  </a:lnTo>
                  <a:lnTo>
                    <a:pt x="1050749" y="238104"/>
                  </a:lnTo>
                  <a:cubicBezTo>
                    <a:pt x="1079661" y="188590"/>
                    <a:pt x="1132500" y="158017"/>
                    <a:pt x="1189658" y="158017"/>
                  </a:cubicBezTo>
                  <a:lnTo>
                    <a:pt x="1817732" y="158017"/>
                  </a:lnTo>
                  <a:cubicBezTo>
                    <a:pt x="1875222" y="158017"/>
                    <a:pt x="1928061" y="188590"/>
                    <a:pt x="1956638" y="238104"/>
                  </a:cubicBezTo>
                  <a:lnTo>
                    <a:pt x="2270679" y="782104"/>
                  </a:lnTo>
                  <a:cubicBezTo>
                    <a:pt x="2299256" y="831621"/>
                    <a:pt x="2299256" y="892767"/>
                    <a:pt x="2270679" y="942282"/>
                  </a:cubicBezTo>
                  <a:lnTo>
                    <a:pt x="1956638" y="1486281"/>
                  </a:lnTo>
                  <a:cubicBezTo>
                    <a:pt x="1927729" y="1535795"/>
                    <a:pt x="1874891" y="1566372"/>
                    <a:pt x="1817732" y="1566372"/>
                  </a:cubicBezTo>
                  <a:lnTo>
                    <a:pt x="1189658" y="1566372"/>
                  </a:lnTo>
                  <a:cubicBezTo>
                    <a:pt x="1132165" y="1566372"/>
                    <a:pt x="1079326" y="1535795"/>
                    <a:pt x="1050749" y="1486281"/>
                  </a:cubicBezTo>
                  <a:lnTo>
                    <a:pt x="1002018" y="1401866"/>
                  </a:lnTo>
                  <a:lnTo>
                    <a:pt x="1001216" y="1402668"/>
                  </a:lnTo>
                  <a:cubicBezTo>
                    <a:pt x="990701" y="1408739"/>
                    <a:pt x="978619" y="1412094"/>
                    <a:pt x="966074" y="1412096"/>
                  </a:cubicBezTo>
                  <a:lnTo>
                    <a:pt x="690401" y="1412110"/>
                  </a:lnTo>
                  <a:cubicBezTo>
                    <a:pt x="665237" y="1411989"/>
                    <a:pt x="642022" y="1398615"/>
                    <a:pt x="629479" y="1376890"/>
                  </a:cubicBezTo>
                  <a:lnTo>
                    <a:pt x="491656" y="1138173"/>
                  </a:lnTo>
                  <a:cubicBezTo>
                    <a:pt x="479041" y="1116323"/>
                    <a:pt x="479066" y="1089531"/>
                    <a:pt x="491615" y="1067804"/>
                  </a:cubicBezTo>
                  <a:lnTo>
                    <a:pt x="574626" y="924043"/>
                  </a:lnTo>
                  <a:lnTo>
                    <a:pt x="311250" y="924043"/>
                  </a:lnTo>
                  <a:cubicBezTo>
                    <a:pt x="273528" y="924043"/>
                    <a:pt x="238859" y="903982"/>
                    <a:pt x="220109" y="871495"/>
                  </a:cubicBezTo>
                  <a:lnTo>
                    <a:pt x="14065" y="514568"/>
                  </a:lnTo>
                  <a:cubicBezTo>
                    <a:pt x="-4688" y="482081"/>
                    <a:pt x="-4688" y="441962"/>
                    <a:pt x="14065" y="409473"/>
                  </a:cubicBezTo>
                  <a:lnTo>
                    <a:pt x="220109" y="52546"/>
                  </a:lnTo>
                  <a:cubicBezTo>
                    <a:pt x="239079" y="20059"/>
                    <a:pt x="273747" y="0"/>
                    <a:pt x="311250" y="0"/>
                  </a:cubicBezTo>
                  <a:close/>
                </a:path>
              </a:pathLst>
            </a:custGeom>
            <a:solidFill>
              <a:schemeClr val="bg1"/>
            </a:solidFill>
            <a:ln w="19050" cap="flat">
              <a:gradFill flip="none" rotWithShape="1">
                <a:gsLst>
                  <a:gs pos="0">
                    <a:schemeClr val="accent1">
                      <a:lumMod val="5000"/>
                      <a:lumOff val="95000"/>
                    </a:schemeClr>
                  </a:gs>
                  <a:gs pos="42000">
                    <a:srgbClr val="49C5B1"/>
                  </a:gs>
                  <a:gs pos="100000">
                    <a:srgbClr val="8DE971"/>
                  </a:gs>
                </a:gsLst>
                <a:lin ang="0" scaled="1"/>
                <a:tileRect/>
              </a:gradFill>
              <a:prstDash val="solid"/>
              <a:miter/>
            </a:ln>
            <a:effectLst>
              <a:innerShdw blurRad="127000">
                <a:prstClr val="black"/>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47" name="Freeform: Shape 46">
              <a:extLst>
                <a:ext uri="{FF2B5EF4-FFF2-40B4-BE49-F238E27FC236}">
                  <a16:creationId xmlns:a16="http://schemas.microsoft.com/office/drawing/2014/main" id="{F7B818C2-2B38-81BA-196B-CCF2CBCD575F}"/>
                </a:ext>
              </a:extLst>
            </p:cNvPr>
            <p:cNvSpPr/>
            <p:nvPr/>
          </p:nvSpPr>
          <p:spPr>
            <a:xfrm>
              <a:off x="7127391" y="2271318"/>
              <a:ext cx="815067" cy="727978"/>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gradFill flip="none" rotWithShape="1">
              <a:gsLst>
                <a:gs pos="0">
                  <a:srgbClr val="8DE971"/>
                </a:gs>
                <a:gs pos="100000">
                  <a:srgbClr val="0078D4"/>
                </a:gs>
              </a:gsLst>
              <a:lin ang="18900000" scaled="1"/>
              <a:tileRect/>
            </a:gradFill>
            <a:ln w="19050" cap="flat">
              <a:noFill/>
              <a:prstDash val="solid"/>
              <a:miter/>
            </a:ln>
            <a:effectLst>
              <a:innerShdw blurRad="127000">
                <a:prstClr val="black">
                  <a:alpha val="99000"/>
                </a:prstClr>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48" name="Freeform: Shape 47">
              <a:extLst>
                <a:ext uri="{FF2B5EF4-FFF2-40B4-BE49-F238E27FC236}">
                  <a16:creationId xmlns:a16="http://schemas.microsoft.com/office/drawing/2014/main" id="{D85AFA07-1B53-AE18-938F-23C6EB70FFA8}"/>
                </a:ext>
              </a:extLst>
            </p:cNvPr>
            <p:cNvSpPr/>
            <p:nvPr/>
          </p:nvSpPr>
          <p:spPr>
            <a:xfrm>
              <a:off x="7873143" y="2469533"/>
              <a:ext cx="1281679" cy="1144733"/>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gradFill flip="none" rotWithShape="1">
              <a:gsLst>
                <a:gs pos="0">
                  <a:srgbClr val="49C5B1"/>
                </a:gs>
                <a:gs pos="100000">
                  <a:srgbClr val="8DE971"/>
                </a:gs>
              </a:gsLst>
              <a:lin ang="2700000" scaled="1"/>
              <a:tileRect/>
            </a:gradFill>
            <a:ln w="19050" cap="flat">
              <a:noFill/>
              <a:prstDash val="solid"/>
              <a:miter/>
            </a:ln>
            <a:effectLst>
              <a:innerShdw blurRad="127000">
                <a:prstClr val="black">
                  <a:alpha val="99000"/>
                </a:prstClr>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49" name="Freeform: Shape 48">
              <a:extLst>
                <a:ext uri="{FF2B5EF4-FFF2-40B4-BE49-F238E27FC236}">
                  <a16:creationId xmlns:a16="http://schemas.microsoft.com/office/drawing/2014/main" id="{856CC029-D255-465E-1E42-58AE49921F75}"/>
                </a:ext>
              </a:extLst>
            </p:cNvPr>
            <p:cNvSpPr/>
            <p:nvPr/>
          </p:nvSpPr>
          <p:spPr>
            <a:xfrm>
              <a:off x="7621037" y="3063341"/>
              <a:ext cx="474815" cy="424081"/>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gradFill flip="none" rotWithShape="1">
              <a:gsLst>
                <a:gs pos="0">
                  <a:srgbClr val="69D6A3"/>
                </a:gs>
                <a:gs pos="100000">
                  <a:srgbClr val="8DC8E8">
                    <a:lumMod val="63000"/>
                  </a:srgbClr>
                </a:gs>
              </a:gsLst>
              <a:lin ang="2700000" scaled="1"/>
              <a:tileRect/>
            </a:gradFill>
            <a:ln w="19050" cap="flat">
              <a:noFill/>
              <a:prstDash val="solid"/>
              <a:miter/>
            </a:ln>
            <a:effectLst>
              <a:innerShdw blurRad="127000">
                <a:prstClr val="black">
                  <a:alpha val="99000"/>
                </a:prstClr>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grpSp>
      <p:sp>
        <p:nvSpPr>
          <p:cNvPr id="50" name="Rectangle 49">
            <a:extLst>
              <a:ext uri="{FF2B5EF4-FFF2-40B4-BE49-F238E27FC236}">
                <a16:creationId xmlns:a16="http://schemas.microsoft.com/office/drawing/2014/main" id="{92E8DC29-3084-D651-D223-099F29ABF19E}"/>
              </a:ext>
            </a:extLst>
          </p:cNvPr>
          <p:cNvSpPr/>
          <p:nvPr userDrawn="1"/>
        </p:nvSpPr>
        <p:spPr bwMode="auto">
          <a:xfrm>
            <a:off x="3950967" y="4204073"/>
            <a:ext cx="3375119" cy="1746352"/>
          </a:xfrm>
          <a:prstGeom prst="rect">
            <a:avLst/>
          </a:prstGeom>
          <a:gradFill flip="none" rotWithShape="1">
            <a:gsLst>
              <a:gs pos="84000">
                <a:srgbClr val="8DE971"/>
              </a:gs>
              <a:gs pos="0">
                <a:srgbClr val="83C8E0">
                  <a:alpha val="0"/>
                </a:srgbClr>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b="0" i="0">
              <a:solidFill>
                <a:srgbClr val="FFFFFF"/>
              </a:solidFill>
              <a:cs typeface="Segoe Sans Text" pitchFamily="2" charset="0"/>
            </a:endParaRPr>
          </a:p>
        </p:txBody>
      </p:sp>
      <p:sp>
        <p:nvSpPr>
          <p:cNvPr id="51" name="Freeform: Shape 50">
            <a:extLst>
              <a:ext uri="{FF2B5EF4-FFF2-40B4-BE49-F238E27FC236}">
                <a16:creationId xmlns:a16="http://schemas.microsoft.com/office/drawing/2014/main" id="{928A3B69-DB40-B52D-B2A5-F126A6784915}"/>
              </a:ext>
            </a:extLst>
          </p:cNvPr>
          <p:cNvSpPr/>
          <p:nvPr userDrawn="1"/>
        </p:nvSpPr>
        <p:spPr>
          <a:xfrm flipH="1">
            <a:off x="5925080" y="4204449"/>
            <a:ext cx="1960527" cy="1751045"/>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blipFill dpi="0" rotWithShape="1">
            <a:blip r:embed="rId4" cstate="print">
              <a:extLst>
                <a:ext uri="{28A0092B-C50C-407E-A947-70E740481C1C}">
                  <a14:useLocalDpi xmlns:a14="http://schemas.microsoft.com/office/drawing/2010/main"/>
                </a:ext>
              </a:extLst>
            </a:blip>
            <a:srcRect/>
            <a:stretch>
              <a:fillRect/>
            </a:stretch>
          </a:blipFill>
          <a:ln w="19050" cap="flat">
            <a:noFill/>
            <a:prstDash val="solid"/>
            <a:miter/>
          </a:ln>
          <a:effectLst>
            <a:outerShdw blurRad="88900" dist="50800" dir="8100000" algn="tr" rotWithShape="0">
              <a:prstClr val="black">
                <a:alpha val="30000"/>
              </a:prstClr>
            </a:out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solidFill>
                <a:schemeClr val="tx1"/>
              </a:solidFill>
            </a:endParaRPr>
          </a:p>
        </p:txBody>
      </p:sp>
      <p:grpSp>
        <p:nvGrpSpPr>
          <p:cNvPr id="52" name="Group 51">
            <a:extLst>
              <a:ext uri="{FF2B5EF4-FFF2-40B4-BE49-F238E27FC236}">
                <a16:creationId xmlns:a16="http://schemas.microsoft.com/office/drawing/2014/main" id="{3EB366C3-016F-735C-A104-1934DB9AE4EB}"/>
              </a:ext>
            </a:extLst>
          </p:cNvPr>
          <p:cNvGrpSpPr/>
          <p:nvPr userDrawn="1"/>
        </p:nvGrpSpPr>
        <p:grpSpPr>
          <a:xfrm>
            <a:off x="8261253" y="366748"/>
            <a:ext cx="1453105" cy="1269759"/>
            <a:chOff x="9221783" y="4158570"/>
            <a:chExt cx="2336117" cy="2041356"/>
          </a:xfrm>
        </p:grpSpPr>
        <p:sp>
          <p:nvSpPr>
            <p:cNvPr id="53" name="Freeform: Shape 52">
              <a:extLst>
                <a:ext uri="{FF2B5EF4-FFF2-40B4-BE49-F238E27FC236}">
                  <a16:creationId xmlns:a16="http://schemas.microsoft.com/office/drawing/2014/main" id="{6F948CDE-93F3-A2E5-F355-64283046F431}"/>
                </a:ext>
              </a:extLst>
            </p:cNvPr>
            <p:cNvSpPr/>
            <p:nvPr/>
          </p:nvSpPr>
          <p:spPr>
            <a:xfrm flipH="1">
              <a:off x="9221783" y="4158570"/>
              <a:ext cx="2336117" cy="2041356"/>
            </a:xfrm>
            <a:custGeom>
              <a:avLst/>
              <a:gdLst>
                <a:gd name="connsiteX0" fmla="*/ 799317 w 2336117"/>
                <a:gd name="connsiteY0" fmla="*/ 0 h 2041356"/>
                <a:gd name="connsiteX1" fmla="*/ 343943 w 2336117"/>
                <a:gd name="connsiteY1" fmla="*/ 0 h 2041356"/>
                <a:gd name="connsiteX2" fmla="*/ 243229 w 2336117"/>
                <a:gd name="connsiteY2" fmla="*/ 58066 h 2041356"/>
                <a:gd name="connsiteX3" fmla="*/ 15542 w 2336117"/>
                <a:gd name="connsiteY3" fmla="*/ 452484 h 2041356"/>
                <a:gd name="connsiteX4" fmla="*/ 15542 w 2336117"/>
                <a:gd name="connsiteY4" fmla="*/ 568618 h 2041356"/>
                <a:gd name="connsiteX5" fmla="*/ 243229 w 2336117"/>
                <a:gd name="connsiteY5" fmla="*/ 963035 h 2041356"/>
                <a:gd name="connsiteX6" fmla="*/ 343943 w 2336117"/>
                <a:gd name="connsiteY6" fmla="*/ 1021104 h 2041356"/>
                <a:gd name="connsiteX7" fmla="*/ 706013 w 2336117"/>
                <a:gd name="connsiteY7" fmla="*/ 1021104 h 2041356"/>
                <a:gd name="connsiteX8" fmla="*/ 617340 w 2336117"/>
                <a:gd name="connsiteY8" fmla="*/ 1174710 h 2041356"/>
                <a:gd name="connsiteX9" fmla="*/ 617340 w 2336117"/>
                <a:gd name="connsiteY9" fmla="*/ 1351713 h 2041356"/>
                <a:gd name="connsiteX10" fmla="*/ 964363 w 2336117"/>
                <a:gd name="connsiteY10" fmla="*/ 1952853 h 2041356"/>
                <a:gd name="connsiteX11" fmla="*/ 1117863 w 2336117"/>
                <a:gd name="connsiteY11" fmla="*/ 2041356 h 2041356"/>
                <a:gd name="connsiteX12" fmla="*/ 1811909 w 2336117"/>
                <a:gd name="connsiteY12" fmla="*/ 2041356 h 2041356"/>
                <a:gd name="connsiteX13" fmla="*/ 1965406 w 2336117"/>
                <a:gd name="connsiteY13" fmla="*/ 1952853 h 2041356"/>
                <a:gd name="connsiteX14" fmla="*/ 2312433 w 2336117"/>
                <a:gd name="connsiteY14" fmla="*/ 1351713 h 2041356"/>
                <a:gd name="connsiteX15" fmla="*/ 2312433 w 2336117"/>
                <a:gd name="connsiteY15" fmla="*/ 1174710 h 2041356"/>
                <a:gd name="connsiteX16" fmla="*/ 1965406 w 2336117"/>
                <a:gd name="connsiteY16" fmla="*/ 573570 h 2041356"/>
                <a:gd name="connsiteX17" fmla="*/ 1811909 w 2336117"/>
                <a:gd name="connsiteY17" fmla="*/ 485070 h 2041356"/>
                <a:gd name="connsiteX18" fmla="*/ 1136439 w 2336117"/>
                <a:gd name="connsiteY18" fmla="*/ 485070 h 2041356"/>
                <a:gd name="connsiteX19" fmla="*/ 1127718 w 2336117"/>
                <a:gd name="connsiteY19" fmla="*/ 452484 h 2041356"/>
                <a:gd name="connsiteX20" fmla="*/ 900028 w 2336117"/>
                <a:gd name="connsiteY20" fmla="*/ 58066 h 2041356"/>
                <a:gd name="connsiteX21" fmla="*/ 799317 w 2336117"/>
                <a:gd name="connsiteY21" fmla="*/ 0 h 2041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336117" h="2041356">
                  <a:moveTo>
                    <a:pt x="799317" y="0"/>
                  </a:moveTo>
                  <a:lnTo>
                    <a:pt x="343943" y="0"/>
                  </a:lnTo>
                  <a:cubicBezTo>
                    <a:pt x="302501" y="0"/>
                    <a:pt x="264191" y="22167"/>
                    <a:pt x="243229" y="58066"/>
                  </a:cubicBezTo>
                  <a:lnTo>
                    <a:pt x="15542" y="452484"/>
                  </a:lnTo>
                  <a:cubicBezTo>
                    <a:pt x="-5181" y="488385"/>
                    <a:pt x="-5181" y="532718"/>
                    <a:pt x="15542" y="568618"/>
                  </a:cubicBezTo>
                  <a:lnTo>
                    <a:pt x="243229" y="963035"/>
                  </a:lnTo>
                  <a:cubicBezTo>
                    <a:pt x="263948" y="998935"/>
                    <a:pt x="302258" y="1021104"/>
                    <a:pt x="343943" y="1021104"/>
                  </a:cubicBezTo>
                  <a:lnTo>
                    <a:pt x="706013" y="1021104"/>
                  </a:lnTo>
                  <a:lnTo>
                    <a:pt x="617340" y="1174710"/>
                  </a:lnTo>
                  <a:cubicBezTo>
                    <a:pt x="585757" y="1229429"/>
                    <a:pt x="585757" y="1296998"/>
                    <a:pt x="617340" y="1351713"/>
                  </a:cubicBezTo>
                  <a:lnTo>
                    <a:pt x="964363" y="1952853"/>
                  </a:lnTo>
                  <a:cubicBezTo>
                    <a:pt x="995942" y="2007568"/>
                    <a:pt x="1054331" y="2041356"/>
                    <a:pt x="1117863" y="2041356"/>
                  </a:cubicBezTo>
                  <a:lnTo>
                    <a:pt x="1811909" y="2041356"/>
                  </a:lnTo>
                  <a:cubicBezTo>
                    <a:pt x="1875071" y="2041356"/>
                    <a:pt x="1933460" y="2007568"/>
                    <a:pt x="1965406" y="1952853"/>
                  </a:cubicBezTo>
                  <a:lnTo>
                    <a:pt x="2312433" y="1351713"/>
                  </a:lnTo>
                  <a:cubicBezTo>
                    <a:pt x="2344012" y="1296998"/>
                    <a:pt x="2344012" y="1229429"/>
                    <a:pt x="2312433" y="1174710"/>
                  </a:cubicBezTo>
                  <a:lnTo>
                    <a:pt x="1965406" y="573570"/>
                  </a:lnTo>
                  <a:cubicBezTo>
                    <a:pt x="1933827" y="518854"/>
                    <a:pt x="1875438" y="485070"/>
                    <a:pt x="1811909" y="485070"/>
                  </a:cubicBezTo>
                  <a:lnTo>
                    <a:pt x="1136439" y="485070"/>
                  </a:lnTo>
                  <a:lnTo>
                    <a:pt x="1127718" y="452484"/>
                  </a:lnTo>
                  <a:lnTo>
                    <a:pt x="900028" y="58066"/>
                  </a:lnTo>
                  <a:cubicBezTo>
                    <a:pt x="879309" y="22167"/>
                    <a:pt x="840999" y="0"/>
                    <a:pt x="799317" y="0"/>
                  </a:cubicBezTo>
                  <a:close/>
                </a:path>
              </a:pathLst>
            </a:custGeom>
            <a:solidFill>
              <a:schemeClr val="bg1"/>
            </a:solidFill>
            <a:ln w="19050" cap="flat">
              <a:gradFill flip="none" rotWithShape="1">
                <a:gsLst>
                  <a:gs pos="0">
                    <a:schemeClr val="accent1">
                      <a:lumMod val="5000"/>
                      <a:lumOff val="95000"/>
                    </a:schemeClr>
                  </a:gs>
                  <a:gs pos="42000">
                    <a:srgbClr val="FFB3BB"/>
                  </a:gs>
                  <a:gs pos="100000">
                    <a:srgbClr val="FFB900"/>
                  </a:gs>
                </a:gsLst>
                <a:lin ang="10800000" scaled="1"/>
                <a:tileRect/>
              </a:gradFill>
              <a:prstDash val="solid"/>
              <a:miter/>
            </a:ln>
            <a:effectLst>
              <a:innerShdw blurRad="127000">
                <a:prstClr val="black"/>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54" name="Freeform: Shape 53">
              <a:extLst>
                <a:ext uri="{FF2B5EF4-FFF2-40B4-BE49-F238E27FC236}">
                  <a16:creationId xmlns:a16="http://schemas.microsoft.com/office/drawing/2014/main" id="{A28240E0-39B3-3465-6656-12DC79F415E4}"/>
                </a:ext>
              </a:extLst>
            </p:cNvPr>
            <p:cNvSpPr/>
            <p:nvPr/>
          </p:nvSpPr>
          <p:spPr>
            <a:xfrm>
              <a:off x="9402160" y="4812223"/>
              <a:ext cx="1392776" cy="1243956"/>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gradFill flip="none" rotWithShape="1">
              <a:gsLst>
                <a:gs pos="0">
                  <a:srgbClr val="FFB3BB"/>
                </a:gs>
                <a:gs pos="100000">
                  <a:srgbClr val="C03BC4"/>
                </a:gs>
              </a:gsLst>
              <a:lin ang="2700000" scaled="1"/>
              <a:tileRect/>
            </a:gradFill>
            <a:ln w="19050" cap="flat">
              <a:noFill/>
              <a:prstDash val="solid"/>
              <a:miter/>
            </a:ln>
            <a:effectLst>
              <a:innerShdw blurRad="127000">
                <a:prstClr val="black">
                  <a:alpha val="99000"/>
                </a:prstClr>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55" name="Freeform: Shape 54">
              <a:extLst>
                <a:ext uri="{FF2B5EF4-FFF2-40B4-BE49-F238E27FC236}">
                  <a16:creationId xmlns:a16="http://schemas.microsoft.com/office/drawing/2014/main" id="{E34CF8D3-E2A4-06A2-5CF0-948E3CBCA849}"/>
                </a:ext>
              </a:extLst>
            </p:cNvPr>
            <p:cNvSpPr/>
            <p:nvPr/>
          </p:nvSpPr>
          <p:spPr>
            <a:xfrm>
              <a:off x="10584870" y="4301683"/>
              <a:ext cx="814410" cy="727390"/>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gradFill flip="none" rotWithShape="1">
              <a:gsLst>
                <a:gs pos="0">
                  <a:srgbClr val="FFB900"/>
                </a:gs>
                <a:gs pos="89000">
                  <a:srgbClr val="D59ED7"/>
                </a:gs>
              </a:gsLst>
              <a:lin ang="2700000" scaled="1"/>
              <a:tileRect/>
            </a:gradFill>
            <a:ln w="19050" cap="flat">
              <a:noFill/>
              <a:prstDash val="solid"/>
              <a:miter/>
            </a:ln>
            <a:effectLst>
              <a:innerShdw blurRad="127000">
                <a:prstClr val="black">
                  <a:alpha val="99000"/>
                </a:prstClr>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grpSp>
      <p:sp>
        <p:nvSpPr>
          <p:cNvPr id="56" name="Rectangle: Top Corners Rounded 55">
            <a:extLst>
              <a:ext uri="{FF2B5EF4-FFF2-40B4-BE49-F238E27FC236}">
                <a16:creationId xmlns:a16="http://schemas.microsoft.com/office/drawing/2014/main" id="{71F515F6-3929-DAA8-F4AD-A394AA578D02}"/>
              </a:ext>
            </a:extLst>
          </p:cNvPr>
          <p:cNvSpPr/>
          <p:nvPr userDrawn="1"/>
        </p:nvSpPr>
        <p:spPr bwMode="auto">
          <a:xfrm>
            <a:off x="5771150" y="1120138"/>
            <a:ext cx="4184123" cy="1406543"/>
          </a:xfrm>
          <a:prstGeom prst="round2SameRect">
            <a:avLst>
              <a:gd name="adj1" fmla="val 11791"/>
              <a:gd name="adj2" fmla="val 9210"/>
            </a:avLst>
          </a:prstGeom>
          <a:gradFill flip="none" rotWithShape="1">
            <a:gsLst>
              <a:gs pos="86000">
                <a:srgbClr val="FFB900"/>
              </a:gs>
              <a:gs pos="0">
                <a:srgbClr val="C03BC4">
                  <a:alpha val="0"/>
                </a:srgbClr>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b="0" i="0">
              <a:solidFill>
                <a:srgbClr val="FFFFFF"/>
              </a:solidFill>
              <a:cs typeface="Segoe Sans Text" pitchFamily="2" charset="0"/>
            </a:endParaRPr>
          </a:p>
        </p:txBody>
      </p:sp>
      <p:sp>
        <p:nvSpPr>
          <p:cNvPr id="57" name="Freeform: Shape 56">
            <a:extLst>
              <a:ext uri="{FF2B5EF4-FFF2-40B4-BE49-F238E27FC236}">
                <a16:creationId xmlns:a16="http://schemas.microsoft.com/office/drawing/2014/main" id="{A26CA7DA-9344-0067-4CCF-8984686C7E4D}"/>
              </a:ext>
            </a:extLst>
          </p:cNvPr>
          <p:cNvSpPr/>
          <p:nvPr userDrawn="1"/>
        </p:nvSpPr>
        <p:spPr>
          <a:xfrm>
            <a:off x="8770074" y="1120441"/>
            <a:ext cx="1579044" cy="1410323"/>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blipFill dpi="0" rotWithShape="1">
            <a:blip r:embed="rId5"/>
            <a:srcRect/>
            <a:tile tx="-247650" ty="19050" sx="16000" sy="16000" flip="none" algn="ctr"/>
          </a:blipFill>
          <a:ln w="19050" cap="flat">
            <a:noFill/>
            <a:prstDash val="solid"/>
            <a:miter/>
          </a:ln>
          <a:effectLst>
            <a:outerShdw blurRad="88900" dist="76200" dir="8100000" algn="tr" rotWithShape="0">
              <a:prstClr val="black">
                <a:alpha val="30000"/>
              </a:prstClr>
            </a:out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solidFill>
                <a:schemeClr val="tx1"/>
              </a:solidFill>
            </a:endParaRPr>
          </a:p>
        </p:txBody>
      </p:sp>
    </p:spTree>
    <p:extLst>
      <p:ext uri="{BB962C8B-B14F-4D97-AF65-F5344CB8AC3E}">
        <p14:creationId xmlns:p14="http://schemas.microsoft.com/office/powerpoint/2010/main" val="202680047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45"/>
                                        </p:tgtEl>
                                        <p:attrNameLst>
                                          <p:attrName>style.visibility</p:attrName>
                                        </p:attrNameLst>
                                      </p:cBhvr>
                                      <p:to>
                                        <p:strVal val="visible"/>
                                      </p:to>
                                    </p:set>
                                    <p:animEffect transition="in" filter="fade">
                                      <p:cBhvr>
                                        <p:cTn id="7" dur="500"/>
                                        <p:tgtEl>
                                          <p:spTgt spid="45"/>
                                        </p:tgtEl>
                                      </p:cBhvr>
                                    </p:animEffect>
                                  </p:childTnLst>
                                </p:cTn>
                              </p:par>
                              <p:par>
                                <p:cTn id="8" presetID="42" presetClass="path" presetSubtype="0" decel="100000" fill="hold" nodeType="withEffect">
                                  <p:stCondLst>
                                    <p:cond delay="0"/>
                                  </p:stCondLst>
                                  <p:childTnLst>
                                    <p:animMotion origin="layout" path="M -8.33333E-7 1.48148E-6 L -0.06341 1.48148E-6 " pathEditMode="relative" rAng="0" ptsTypes="AA">
                                      <p:cBhvr>
                                        <p:cTn id="9" dur="1250" spd="-100000" fill="hold"/>
                                        <p:tgtEl>
                                          <p:spTgt spid="45"/>
                                        </p:tgtEl>
                                        <p:attrNameLst>
                                          <p:attrName>ppt_x</p:attrName>
                                          <p:attrName>ppt_y</p:attrName>
                                        </p:attrNameLst>
                                      </p:cBhvr>
                                      <p:rCtr x="-3177" y="0"/>
                                    </p:animMotion>
                                  </p:childTnLst>
                                </p:cTn>
                              </p:par>
                              <p:par>
                                <p:cTn id="10" presetID="10" presetClass="entr" presetSubtype="0" fill="hold" grpId="0" nodeType="withEffect">
                                  <p:stCondLst>
                                    <p:cond delay="0"/>
                                  </p:stCondLst>
                                  <p:childTnLst>
                                    <p:set>
                                      <p:cBhvr>
                                        <p:cTn id="11" dur="1" fill="hold">
                                          <p:stCondLst>
                                            <p:cond delay="0"/>
                                          </p:stCondLst>
                                        </p:cTn>
                                        <p:tgtEl>
                                          <p:spTgt spid="51"/>
                                        </p:tgtEl>
                                        <p:attrNameLst>
                                          <p:attrName>style.visibility</p:attrName>
                                        </p:attrNameLst>
                                      </p:cBhvr>
                                      <p:to>
                                        <p:strVal val="visible"/>
                                      </p:to>
                                    </p:set>
                                    <p:animEffect transition="in" filter="fade">
                                      <p:cBhvr>
                                        <p:cTn id="12" dur="500"/>
                                        <p:tgtEl>
                                          <p:spTgt spid="51"/>
                                        </p:tgtEl>
                                      </p:cBhvr>
                                    </p:animEffect>
                                  </p:childTnLst>
                                </p:cTn>
                              </p:par>
                              <p:par>
                                <p:cTn id="13" presetID="42" presetClass="path" presetSubtype="0" decel="100000" fill="hold" grpId="1" nodeType="withEffect">
                                  <p:stCondLst>
                                    <p:cond delay="0"/>
                                  </p:stCondLst>
                                  <p:childTnLst>
                                    <p:animMotion origin="layout" path="M 3.95833E-6 4.07407E-6 L -0.16185 4.07407E-6 " pathEditMode="relative" rAng="0" ptsTypes="AA">
                                      <p:cBhvr>
                                        <p:cTn id="14" dur="1250" spd="-100000" fill="hold"/>
                                        <p:tgtEl>
                                          <p:spTgt spid="51"/>
                                        </p:tgtEl>
                                        <p:attrNameLst>
                                          <p:attrName>ppt_x</p:attrName>
                                          <p:attrName>ppt_y</p:attrName>
                                        </p:attrNameLst>
                                      </p:cBhvr>
                                      <p:rCtr x="-8099" y="0"/>
                                    </p:animMotion>
                                  </p:childTnLst>
                                </p:cTn>
                              </p:par>
                              <p:par>
                                <p:cTn id="15" presetID="63" presetClass="path" presetSubtype="0" decel="100000" fill="hold" grpId="2" nodeType="withEffect">
                                  <p:stCondLst>
                                    <p:cond delay="1100"/>
                                  </p:stCondLst>
                                  <p:childTnLst>
                                    <p:animMotion origin="layout" path="M 3.95833E-6 4.07407E-6 L 0.10117 4.07407E-6 " pathEditMode="relative" rAng="0" ptsTypes="AA">
                                      <p:cBhvr>
                                        <p:cTn id="16" dur="50250" fill="hold"/>
                                        <p:tgtEl>
                                          <p:spTgt spid="51"/>
                                        </p:tgtEl>
                                        <p:attrNameLst>
                                          <p:attrName>ppt_x</p:attrName>
                                          <p:attrName>ppt_y</p:attrName>
                                        </p:attrNameLst>
                                      </p:cBhvr>
                                      <p:rCtr x="5052" y="0"/>
                                    </p:animMotion>
                                  </p:childTnLst>
                                </p:cTn>
                              </p:par>
                              <p:par>
                                <p:cTn id="17" presetID="10" presetClass="entr" presetSubtype="0" fill="hold" grpId="0" nodeType="withEffect">
                                  <p:stCondLst>
                                    <p:cond delay="0"/>
                                  </p:stCondLst>
                                  <p:childTnLst>
                                    <p:set>
                                      <p:cBhvr>
                                        <p:cTn id="18" dur="1" fill="hold">
                                          <p:stCondLst>
                                            <p:cond delay="0"/>
                                          </p:stCondLst>
                                        </p:cTn>
                                        <p:tgtEl>
                                          <p:spTgt spid="50"/>
                                        </p:tgtEl>
                                        <p:attrNameLst>
                                          <p:attrName>style.visibility</p:attrName>
                                        </p:attrNameLst>
                                      </p:cBhvr>
                                      <p:to>
                                        <p:strVal val="visible"/>
                                      </p:to>
                                    </p:set>
                                    <p:animEffect transition="in" filter="fade">
                                      <p:cBhvr>
                                        <p:cTn id="19" dur="500"/>
                                        <p:tgtEl>
                                          <p:spTgt spid="50"/>
                                        </p:tgtEl>
                                      </p:cBhvr>
                                    </p:animEffect>
                                  </p:childTnLst>
                                </p:cTn>
                              </p:par>
                              <p:par>
                                <p:cTn id="20" presetID="42" presetClass="path" presetSubtype="0" decel="100000" fill="hold" grpId="1" nodeType="withEffect">
                                  <p:stCondLst>
                                    <p:cond delay="0"/>
                                  </p:stCondLst>
                                  <p:childTnLst>
                                    <p:animMotion origin="layout" path="M 3.95833E-6 4.07407E-6 L -0.16185 4.07407E-6 " pathEditMode="relative" rAng="0" ptsTypes="AA">
                                      <p:cBhvr>
                                        <p:cTn id="21" dur="1250" spd="-100000" fill="hold"/>
                                        <p:tgtEl>
                                          <p:spTgt spid="50"/>
                                        </p:tgtEl>
                                        <p:attrNameLst>
                                          <p:attrName>ppt_x</p:attrName>
                                          <p:attrName>ppt_y</p:attrName>
                                        </p:attrNameLst>
                                      </p:cBhvr>
                                      <p:rCtr x="-8099" y="0"/>
                                    </p:animMotion>
                                  </p:childTnLst>
                                </p:cTn>
                              </p:par>
                              <p:par>
                                <p:cTn id="22" presetID="63" presetClass="path" presetSubtype="0" decel="100000" fill="hold" grpId="2" nodeType="withEffect">
                                  <p:stCondLst>
                                    <p:cond delay="1300"/>
                                  </p:stCondLst>
                                  <p:childTnLst>
                                    <p:animMotion origin="layout" path="M 3.95833E-6 4.07407E-6 L 0.06562 4.07407E-6 " pathEditMode="relative" rAng="0" ptsTypes="AA">
                                      <p:cBhvr>
                                        <p:cTn id="23" dur="50250" fill="hold"/>
                                        <p:tgtEl>
                                          <p:spTgt spid="50"/>
                                        </p:tgtEl>
                                        <p:attrNameLst>
                                          <p:attrName>ppt_x</p:attrName>
                                          <p:attrName>ppt_y</p:attrName>
                                        </p:attrNameLst>
                                      </p:cBhvr>
                                      <p:rCtr x="3281" y="0"/>
                                    </p:animMotion>
                                  </p:childTnLst>
                                </p:cTn>
                              </p:par>
                              <p:par>
                                <p:cTn id="24" presetID="10" presetClass="entr" presetSubtype="0" fill="hold" grpId="1" nodeType="withEffect">
                                  <p:stCondLst>
                                    <p:cond delay="250"/>
                                  </p:stCondLst>
                                  <p:childTnLst>
                                    <p:set>
                                      <p:cBhvr>
                                        <p:cTn id="25" dur="1" fill="hold">
                                          <p:stCondLst>
                                            <p:cond delay="0"/>
                                          </p:stCondLst>
                                        </p:cTn>
                                        <p:tgtEl>
                                          <p:spTgt spid="36"/>
                                        </p:tgtEl>
                                        <p:attrNameLst>
                                          <p:attrName>style.visibility</p:attrName>
                                        </p:attrNameLst>
                                      </p:cBhvr>
                                      <p:to>
                                        <p:strVal val="visible"/>
                                      </p:to>
                                    </p:set>
                                    <p:animEffect transition="in" filter="fade">
                                      <p:cBhvr>
                                        <p:cTn id="26" dur="1750"/>
                                        <p:tgtEl>
                                          <p:spTgt spid="36"/>
                                        </p:tgtEl>
                                      </p:cBhvr>
                                    </p:animEffect>
                                  </p:childTnLst>
                                </p:cTn>
                              </p:par>
                              <p:par>
                                <p:cTn id="27" presetID="10" presetClass="entr" presetSubtype="0" fill="hold" grpId="1" nodeType="withEffect">
                                  <p:stCondLst>
                                    <p:cond delay="1750"/>
                                  </p:stCondLst>
                                  <p:childTnLst>
                                    <p:set>
                                      <p:cBhvr>
                                        <p:cTn id="28" dur="1" fill="hold">
                                          <p:stCondLst>
                                            <p:cond delay="0"/>
                                          </p:stCondLst>
                                        </p:cTn>
                                        <p:tgtEl>
                                          <p:spTgt spid="34"/>
                                        </p:tgtEl>
                                        <p:attrNameLst>
                                          <p:attrName>style.visibility</p:attrName>
                                        </p:attrNameLst>
                                      </p:cBhvr>
                                      <p:to>
                                        <p:strVal val="visible"/>
                                      </p:to>
                                    </p:set>
                                    <p:animEffect transition="in" filter="fade">
                                      <p:cBhvr>
                                        <p:cTn id="29" dur="1750"/>
                                        <p:tgtEl>
                                          <p:spTgt spid="34"/>
                                        </p:tgtEl>
                                      </p:cBhvr>
                                    </p:animEffect>
                                  </p:childTnLst>
                                </p:cTn>
                              </p:par>
                              <p:par>
                                <p:cTn id="30" presetID="10" presetClass="entr" presetSubtype="0" fill="hold" grpId="1" nodeType="withEffect">
                                  <p:stCondLst>
                                    <p:cond delay="500"/>
                                  </p:stCondLst>
                                  <p:childTnLst>
                                    <p:set>
                                      <p:cBhvr>
                                        <p:cTn id="31" dur="1" fill="hold">
                                          <p:stCondLst>
                                            <p:cond delay="0"/>
                                          </p:stCondLst>
                                        </p:cTn>
                                        <p:tgtEl>
                                          <p:spTgt spid="14"/>
                                        </p:tgtEl>
                                        <p:attrNameLst>
                                          <p:attrName>style.visibility</p:attrName>
                                        </p:attrNameLst>
                                      </p:cBhvr>
                                      <p:to>
                                        <p:strVal val="visible"/>
                                      </p:to>
                                    </p:set>
                                    <p:animEffect transition="in" filter="fade">
                                      <p:cBhvr>
                                        <p:cTn id="32" dur="1750"/>
                                        <p:tgtEl>
                                          <p:spTgt spid="14"/>
                                        </p:tgtEl>
                                      </p:cBhvr>
                                    </p:animEffect>
                                  </p:childTnLst>
                                </p:cTn>
                              </p:par>
                              <p:par>
                                <p:cTn id="33" presetID="10" presetClass="entr" presetSubtype="0" fill="hold" grpId="1" nodeType="withEffect">
                                  <p:stCondLst>
                                    <p:cond delay="750"/>
                                  </p:stCondLst>
                                  <p:childTnLst>
                                    <p:set>
                                      <p:cBhvr>
                                        <p:cTn id="34" dur="1" fill="hold">
                                          <p:stCondLst>
                                            <p:cond delay="0"/>
                                          </p:stCondLst>
                                        </p:cTn>
                                        <p:tgtEl>
                                          <p:spTgt spid="44"/>
                                        </p:tgtEl>
                                        <p:attrNameLst>
                                          <p:attrName>style.visibility</p:attrName>
                                        </p:attrNameLst>
                                      </p:cBhvr>
                                      <p:to>
                                        <p:strVal val="visible"/>
                                      </p:to>
                                    </p:set>
                                    <p:animEffect transition="in" filter="fade">
                                      <p:cBhvr>
                                        <p:cTn id="35" dur="1750"/>
                                        <p:tgtEl>
                                          <p:spTgt spid="44"/>
                                        </p:tgtEl>
                                      </p:cBhvr>
                                    </p:animEffect>
                                  </p:childTnLst>
                                </p:cTn>
                              </p:par>
                              <p:par>
                                <p:cTn id="36" presetID="35" presetClass="path" presetSubtype="0" accel="45000" decel="55000" fill="hold" grpId="0" nodeType="withEffect">
                                  <p:stCondLst>
                                    <p:cond delay="300"/>
                                  </p:stCondLst>
                                  <p:childTnLst>
                                    <p:animMotion origin="layout" path="M -2.29167E-6 3.7037E-7 L -0.6957 0.00625 " pathEditMode="relative" rAng="0" ptsTypes="AA">
                                      <p:cBhvr>
                                        <p:cTn id="37" dur="51700" fill="hold"/>
                                        <p:tgtEl>
                                          <p:spTgt spid="36"/>
                                        </p:tgtEl>
                                        <p:attrNameLst>
                                          <p:attrName>ppt_x</p:attrName>
                                          <p:attrName>ppt_y</p:attrName>
                                        </p:attrNameLst>
                                      </p:cBhvr>
                                      <p:rCtr x="-34792" y="301"/>
                                    </p:animMotion>
                                  </p:childTnLst>
                                </p:cTn>
                              </p:par>
                              <p:par>
                                <p:cTn id="38" presetID="35" presetClass="path" presetSubtype="0" accel="45000" decel="55000" fill="hold" grpId="0" nodeType="withEffect">
                                  <p:stCondLst>
                                    <p:cond delay="2000"/>
                                  </p:stCondLst>
                                  <p:childTnLst>
                                    <p:animMotion origin="layout" path="M 0 4.81481E-6 L -1.08724 0.00601 " pathEditMode="relative" rAng="0" ptsTypes="AA">
                                      <p:cBhvr>
                                        <p:cTn id="39" dur="50000" fill="hold"/>
                                        <p:tgtEl>
                                          <p:spTgt spid="34"/>
                                        </p:tgtEl>
                                        <p:attrNameLst>
                                          <p:attrName>ppt_x</p:attrName>
                                          <p:attrName>ppt_y</p:attrName>
                                        </p:attrNameLst>
                                      </p:cBhvr>
                                      <p:rCtr x="-54362" y="301"/>
                                    </p:animMotion>
                                  </p:childTnLst>
                                </p:cTn>
                              </p:par>
                              <p:par>
                                <p:cTn id="40" presetID="35" presetClass="path" presetSubtype="0" accel="45000" decel="55000" fill="hold" grpId="0" nodeType="withEffect">
                                  <p:stCondLst>
                                    <p:cond delay="500"/>
                                  </p:stCondLst>
                                  <p:childTnLst>
                                    <p:animMotion origin="layout" path="M 1.11022E-16 -4.81481E-6 L -0.79466 -0.00254 " pathEditMode="relative" rAng="0" ptsTypes="AA">
                                      <p:cBhvr>
                                        <p:cTn id="41" dur="51500" fill="hold"/>
                                        <p:tgtEl>
                                          <p:spTgt spid="14"/>
                                        </p:tgtEl>
                                        <p:attrNameLst>
                                          <p:attrName>ppt_x</p:attrName>
                                          <p:attrName>ppt_y</p:attrName>
                                        </p:attrNameLst>
                                      </p:cBhvr>
                                      <p:rCtr x="-39740" y="-139"/>
                                    </p:animMotion>
                                  </p:childTnLst>
                                </p:cTn>
                              </p:par>
                              <p:par>
                                <p:cTn id="42" presetID="35" presetClass="path" presetSubtype="0" accel="45000" decel="55000" fill="hold" grpId="0" nodeType="withEffect">
                                  <p:stCondLst>
                                    <p:cond delay="3000"/>
                                  </p:stCondLst>
                                  <p:childTnLst>
                                    <p:animMotion origin="layout" path="M 2.08333E-6 2.96296E-6 L -0.61198 0.00162 " pathEditMode="relative" rAng="0" ptsTypes="AA">
                                      <p:cBhvr>
                                        <p:cTn id="43" dur="49000" fill="hold"/>
                                        <p:tgtEl>
                                          <p:spTgt spid="44"/>
                                        </p:tgtEl>
                                        <p:attrNameLst>
                                          <p:attrName>ppt_x</p:attrName>
                                          <p:attrName>ppt_y</p:attrName>
                                        </p:attrNameLst>
                                      </p:cBhvr>
                                      <p:rCtr x="-30599" y="69"/>
                                    </p:animMotion>
                                  </p:childTnLst>
                                </p:cTn>
                              </p:par>
                              <p:par>
                                <p:cTn id="44" presetID="10" presetClass="exit" presetSubtype="0" fill="hold" grpId="2" nodeType="withEffect">
                                  <p:stCondLst>
                                    <p:cond delay="14200"/>
                                  </p:stCondLst>
                                  <p:childTnLst>
                                    <p:animEffect transition="out" filter="fade">
                                      <p:cBhvr>
                                        <p:cTn id="45" dur="7500"/>
                                        <p:tgtEl>
                                          <p:spTgt spid="36"/>
                                        </p:tgtEl>
                                      </p:cBhvr>
                                    </p:animEffect>
                                    <p:set>
                                      <p:cBhvr>
                                        <p:cTn id="46" dur="1" fill="hold">
                                          <p:stCondLst>
                                            <p:cond delay="7499"/>
                                          </p:stCondLst>
                                        </p:cTn>
                                        <p:tgtEl>
                                          <p:spTgt spid="36"/>
                                        </p:tgtEl>
                                        <p:attrNameLst>
                                          <p:attrName>style.visibility</p:attrName>
                                        </p:attrNameLst>
                                      </p:cBhvr>
                                      <p:to>
                                        <p:strVal val="hidden"/>
                                      </p:to>
                                    </p:set>
                                  </p:childTnLst>
                                </p:cTn>
                              </p:par>
                              <p:par>
                                <p:cTn id="47" presetID="10" presetClass="exit" presetSubtype="0" fill="hold" grpId="2" nodeType="withEffect">
                                  <p:stCondLst>
                                    <p:cond delay="22400"/>
                                  </p:stCondLst>
                                  <p:childTnLst>
                                    <p:animEffect transition="out" filter="fade">
                                      <p:cBhvr>
                                        <p:cTn id="48" dur="6750"/>
                                        <p:tgtEl>
                                          <p:spTgt spid="34"/>
                                        </p:tgtEl>
                                      </p:cBhvr>
                                    </p:animEffect>
                                    <p:set>
                                      <p:cBhvr>
                                        <p:cTn id="49" dur="1" fill="hold">
                                          <p:stCondLst>
                                            <p:cond delay="6749"/>
                                          </p:stCondLst>
                                        </p:cTn>
                                        <p:tgtEl>
                                          <p:spTgt spid="34"/>
                                        </p:tgtEl>
                                        <p:attrNameLst>
                                          <p:attrName>style.visibility</p:attrName>
                                        </p:attrNameLst>
                                      </p:cBhvr>
                                      <p:to>
                                        <p:strVal val="hidden"/>
                                      </p:to>
                                    </p:set>
                                  </p:childTnLst>
                                </p:cTn>
                              </p:par>
                              <p:par>
                                <p:cTn id="50" presetID="10" presetClass="exit" presetSubtype="0" fill="hold" grpId="2" nodeType="withEffect">
                                  <p:stCondLst>
                                    <p:cond delay="19400"/>
                                  </p:stCondLst>
                                  <p:childTnLst>
                                    <p:animEffect transition="out" filter="fade">
                                      <p:cBhvr>
                                        <p:cTn id="51" dur="5000"/>
                                        <p:tgtEl>
                                          <p:spTgt spid="14"/>
                                        </p:tgtEl>
                                      </p:cBhvr>
                                    </p:animEffect>
                                    <p:set>
                                      <p:cBhvr>
                                        <p:cTn id="52" dur="1" fill="hold">
                                          <p:stCondLst>
                                            <p:cond delay="4999"/>
                                          </p:stCondLst>
                                        </p:cTn>
                                        <p:tgtEl>
                                          <p:spTgt spid="14"/>
                                        </p:tgtEl>
                                        <p:attrNameLst>
                                          <p:attrName>style.visibility</p:attrName>
                                        </p:attrNameLst>
                                      </p:cBhvr>
                                      <p:to>
                                        <p:strVal val="hidden"/>
                                      </p:to>
                                    </p:set>
                                  </p:childTnLst>
                                </p:cTn>
                              </p:par>
                              <p:par>
                                <p:cTn id="53" presetID="10" presetClass="exit" presetSubtype="0" fill="hold" grpId="2" nodeType="withEffect">
                                  <p:stCondLst>
                                    <p:cond delay="12400"/>
                                  </p:stCondLst>
                                  <p:childTnLst>
                                    <p:animEffect transition="out" filter="fade">
                                      <p:cBhvr>
                                        <p:cTn id="54" dur="5000"/>
                                        <p:tgtEl>
                                          <p:spTgt spid="44"/>
                                        </p:tgtEl>
                                      </p:cBhvr>
                                    </p:animEffect>
                                    <p:set>
                                      <p:cBhvr>
                                        <p:cTn id="55" dur="1" fill="hold">
                                          <p:stCondLst>
                                            <p:cond delay="4999"/>
                                          </p:stCondLst>
                                        </p:cTn>
                                        <p:tgtEl>
                                          <p:spTgt spid="44"/>
                                        </p:tgtEl>
                                        <p:attrNameLst>
                                          <p:attrName>style.visibility</p:attrName>
                                        </p:attrNameLst>
                                      </p:cBhvr>
                                      <p:to>
                                        <p:strVal val="hidden"/>
                                      </p:to>
                                    </p:set>
                                  </p:childTnLst>
                                </p:cTn>
                              </p:par>
                              <p:par>
                                <p:cTn id="56" presetID="10" presetClass="entr" presetSubtype="0" fill="hold" grpId="1" nodeType="withEffect">
                                  <p:stCondLst>
                                    <p:cond delay="500"/>
                                  </p:stCondLst>
                                  <p:childTnLst>
                                    <p:set>
                                      <p:cBhvr>
                                        <p:cTn id="57" dur="1" fill="hold">
                                          <p:stCondLst>
                                            <p:cond delay="0"/>
                                          </p:stCondLst>
                                        </p:cTn>
                                        <p:tgtEl>
                                          <p:spTgt spid="37"/>
                                        </p:tgtEl>
                                        <p:attrNameLst>
                                          <p:attrName>style.visibility</p:attrName>
                                        </p:attrNameLst>
                                      </p:cBhvr>
                                      <p:to>
                                        <p:strVal val="visible"/>
                                      </p:to>
                                    </p:set>
                                    <p:animEffect transition="in" filter="fade">
                                      <p:cBhvr>
                                        <p:cTn id="58" dur="1750"/>
                                        <p:tgtEl>
                                          <p:spTgt spid="37"/>
                                        </p:tgtEl>
                                      </p:cBhvr>
                                    </p:animEffect>
                                  </p:childTnLst>
                                </p:cTn>
                              </p:par>
                              <p:par>
                                <p:cTn id="59" presetID="35" presetClass="path" presetSubtype="0" accel="45000" decel="55000" fill="hold" grpId="0" nodeType="withEffect">
                                  <p:stCondLst>
                                    <p:cond delay="500"/>
                                  </p:stCondLst>
                                  <p:childTnLst>
                                    <p:animMotion origin="layout" path="M 8.33333E-7 -4.44444E-6 L -0.32617 0.00116 " pathEditMode="relative" rAng="0" ptsTypes="AA">
                                      <p:cBhvr>
                                        <p:cTn id="60" dur="51500" fill="hold"/>
                                        <p:tgtEl>
                                          <p:spTgt spid="37"/>
                                        </p:tgtEl>
                                        <p:attrNameLst>
                                          <p:attrName>ppt_x</p:attrName>
                                          <p:attrName>ppt_y</p:attrName>
                                        </p:attrNameLst>
                                      </p:cBhvr>
                                      <p:rCtr x="-16315" y="46"/>
                                    </p:animMotion>
                                  </p:childTnLst>
                                </p:cTn>
                              </p:par>
                              <p:par>
                                <p:cTn id="61" presetID="10" presetClass="exit" presetSubtype="0" fill="hold" grpId="2" nodeType="withEffect">
                                  <p:stCondLst>
                                    <p:cond delay="39700"/>
                                  </p:stCondLst>
                                  <p:childTnLst>
                                    <p:animEffect transition="out" filter="fade">
                                      <p:cBhvr>
                                        <p:cTn id="62" dur="9400"/>
                                        <p:tgtEl>
                                          <p:spTgt spid="37"/>
                                        </p:tgtEl>
                                      </p:cBhvr>
                                    </p:animEffect>
                                    <p:set>
                                      <p:cBhvr>
                                        <p:cTn id="63" dur="1" fill="hold">
                                          <p:stCondLst>
                                            <p:cond delay="9399"/>
                                          </p:stCondLst>
                                        </p:cTn>
                                        <p:tgtEl>
                                          <p:spTgt spid="37"/>
                                        </p:tgtEl>
                                        <p:attrNameLst>
                                          <p:attrName>style.visibility</p:attrName>
                                        </p:attrNameLst>
                                      </p:cBhvr>
                                      <p:to>
                                        <p:strVal val="hidden"/>
                                      </p:to>
                                    </p:set>
                                  </p:childTnLst>
                                </p:cTn>
                              </p:par>
                              <p:par>
                                <p:cTn id="64" presetID="10" presetClass="entr" presetSubtype="0" fill="hold" grpId="1" nodeType="withEffect">
                                  <p:stCondLst>
                                    <p:cond delay="1000"/>
                                  </p:stCondLst>
                                  <p:childTnLst>
                                    <p:set>
                                      <p:cBhvr>
                                        <p:cTn id="65" dur="1" fill="hold">
                                          <p:stCondLst>
                                            <p:cond delay="0"/>
                                          </p:stCondLst>
                                        </p:cTn>
                                        <p:tgtEl>
                                          <p:spTgt spid="35"/>
                                        </p:tgtEl>
                                        <p:attrNameLst>
                                          <p:attrName>style.visibility</p:attrName>
                                        </p:attrNameLst>
                                      </p:cBhvr>
                                      <p:to>
                                        <p:strVal val="visible"/>
                                      </p:to>
                                    </p:set>
                                    <p:animEffect transition="in" filter="fade">
                                      <p:cBhvr>
                                        <p:cTn id="66" dur="1750"/>
                                        <p:tgtEl>
                                          <p:spTgt spid="35"/>
                                        </p:tgtEl>
                                      </p:cBhvr>
                                    </p:animEffect>
                                  </p:childTnLst>
                                </p:cTn>
                              </p:par>
                              <p:par>
                                <p:cTn id="67" presetID="35" presetClass="path" presetSubtype="0" accel="45000" decel="55000" fill="hold" grpId="0" nodeType="withEffect">
                                  <p:stCondLst>
                                    <p:cond delay="300"/>
                                  </p:stCondLst>
                                  <p:childTnLst>
                                    <p:animMotion origin="layout" path="M -4.16667E-6 7.40741E-7 L -0.6957 0.00625 " pathEditMode="relative" rAng="0" ptsTypes="AA">
                                      <p:cBhvr>
                                        <p:cTn id="68" dur="51700" fill="hold"/>
                                        <p:tgtEl>
                                          <p:spTgt spid="35"/>
                                        </p:tgtEl>
                                        <p:attrNameLst>
                                          <p:attrName>ppt_x</p:attrName>
                                          <p:attrName>ppt_y</p:attrName>
                                        </p:attrNameLst>
                                      </p:cBhvr>
                                      <p:rCtr x="-34792" y="301"/>
                                    </p:animMotion>
                                  </p:childTnLst>
                                </p:cTn>
                              </p:par>
                              <p:par>
                                <p:cTn id="69" presetID="10" presetClass="exit" presetSubtype="0" fill="hold" grpId="2" nodeType="withEffect">
                                  <p:stCondLst>
                                    <p:cond delay="35700"/>
                                  </p:stCondLst>
                                  <p:childTnLst>
                                    <p:animEffect transition="out" filter="fade">
                                      <p:cBhvr>
                                        <p:cTn id="70" dur="7500"/>
                                        <p:tgtEl>
                                          <p:spTgt spid="35"/>
                                        </p:tgtEl>
                                      </p:cBhvr>
                                    </p:animEffect>
                                    <p:set>
                                      <p:cBhvr>
                                        <p:cTn id="71" dur="1" fill="hold">
                                          <p:stCondLst>
                                            <p:cond delay="7499"/>
                                          </p:stCondLst>
                                        </p:cTn>
                                        <p:tgtEl>
                                          <p:spTgt spid="35"/>
                                        </p:tgtEl>
                                        <p:attrNameLst>
                                          <p:attrName>style.visibility</p:attrName>
                                        </p:attrNameLst>
                                      </p:cBhvr>
                                      <p:to>
                                        <p:strVal val="hidden"/>
                                      </p:to>
                                    </p:set>
                                  </p:childTnLst>
                                </p:cTn>
                              </p:par>
                              <p:par>
                                <p:cTn id="72" presetID="10" presetClass="entr" presetSubtype="0" fill="hold" nodeType="withEffect">
                                  <p:stCondLst>
                                    <p:cond delay="500"/>
                                  </p:stCondLst>
                                  <p:childTnLst>
                                    <p:set>
                                      <p:cBhvr>
                                        <p:cTn id="73" dur="1" fill="hold">
                                          <p:stCondLst>
                                            <p:cond delay="0"/>
                                          </p:stCondLst>
                                        </p:cTn>
                                        <p:tgtEl>
                                          <p:spTgt spid="38"/>
                                        </p:tgtEl>
                                        <p:attrNameLst>
                                          <p:attrName>style.visibility</p:attrName>
                                        </p:attrNameLst>
                                      </p:cBhvr>
                                      <p:to>
                                        <p:strVal val="visible"/>
                                      </p:to>
                                    </p:set>
                                    <p:animEffect transition="in" filter="fade">
                                      <p:cBhvr>
                                        <p:cTn id="74" dur="500"/>
                                        <p:tgtEl>
                                          <p:spTgt spid="38"/>
                                        </p:tgtEl>
                                      </p:cBhvr>
                                    </p:animEffect>
                                  </p:childTnLst>
                                </p:cTn>
                              </p:par>
                              <p:par>
                                <p:cTn id="75" presetID="42" presetClass="path" presetSubtype="0" decel="100000" fill="hold" nodeType="withEffect">
                                  <p:stCondLst>
                                    <p:cond delay="500"/>
                                  </p:stCondLst>
                                  <p:childTnLst>
                                    <p:animMotion origin="layout" path="M -2.91667E-6 -4.44444E-6 L -0.06341 -4.44444E-6 " pathEditMode="relative" rAng="0" ptsTypes="AA">
                                      <p:cBhvr>
                                        <p:cTn id="76" dur="1250" spd="-100000" fill="hold"/>
                                        <p:tgtEl>
                                          <p:spTgt spid="38"/>
                                        </p:tgtEl>
                                        <p:attrNameLst>
                                          <p:attrName>ppt_x</p:attrName>
                                          <p:attrName>ppt_y</p:attrName>
                                        </p:attrNameLst>
                                      </p:cBhvr>
                                      <p:rCtr x="-3177" y="0"/>
                                    </p:animMotion>
                                  </p:childTnLst>
                                </p:cTn>
                              </p:par>
                              <p:par>
                                <p:cTn id="77" presetID="10" presetClass="entr" presetSubtype="0" fill="hold" grpId="0" nodeType="withEffect">
                                  <p:stCondLst>
                                    <p:cond delay="500"/>
                                  </p:stCondLst>
                                  <p:childTnLst>
                                    <p:set>
                                      <p:cBhvr>
                                        <p:cTn id="78" dur="1" fill="hold">
                                          <p:stCondLst>
                                            <p:cond delay="0"/>
                                          </p:stCondLst>
                                        </p:cTn>
                                        <p:tgtEl>
                                          <p:spTgt spid="43"/>
                                        </p:tgtEl>
                                        <p:attrNameLst>
                                          <p:attrName>style.visibility</p:attrName>
                                        </p:attrNameLst>
                                      </p:cBhvr>
                                      <p:to>
                                        <p:strVal val="visible"/>
                                      </p:to>
                                    </p:set>
                                    <p:animEffect transition="in" filter="fade">
                                      <p:cBhvr>
                                        <p:cTn id="79" dur="500"/>
                                        <p:tgtEl>
                                          <p:spTgt spid="43"/>
                                        </p:tgtEl>
                                      </p:cBhvr>
                                    </p:animEffect>
                                  </p:childTnLst>
                                </p:cTn>
                              </p:par>
                              <p:par>
                                <p:cTn id="80" presetID="42" presetClass="path" presetSubtype="0" decel="100000" fill="hold" grpId="1" nodeType="withEffect">
                                  <p:stCondLst>
                                    <p:cond delay="500"/>
                                  </p:stCondLst>
                                  <p:childTnLst>
                                    <p:animMotion origin="layout" path="M 1.25E-6 -4.44444E-6 L -0.16185 -4.44444E-6 " pathEditMode="relative" rAng="0" ptsTypes="AA">
                                      <p:cBhvr>
                                        <p:cTn id="81" dur="1250" spd="-100000" fill="hold"/>
                                        <p:tgtEl>
                                          <p:spTgt spid="43"/>
                                        </p:tgtEl>
                                        <p:attrNameLst>
                                          <p:attrName>ppt_x</p:attrName>
                                          <p:attrName>ppt_y</p:attrName>
                                        </p:attrNameLst>
                                      </p:cBhvr>
                                      <p:rCtr x="-8099" y="0"/>
                                    </p:animMotion>
                                  </p:childTnLst>
                                </p:cTn>
                              </p:par>
                              <p:par>
                                <p:cTn id="82" presetID="63" presetClass="path" presetSubtype="0" decel="100000" fill="hold" grpId="2" nodeType="withEffect">
                                  <p:stCondLst>
                                    <p:cond delay="1750"/>
                                  </p:stCondLst>
                                  <p:childTnLst>
                                    <p:animMotion origin="layout" path="M 1.25E-6 -4.44444E-6 L 0.06276 -4.44444E-6 " pathEditMode="relative" rAng="0" ptsTypes="AA">
                                      <p:cBhvr>
                                        <p:cTn id="83" dur="50000" fill="hold"/>
                                        <p:tgtEl>
                                          <p:spTgt spid="43"/>
                                        </p:tgtEl>
                                        <p:attrNameLst>
                                          <p:attrName>ppt_x</p:attrName>
                                          <p:attrName>ppt_y</p:attrName>
                                        </p:attrNameLst>
                                      </p:cBhvr>
                                      <p:rCtr x="3255" y="0"/>
                                    </p:animMotion>
                                  </p:childTnLst>
                                </p:cTn>
                              </p:par>
                              <p:par>
                                <p:cTn id="84" presetID="10" presetClass="entr" presetSubtype="0" fill="hold" grpId="0" nodeType="withEffect">
                                  <p:stCondLst>
                                    <p:cond delay="500"/>
                                  </p:stCondLst>
                                  <p:childTnLst>
                                    <p:set>
                                      <p:cBhvr>
                                        <p:cTn id="85" dur="1" fill="hold">
                                          <p:stCondLst>
                                            <p:cond delay="0"/>
                                          </p:stCondLst>
                                        </p:cTn>
                                        <p:tgtEl>
                                          <p:spTgt spid="42"/>
                                        </p:tgtEl>
                                        <p:attrNameLst>
                                          <p:attrName>style.visibility</p:attrName>
                                        </p:attrNameLst>
                                      </p:cBhvr>
                                      <p:to>
                                        <p:strVal val="visible"/>
                                      </p:to>
                                    </p:set>
                                    <p:animEffect transition="in" filter="fade">
                                      <p:cBhvr>
                                        <p:cTn id="86" dur="500"/>
                                        <p:tgtEl>
                                          <p:spTgt spid="42"/>
                                        </p:tgtEl>
                                      </p:cBhvr>
                                    </p:animEffect>
                                  </p:childTnLst>
                                </p:cTn>
                              </p:par>
                              <p:par>
                                <p:cTn id="87" presetID="42" presetClass="path" presetSubtype="0" decel="100000" fill="hold" grpId="1" nodeType="withEffect">
                                  <p:stCondLst>
                                    <p:cond delay="500"/>
                                  </p:stCondLst>
                                  <p:childTnLst>
                                    <p:animMotion origin="layout" path="M 1.25E-6 -4.44444E-6 L -0.16185 -4.44444E-6 " pathEditMode="relative" rAng="0" ptsTypes="AA">
                                      <p:cBhvr>
                                        <p:cTn id="88" dur="1250" spd="-100000" fill="hold"/>
                                        <p:tgtEl>
                                          <p:spTgt spid="42"/>
                                        </p:tgtEl>
                                        <p:attrNameLst>
                                          <p:attrName>ppt_x</p:attrName>
                                          <p:attrName>ppt_y</p:attrName>
                                        </p:attrNameLst>
                                      </p:cBhvr>
                                      <p:rCtr x="-8099" y="0"/>
                                    </p:animMotion>
                                  </p:childTnLst>
                                </p:cTn>
                              </p:par>
                              <p:par>
                                <p:cTn id="89" presetID="63" presetClass="path" presetSubtype="0" decel="100000" fill="hold" grpId="2" nodeType="withEffect">
                                  <p:stCondLst>
                                    <p:cond delay="2000"/>
                                  </p:stCondLst>
                                  <p:childTnLst>
                                    <p:animMotion origin="layout" path="M 1.25E-6 -4.44444E-6 L 0.03802 -4.44444E-6 " pathEditMode="relative" rAng="0" ptsTypes="AA">
                                      <p:cBhvr>
                                        <p:cTn id="90" dur="50000" fill="hold"/>
                                        <p:tgtEl>
                                          <p:spTgt spid="42"/>
                                        </p:tgtEl>
                                        <p:attrNameLst>
                                          <p:attrName>ppt_x</p:attrName>
                                          <p:attrName>ppt_y</p:attrName>
                                        </p:attrNameLst>
                                      </p:cBhvr>
                                      <p:rCtr x="1901" y="0"/>
                                    </p:animMotion>
                                  </p:childTnLst>
                                </p:cTn>
                              </p:par>
                              <p:par>
                                <p:cTn id="91" presetID="10" presetClass="entr" presetSubtype="0" fill="hold" nodeType="withEffect">
                                  <p:stCondLst>
                                    <p:cond delay="1000"/>
                                  </p:stCondLst>
                                  <p:childTnLst>
                                    <p:set>
                                      <p:cBhvr>
                                        <p:cTn id="92" dur="1" fill="hold">
                                          <p:stCondLst>
                                            <p:cond delay="0"/>
                                          </p:stCondLst>
                                        </p:cTn>
                                        <p:tgtEl>
                                          <p:spTgt spid="52"/>
                                        </p:tgtEl>
                                        <p:attrNameLst>
                                          <p:attrName>style.visibility</p:attrName>
                                        </p:attrNameLst>
                                      </p:cBhvr>
                                      <p:to>
                                        <p:strVal val="visible"/>
                                      </p:to>
                                    </p:set>
                                    <p:animEffect transition="in" filter="fade">
                                      <p:cBhvr>
                                        <p:cTn id="93" dur="500"/>
                                        <p:tgtEl>
                                          <p:spTgt spid="52"/>
                                        </p:tgtEl>
                                      </p:cBhvr>
                                    </p:animEffect>
                                  </p:childTnLst>
                                </p:cTn>
                              </p:par>
                              <p:par>
                                <p:cTn id="94" presetID="42" presetClass="path" presetSubtype="0" decel="100000" fill="hold" nodeType="withEffect">
                                  <p:stCondLst>
                                    <p:cond delay="1000"/>
                                  </p:stCondLst>
                                  <p:childTnLst>
                                    <p:animMotion origin="layout" path="M 1.875E-6 2.22222E-6 L -0.06341 2.22222E-6 " pathEditMode="relative" rAng="0" ptsTypes="AA">
                                      <p:cBhvr>
                                        <p:cTn id="95" dur="1250" spd="-100000" fill="hold"/>
                                        <p:tgtEl>
                                          <p:spTgt spid="52"/>
                                        </p:tgtEl>
                                        <p:attrNameLst>
                                          <p:attrName>ppt_x</p:attrName>
                                          <p:attrName>ppt_y</p:attrName>
                                        </p:attrNameLst>
                                      </p:cBhvr>
                                      <p:rCtr x="-3177" y="0"/>
                                    </p:animMotion>
                                  </p:childTnLst>
                                </p:cTn>
                              </p:par>
                              <p:par>
                                <p:cTn id="96" presetID="10" presetClass="entr" presetSubtype="0" fill="hold" grpId="0" nodeType="withEffect">
                                  <p:stCondLst>
                                    <p:cond delay="1000"/>
                                  </p:stCondLst>
                                  <p:childTnLst>
                                    <p:set>
                                      <p:cBhvr>
                                        <p:cTn id="97" dur="1" fill="hold">
                                          <p:stCondLst>
                                            <p:cond delay="0"/>
                                          </p:stCondLst>
                                        </p:cTn>
                                        <p:tgtEl>
                                          <p:spTgt spid="57"/>
                                        </p:tgtEl>
                                        <p:attrNameLst>
                                          <p:attrName>style.visibility</p:attrName>
                                        </p:attrNameLst>
                                      </p:cBhvr>
                                      <p:to>
                                        <p:strVal val="visible"/>
                                      </p:to>
                                    </p:set>
                                    <p:animEffect transition="in" filter="fade">
                                      <p:cBhvr>
                                        <p:cTn id="98" dur="500"/>
                                        <p:tgtEl>
                                          <p:spTgt spid="57"/>
                                        </p:tgtEl>
                                      </p:cBhvr>
                                    </p:animEffect>
                                  </p:childTnLst>
                                </p:cTn>
                              </p:par>
                              <p:par>
                                <p:cTn id="99" presetID="42" presetClass="path" presetSubtype="0" decel="100000" fill="hold" grpId="1" nodeType="withEffect">
                                  <p:stCondLst>
                                    <p:cond delay="1000"/>
                                  </p:stCondLst>
                                  <p:childTnLst>
                                    <p:animMotion origin="layout" path="M 4.16667E-6 -2.22222E-6 L -0.16185 -2.22222E-6 " pathEditMode="relative" rAng="0" ptsTypes="AA">
                                      <p:cBhvr>
                                        <p:cTn id="100" dur="1250" spd="-100000" fill="hold"/>
                                        <p:tgtEl>
                                          <p:spTgt spid="57"/>
                                        </p:tgtEl>
                                        <p:attrNameLst>
                                          <p:attrName>ppt_x</p:attrName>
                                          <p:attrName>ppt_y</p:attrName>
                                        </p:attrNameLst>
                                      </p:cBhvr>
                                      <p:rCtr x="-8099" y="0"/>
                                    </p:animMotion>
                                  </p:childTnLst>
                                </p:cTn>
                              </p:par>
                              <p:par>
                                <p:cTn id="101" presetID="63" presetClass="path" presetSubtype="0" decel="100000" fill="hold" grpId="2" nodeType="withEffect">
                                  <p:stCondLst>
                                    <p:cond delay="2250"/>
                                  </p:stCondLst>
                                  <p:childTnLst>
                                    <p:animMotion origin="layout" path="M 4.16667E-6 -2.22222E-6 L 0.08671 -2.22222E-6 " pathEditMode="relative" rAng="0" ptsTypes="AA">
                                      <p:cBhvr>
                                        <p:cTn id="102" dur="49750" fill="hold"/>
                                        <p:tgtEl>
                                          <p:spTgt spid="57"/>
                                        </p:tgtEl>
                                        <p:attrNameLst>
                                          <p:attrName>ppt_x</p:attrName>
                                          <p:attrName>ppt_y</p:attrName>
                                        </p:attrNameLst>
                                      </p:cBhvr>
                                      <p:rCtr x="4336" y="0"/>
                                    </p:animMotion>
                                  </p:childTnLst>
                                </p:cTn>
                              </p:par>
                              <p:par>
                                <p:cTn id="103" presetID="10" presetClass="entr" presetSubtype="0" fill="hold" grpId="0" nodeType="withEffect">
                                  <p:stCondLst>
                                    <p:cond delay="1000"/>
                                  </p:stCondLst>
                                  <p:childTnLst>
                                    <p:set>
                                      <p:cBhvr>
                                        <p:cTn id="104" dur="1" fill="hold">
                                          <p:stCondLst>
                                            <p:cond delay="0"/>
                                          </p:stCondLst>
                                        </p:cTn>
                                        <p:tgtEl>
                                          <p:spTgt spid="56"/>
                                        </p:tgtEl>
                                        <p:attrNameLst>
                                          <p:attrName>style.visibility</p:attrName>
                                        </p:attrNameLst>
                                      </p:cBhvr>
                                      <p:to>
                                        <p:strVal val="visible"/>
                                      </p:to>
                                    </p:set>
                                    <p:animEffect transition="in" filter="fade">
                                      <p:cBhvr>
                                        <p:cTn id="105" dur="500"/>
                                        <p:tgtEl>
                                          <p:spTgt spid="56"/>
                                        </p:tgtEl>
                                      </p:cBhvr>
                                    </p:animEffect>
                                  </p:childTnLst>
                                </p:cTn>
                              </p:par>
                              <p:par>
                                <p:cTn id="106" presetID="42" presetClass="path" presetSubtype="0" decel="100000" fill="hold" grpId="1" nodeType="withEffect">
                                  <p:stCondLst>
                                    <p:cond delay="1000"/>
                                  </p:stCondLst>
                                  <p:childTnLst>
                                    <p:animMotion origin="layout" path="M -3.33333E-6 7.40741E-7 L -0.16185 7.40741E-7 " pathEditMode="relative" rAng="0" ptsTypes="AA">
                                      <p:cBhvr>
                                        <p:cTn id="107" dur="1250" spd="-100000" fill="hold"/>
                                        <p:tgtEl>
                                          <p:spTgt spid="56"/>
                                        </p:tgtEl>
                                        <p:attrNameLst>
                                          <p:attrName>ppt_x</p:attrName>
                                          <p:attrName>ppt_y</p:attrName>
                                        </p:attrNameLst>
                                      </p:cBhvr>
                                      <p:rCtr x="-8099" y="0"/>
                                    </p:animMotion>
                                  </p:childTnLst>
                                </p:cTn>
                              </p:par>
                              <p:par>
                                <p:cTn id="108" presetID="63" presetClass="path" presetSubtype="0" decel="100000" fill="hold" grpId="2" nodeType="withEffect">
                                  <p:stCondLst>
                                    <p:cond delay="2250"/>
                                  </p:stCondLst>
                                  <p:childTnLst>
                                    <p:animMotion origin="layout" path="M -3.33333E-6 7.40741E-7 L 0.05013 7.40741E-7 " pathEditMode="relative" rAng="0" ptsTypes="AA">
                                      <p:cBhvr>
                                        <p:cTn id="109" dur="49750" fill="hold"/>
                                        <p:tgtEl>
                                          <p:spTgt spid="56"/>
                                        </p:tgtEl>
                                        <p:attrNameLst>
                                          <p:attrName>ppt_x</p:attrName>
                                          <p:attrName>ppt_y</p:attrName>
                                        </p:attrNameLst>
                                      </p:cBhvr>
                                      <p:rCtr x="2500" y="0"/>
                                    </p:animMotion>
                                  </p:childTnLst>
                                </p:cTn>
                              </p:par>
                              <p:par>
                                <p:cTn id="110" presetID="10" presetClass="entr" presetSubtype="0" fill="hold" grpId="1" nodeType="withEffect">
                                  <p:stCondLst>
                                    <p:cond delay="0"/>
                                  </p:stCondLst>
                                  <p:childTnLst>
                                    <p:set>
                                      <p:cBhvr>
                                        <p:cTn id="111" dur="1" fill="hold">
                                          <p:stCondLst>
                                            <p:cond delay="0"/>
                                          </p:stCondLst>
                                        </p:cTn>
                                        <p:tgtEl>
                                          <p:spTgt spid="33"/>
                                        </p:tgtEl>
                                        <p:attrNameLst>
                                          <p:attrName>style.visibility</p:attrName>
                                        </p:attrNameLst>
                                      </p:cBhvr>
                                      <p:to>
                                        <p:strVal val="visible"/>
                                      </p:to>
                                    </p:set>
                                    <p:animEffect transition="in" filter="fade">
                                      <p:cBhvr>
                                        <p:cTn id="112" dur="1750"/>
                                        <p:tgtEl>
                                          <p:spTgt spid="33"/>
                                        </p:tgtEl>
                                      </p:cBhvr>
                                    </p:animEffect>
                                  </p:childTnLst>
                                </p:cTn>
                              </p:par>
                              <p:par>
                                <p:cTn id="113" presetID="35" presetClass="path" presetSubtype="0" accel="45000" decel="55000" fill="hold" grpId="0" nodeType="withEffect">
                                  <p:stCondLst>
                                    <p:cond delay="300"/>
                                  </p:stCondLst>
                                  <p:childTnLst>
                                    <p:animMotion origin="layout" path="M -0.07773 0.00069 L -0.4681 0.00393 " pathEditMode="relative" rAng="0" ptsTypes="AA">
                                      <p:cBhvr>
                                        <p:cTn id="114" dur="51700" fill="hold"/>
                                        <p:tgtEl>
                                          <p:spTgt spid="33"/>
                                        </p:tgtEl>
                                        <p:attrNameLst>
                                          <p:attrName>ppt_x</p:attrName>
                                          <p:attrName>ppt_y</p:attrName>
                                        </p:attrNameLst>
                                      </p:cBhvr>
                                      <p:rCtr x="-19518" y="162"/>
                                    </p:animMotion>
                                  </p:childTnLst>
                                </p:cTn>
                              </p:par>
                              <p:par>
                                <p:cTn id="115" presetID="10" presetClass="exit" presetSubtype="0" fill="hold" grpId="2" nodeType="withEffect">
                                  <p:stCondLst>
                                    <p:cond delay="30700"/>
                                  </p:stCondLst>
                                  <p:childTnLst>
                                    <p:animEffect transition="out" filter="fade">
                                      <p:cBhvr>
                                        <p:cTn id="116" dur="9300"/>
                                        <p:tgtEl>
                                          <p:spTgt spid="33"/>
                                        </p:tgtEl>
                                      </p:cBhvr>
                                    </p:animEffect>
                                    <p:set>
                                      <p:cBhvr>
                                        <p:cTn id="117" dur="1" fill="hold">
                                          <p:stCondLst>
                                            <p:cond delay="9299"/>
                                          </p:stCondLst>
                                        </p:cTn>
                                        <p:tgtEl>
                                          <p:spTgt spid="3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14" grpId="1" animBg="1"/>
      <p:bldP spid="14" grpId="2" animBg="1"/>
      <p:bldP spid="33" grpId="0" animBg="1"/>
      <p:bldP spid="33" grpId="1" animBg="1"/>
      <p:bldP spid="33" grpId="2" animBg="1"/>
      <p:bldP spid="34" grpId="0" animBg="1"/>
      <p:bldP spid="34" grpId="1" animBg="1"/>
      <p:bldP spid="34" grpId="2" animBg="1"/>
      <p:bldP spid="35" grpId="0" animBg="1"/>
      <p:bldP spid="35" grpId="1" animBg="1"/>
      <p:bldP spid="35" grpId="2" animBg="1"/>
      <p:bldP spid="36" grpId="0" animBg="1"/>
      <p:bldP spid="36" grpId="1" animBg="1"/>
      <p:bldP spid="36" grpId="2" animBg="1"/>
      <p:bldP spid="37" grpId="0" animBg="1"/>
      <p:bldP spid="37" grpId="1" animBg="1"/>
      <p:bldP spid="37" grpId="2" animBg="1"/>
      <p:bldP spid="42" grpId="0" animBg="1"/>
      <p:bldP spid="42" grpId="1" animBg="1"/>
      <p:bldP spid="42" grpId="2" animBg="1"/>
      <p:bldP spid="43" grpId="0" animBg="1"/>
      <p:bldP spid="43" grpId="1" animBg="1"/>
      <p:bldP spid="43" grpId="2" animBg="1"/>
      <p:bldP spid="44" grpId="0" animBg="1"/>
      <p:bldP spid="44" grpId="1" animBg="1"/>
      <p:bldP spid="44" grpId="2" animBg="1"/>
      <p:bldP spid="50" grpId="0" animBg="1"/>
      <p:bldP spid="50" grpId="1" animBg="1"/>
      <p:bldP spid="50" grpId="2" animBg="1"/>
      <p:bldP spid="51" grpId="0" animBg="1"/>
      <p:bldP spid="51" grpId="1" animBg="1"/>
      <p:bldP spid="51" grpId="2" animBg="1"/>
      <p:bldP spid="56" grpId="0" animBg="1"/>
      <p:bldP spid="56" grpId="1" animBg="1"/>
      <p:bldP spid="56" grpId="2" animBg="1"/>
      <p:bldP spid="57" grpId="0" animBg="1"/>
      <p:bldP spid="57" grpId="1" animBg="1"/>
      <p:bldP spid="57" grpId="2" animBg="1"/>
    </p:bldLst>
  </p:timing>
  <p:extLst>
    <p:ext uri="{DCECCB84-F9BA-43D5-87BE-67443E8EF086}">
      <p15:sldGuideLst xmlns:p15="http://schemas.microsoft.com/office/powerpoint/2012/main">
        <p15:guide id="2" orient="horz" pos="2672">
          <p15:clr>
            <a:srgbClr val="5ACBF0"/>
          </p15:clr>
        </p15:guide>
        <p15:guide id="3" pos="3355">
          <p15:clr>
            <a:srgbClr val="5ACBF0"/>
          </p15:clr>
        </p15:guide>
        <p15:guide id="5" orient="horz" pos="1776">
          <p15:clr>
            <a:srgbClr val="FBAE40"/>
          </p15:clr>
        </p15:guide>
        <p15:guide id="6" orient="horz" pos="2160">
          <p15:clr>
            <a:srgbClr val="5ACBF0"/>
          </p15:clr>
        </p15:guide>
        <p15:guide id="7" pos="2996">
          <p15:clr>
            <a:srgbClr val="5ACBF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Title Slide 2">
    <p:bg>
      <p:bgPr>
        <a:solidFill>
          <a:schemeClr val="accent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BAB2679-6F3E-A1F6-FEF9-C5FD2E0BB58D}"/>
              </a:ext>
            </a:extLst>
          </p:cNvPr>
          <p:cNvSpPr/>
          <p:nvPr userDrawn="1"/>
        </p:nvSpPr>
        <p:spPr bwMode="auto">
          <a:xfrm flipH="1">
            <a:off x="-1" y="-3061"/>
            <a:ext cx="18428677" cy="6858000"/>
          </a:xfrm>
          <a:prstGeom prst="rect">
            <a:avLst/>
          </a:prstGeom>
          <a:gradFill flip="none" rotWithShape="1">
            <a:gsLst>
              <a:gs pos="95000">
                <a:schemeClr val="tx2"/>
              </a:gs>
              <a:gs pos="0">
                <a:srgbClr val="C03BC4"/>
              </a:gs>
              <a:gs pos="50000">
                <a:schemeClr val="accent1"/>
              </a:gs>
            </a:gsLst>
            <a:lin ang="3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defTabSz="932472" fontAlgn="base">
              <a:lnSpc>
                <a:spcPct val="90000"/>
              </a:lnSpc>
              <a:spcBef>
                <a:spcPct val="0"/>
              </a:spcBef>
              <a:spcAft>
                <a:spcPct val="0"/>
              </a:spcAft>
            </a:pPr>
            <a:endParaRPr lang="en-US" sz="600" b="0" i="0">
              <a:solidFill>
                <a:srgbClr val="FFFFFF"/>
              </a:solidFill>
              <a:cs typeface="Segoe Sans Text" pitchFamily="2" charset="0"/>
            </a:endParaRPr>
          </a:p>
        </p:txBody>
      </p:sp>
      <p:sp>
        <p:nvSpPr>
          <p:cNvPr id="9" name="Title 1">
            <a:extLst>
              <a:ext uri="{FF2B5EF4-FFF2-40B4-BE49-F238E27FC236}">
                <a16:creationId xmlns:a16="http://schemas.microsoft.com/office/drawing/2014/main" id="{0B043594-5EAE-05B4-0DB2-4B4F8D9592DF}"/>
              </a:ext>
            </a:extLst>
          </p:cNvPr>
          <p:cNvSpPr>
            <a:spLocks noGrp="1"/>
          </p:cNvSpPr>
          <p:nvPr>
            <p:ph type="title" hasCustomPrompt="1"/>
          </p:nvPr>
        </p:nvSpPr>
        <p:spPr>
          <a:xfrm>
            <a:off x="588263" y="1874520"/>
            <a:ext cx="4167887" cy="1231106"/>
          </a:xfrm>
        </p:spPr>
        <p:txBody>
          <a:bodyPr wrap="square" anchor="t" anchorCtr="0">
            <a:spAutoFit/>
          </a:bodyPr>
          <a:lstStyle>
            <a:lvl1pPr>
              <a:defRPr sz="4000" b="1" i="0">
                <a:solidFill>
                  <a:schemeClr val="bg2"/>
                </a:solidFill>
                <a:latin typeface="+mj-lt"/>
                <a:cs typeface="Segoe Sans Display Semibold" pitchFamily="2" charset="0"/>
              </a:defRPr>
            </a:lvl1pPr>
          </a:lstStyle>
          <a:p>
            <a:r>
              <a:rPr lang="en-US"/>
              <a:t>Event name or presentation title </a:t>
            </a:r>
          </a:p>
        </p:txBody>
      </p:sp>
      <p:sp>
        <p:nvSpPr>
          <p:cNvPr id="4" name="Text Placeholder 4">
            <a:extLst>
              <a:ext uri="{FF2B5EF4-FFF2-40B4-BE49-F238E27FC236}">
                <a16:creationId xmlns:a16="http://schemas.microsoft.com/office/drawing/2014/main" id="{F17848AC-25BA-A227-8951-28F27BCF5752}"/>
              </a:ext>
            </a:extLst>
          </p:cNvPr>
          <p:cNvSpPr>
            <a:spLocks noGrp="1"/>
          </p:cNvSpPr>
          <p:nvPr>
            <p:ph type="body" sz="quarter" idx="12" hasCustomPrompt="1"/>
          </p:nvPr>
        </p:nvSpPr>
        <p:spPr>
          <a:xfrm>
            <a:off x="582042" y="3962400"/>
            <a:ext cx="4164583" cy="338554"/>
          </a:xfrm>
          <a:noFill/>
        </p:spPr>
        <p:txBody>
          <a:bodyPr wrap="square" lIns="0" tIns="0" rIns="0" bIns="0">
            <a:spAutoFit/>
          </a:bodyPr>
          <a:lstStyle>
            <a:lvl1pPr marL="0" indent="0">
              <a:spcBef>
                <a:spcPts val="0"/>
              </a:spcBef>
              <a:buNone/>
              <a:defRPr sz="2200" b="0" i="0" spc="0" baseline="0">
                <a:solidFill>
                  <a:schemeClr val="bg1"/>
                </a:solidFill>
                <a:latin typeface="+mn-lt"/>
                <a:cs typeface="Segoe Sans Text" pitchFamily="2" charset="0"/>
              </a:defRPr>
            </a:lvl1pPr>
          </a:lstStyle>
          <a:p>
            <a:pPr lvl="0"/>
            <a:r>
              <a:rPr lang="en-US"/>
              <a:t>Speaker name or subtitle</a:t>
            </a:r>
          </a:p>
        </p:txBody>
      </p:sp>
      <p:pic>
        <p:nvPicPr>
          <p:cNvPr id="8" name="Picture 7" descr="Microsoft Teams Logo">
            <a:extLst>
              <a:ext uri="{FF2B5EF4-FFF2-40B4-BE49-F238E27FC236}">
                <a16:creationId xmlns:a16="http://schemas.microsoft.com/office/drawing/2014/main" id="{C0743949-6684-8F55-533F-22F09A2730B7}"/>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l="-1" r="36434"/>
          <a:stretch/>
        </p:blipFill>
        <p:spPr>
          <a:xfrm>
            <a:off x="298039" y="305421"/>
            <a:ext cx="1690781" cy="866473"/>
          </a:xfrm>
          <a:prstGeom prst="rect">
            <a:avLst/>
          </a:prstGeom>
        </p:spPr>
      </p:pic>
      <p:sp>
        <p:nvSpPr>
          <p:cNvPr id="14" name="Freeform: Shape 13">
            <a:extLst>
              <a:ext uri="{FF2B5EF4-FFF2-40B4-BE49-F238E27FC236}">
                <a16:creationId xmlns:a16="http://schemas.microsoft.com/office/drawing/2014/main" id="{10AE55D2-7B8D-B175-66C3-ACC4DC8CA252}"/>
              </a:ext>
            </a:extLst>
          </p:cNvPr>
          <p:cNvSpPr/>
          <p:nvPr userDrawn="1"/>
        </p:nvSpPr>
        <p:spPr>
          <a:xfrm>
            <a:off x="9268518" y="4365518"/>
            <a:ext cx="820074" cy="732449"/>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noFill/>
          <a:ln w="3175" cap="flat">
            <a:gradFill flip="none" rotWithShape="1">
              <a:gsLst>
                <a:gs pos="0">
                  <a:schemeClr val="accent1">
                    <a:lumMod val="5000"/>
                    <a:lumOff val="95000"/>
                  </a:schemeClr>
                </a:gs>
                <a:gs pos="43000">
                  <a:srgbClr val="8DE971"/>
                </a:gs>
                <a:gs pos="100000">
                  <a:srgbClr val="00B0F0"/>
                </a:gs>
              </a:gsLst>
              <a:lin ang="0" scaled="1"/>
              <a:tileRect/>
            </a:gradFill>
            <a:prstDash val="solid"/>
            <a:miter/>
          </a:ln>
          <a:effectLst>
            <a:innerShdw blurRad="127000">
              <a:prstClr val="black"/>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33" name="Freeform: Shape 32">
            <a:extLst>
              <a:ext uri="{FF2B5EF4-FFF2-40B4-BE49-F238E27FC236}">
                <a16:creationId xmlns:a16="http://schemas.microsoft.com/office/drawing/2014/main" id="{549E6FFE-0EAA-4EC6-7BC1-DFB749BDA015}"/>
              </a:ext>
            </a:extLst>
          </p:cNvPr>
          <p:cNvSpPr/>
          <p:nvPr userDrawn="1"/>
        </p:nvSpPr>
        <p:spPr>
          <a:xfrm>
            <a:off x="14536550" y="2955938"/>
            <a:ext cx="1896057" cy="1693463"/>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solidFill>
            <a:schemeClr val="accent4">
              <a:alpha val="10000"/>
            </a:schemeClr>
          </a:solidFill>
          <a:ln w="19050" cap="flat">
            <a:noFill/>
            <a:prstDash val="solid"/>
            <a:miter/>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solidFill>
                <a:schemeClr val="tx1"/>
              </a:solidFill>
            </a:endParaRPr>
          </a:p>
        </p:txBody>
      </p:sp>
      <p:sp>
        <p:nvSpPr>
          <p:cNvPr id="34" name="Freeform: Shape 33">
            <a:extLst>
              <a:ext uri="{FF2B5EF4-FFF2-40B4-BE49-F238E27FC236}">
                <a16:creationId xmlns:a16="http://schemas.microsoft.com/office/drawing/2014/main" id="{C6688228-CE49-2ED7-5908-75E47A82352D}"/>
              </a:ext>
            </a:extLst>
          </p:cNvPr>
          <p:cNvSpPr/>
          <p:nvPr userDrawn="1"/>
        </p:nvSpPr>
        <p:spPr>
          <a:xfrm>
            <a:off x="10357291" y="747810"/>
            <a:ext cx="710583" cy="634657"/>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noFill/>
          <a:ln w="3175" cap="flat">
            <a:gradFill flip="none" rotWithShape="1">
              <a:gsLst>
                <a:gs pos="0">
                  <a:schemeClr val="accent1">
                    <a:lumMod val="5000"/>
                    <a:lumOff val="95000"/>
                  </a:schemeClr>
                </a:gs>
                <a:gs pos="42000">
                  <a:srgbClr val="FFB900"/>
                </a:gs>
                <a:gs pos="100000">
                  <a:srgbClr val="FFB3BB"/>
                </a:gs>
              </a:gsLst>
              <a:lin ang="0" scaled="1"/>
              <a:tileRect/>
            </a:gradFill>
            <a:prstDash val="solid"/>
            <a:miter/>
          </a:ln>
          <a:effectLst>
            <a:innerShdw blurRad="127000">
              <a:prstClr val="black"/>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35" name="Freeform: Shape 34">
            <a:extLst>
              <a:ext uri="{FF2B5EF4-FFF2-40B4-BE49-F238E27FC236}">
                <a16:creationId xmlns:a16="http://schemas.microsoft.com/office/drawing/2014/main" id="{116A1B34-2E8D-A858-9C18-EA757F97FE5B}"/>
              </a:ext>
            </a:extLst>
          </p:cNvPr>
          <p:cNvSpPr/>
          <p:nvPr userDrawn="1"/>
        </p:nvSpPr>
        <p:spPr>
          <a:xfrm>
            <a:off x="9599701" y="1729598"/>
            <a:ext cx="1896057" cy="1693463"/>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solidFill>
            <a:schemeClr val="accent4">
              <a:alpha val="10000"/>
            </a:schemeClr>
          </a:solidFill>
          <a:ln w="19050" cap="flat">
            <a:noFill/>
            <a:prstDash val="solid"/>
            <a:miter/>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solidFill>
                <a:schemeClr val="tx1"/>
              </a:solidFill>
            </a:endParaRPr>
          </a:p>
        </p:txBody>
      </p:sp>
      <p:sp>
        <p:nvSpPr>
          <p:cNvPr id="36" name="Freeform: Shape 35">
            <a:extLst>
              <a:ext uri="{FF2B5EF4-FFF2-40B4-BE49-F238E27FC236}">
                <a16:creationId xmlns:a16="http://schemas.microsoft.com/office/drawing/2014/main" id="{32440405-C4F3-D20E-D081-E5BB4F325317}"/>
              </a:ext>
            </a:extLst>
          </p:cNvPr>
          <p:cNvSpPr/>
          <p:nvPr userDrawn="1"/>
        </p:nvSpPr>
        <p:spPr>
          <a:xfrm>
            <a:off x="8683831" y="2066058"/>
            <a:ext cx="1316871" cy="1176163"/>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noFill/>
          <a:ln w="3175" cap="flat">
            <a:gradFill flip="none" rotWithShape="1">
              <a:gsLst>
                <a:gs pos="0">
                  <a:schemeClr val="accent1">
                    <a:lumMod val="5000"/>
                    <a:lumOff val="95000"/>
                  </a:schemeClr>
                </a:gs>
                <a:gs pos="42000">
                  <a:srgbClr val="FFB900"/>
                </a:gs>
                <a:gs pos="100000">
                  <a:srgbClr val="FFB3BB"/>
                </a:gs>
              </a:gsLst>
              <a:lin ang="0" scaled="1"/>
              <a:tileRect/>
            </a:gradFill>
            <a:prstDash val="solid"/>
            <a:miter/>
          </a:ln>
          <a:effectLst>
            <a:innerShdw blurRad="127000">
              <a:prstClr val="black"/>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37" name="Freeform: Shape 36">
            <a:extLst>
              <a:ext uri="{FF2B5EF4-FFF2-40B4-BE49-F238E27FC236}">
                <a16:creationId xmlns:a16="http://schemas.microsoft.com/office/drawing/2014/main" id="{AF5E628B-B64B-5462-A359-2467A939E8E3}"/>
              </a:ext>
            </a:extLst>
          </p:cNvPr>
          <p:cNvSpPr/>
          <p:nvPr userDrawn="1"/>
        </p:nvSpPr>
        <p:spPr>
          <a:xfrm>
            <a:off x="9777802" y="2932781"/>
            <a:ext cx="3139245" cy="2803816"/>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solidFill>
            <a:schemeClr val="accent4">
              <a:alpha val="10000"/>
            </a:schemeClr>
          </a:solidFill>
          <a:ln w="19050" cap="flat">
            <a:noFill/>
            <a:prstDash val="solid"/>
            <a:miter/>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grpSp>
        <p:nvGrpSpPr>
          <p:cNvPr id="38" name="Group 37">
            <a:extLst>
              <a:ext uri="{FF2B5EF4-FFF2-40B4-BE49-F238E27FC236}">
                <a16:creationId xmlns:a16="http://schemas.microsoft.com/office/drawing/2014/main" id="{5B308CAC-962F-FDB6-51D8-C6447A21FEA0}"/>
              </a:ext>
            </a:extLst>
          </p:cNvPr>
          <p:cNvGrpSpPr/>
          <p:nvPr userDrawn="1"/>
        </p:nvGrpSpPr>
        <p:grpSpPr>
          <a:xfrm rot="14413224" flipV="1">
            <a:off x="10137394" y="3848034"/>
            <a:ext cx="1547528" cy="1188828"/>
            <a:chOff x="10153785" y="391645"/>
            <a:chExt cx="1757799" cy="1350360"/>
          </a:xfrm>
        </p:grpSpPr>
        <p:sp>
          <p:nvSpPr>
            <p:cNvPr id="39" name="Freeform: Shape 38">
              <a:extLst>
                <a:ext uri="{FF2B5EF4-FFF2-40B4-BE49-F238E27FC236}">
                  <a16:creationId xmlns:a16="http://schemas.microsoft.com/office/drawing/2014/main" id="{1636E42F-809F-827C-77EF-0F15C07A97A0}"/>
                </a:ext>
              </a:extLst>
            </p:cNvPr>
            <p:cNvSpPr/>
            <p:nvPr/>
          </p:nvSpPr>
          <p:spPr>
            <a:xfrm>
              <a:off x="10153785" y="391645"/>
              <a:ext cx="1757799" cy="1350360"/>
            </a:xfrm>
            <a:custGeom>
              <a:avLst/>
              <a:gdLst>
                <a:gd name="connsiteX0" fmla="*/ 361482 w 1757799"/>
                <a:gd name="connsiteY0" fmla="*/ 0 h 1350360"/>
                <a:gd name="connsiteX1" fmla="*/ 840077 w 1757799"/>
                <a:gd name="connsiteY1" fmla="*/ 0 h 1350360"/>
                <a:gd name="connsiteX2" fmla="*/ 945924 w 1757799"/>
                <a:gd name="connsiteY2" fmla="*/ 61027 h 1350360"/>
                <a:gd name="connsiteX3" fmla="*/ 1185225 w 1757799"/>
                <a:gd name="connsiteY3" fmla="*/ 475557 h 1350360"/>
                <a:gd name="connsiteX4" fmla="*/ 1201557 w 1757799"/>
                <a:gd name="connsiteY4" fmla="*/ 536586 h 1350360"/>
                <a:gd name="connsiteX5" fmla="*/ 1189117 w 1757799"/>
                <a:gd name="connsiteY5" fmla="*/ 583070 h 1350360"/>
                <a:gd name="connsiteX6" fmla="*/ 1499351 w 1757799"/>
                <a:gd name="connsiteY6" fmla="*/ 583070 h 1350360"/>
                <a:gd name="connsiteX7" fmla="*/ 1575029 w 1757799"/>
                <a:gd name="connsiteY7" fmla="*/ 626703 h 1350360"/>
                <a:gd name="connsiteX8" fmla="*/ 1746123 w 1757799"/>
                <a:gd name="connsiteY8" fmla="*/ 923081 h 1350360"/>
                <a:gd name="connsiteX9" fmla="*/ 1746123 w 1757799"/>
                <a:gd name="connsiteY9" fmla="*/ 1010348 h 1350360"/>
                <a:gd name="connsiteX10" fmla="*/ 1575029 w 1757799"/>
                <a:gd name="connsiteY10" fmla="*/ 1306726 h 1350360"/>
                <a:gd name="connsiteX11" fmla="*/ 1499351 w 1757799"/>
                <a:gd name="connsiteY11" fmla="*/ 1350360 h 1350360"/>
                <a:gd name="connsiteX12" fmla="*/ 1157169 w 1757799"/>
                <a:gd name="connsiteY12" fmla="*/ 1350360 h 1350360"/>
                <a:gd name="connsiteX13" fmla="*/ 1081489 w 1757799"/>
                <a:gd name="connsiteY13" fmla="*/ 1306726 h 1350360"/>
                <a:gd name="connsiteX14" fmla="*/ 924024 w 1757799"/>
                <a:gd name="connsiteY14" fmla="*/ 1033953 h 1350360"/>
                <a:gd name="connsiteX15" fmla="*/ 901073 w 1757799"/>
                <a:gd name="connsiteY15" fmla="*/ 1056808 h 1350360"/>
                <a:gd name="connsiteX16" fmla="*/ 840077 w 1757799"/>
                <a:gd name="connsiteY16" fmla="*/ 1073174 h 1350360"/>
                <a:gd name="connsiteX17" fmla="*/ 361482 w 1757799"/>
                <a:gd name="connsiteY17" fmla="*/ 1073174 h 1350360"/>
                <a:gd name="connsiteX18" fmla="*/ 255632 w 1757799"/>
                <a:gd name="connsiteY18" fmla="*/ 1012144 h 1350360"/>
                <a:gd name="connsiteX19" fmla="*/ 16334 w 1757799"/>
                <a:gd name="connsiteY19" fmla="*/ 597614 h 1350360"/>
                <a:gd name="connsiteX20" fmla="*/ 16334 w 1757799"/>
                <a:gd name="connsiteY20" fmla="*/ 475557 h 1350360"/>
                <a:gd name="connsiteX21" fmla="*/ 255632 w 1757799"/>
                <a:gd name="connsiteY21" fmla="*/ 61027 h 1350360"/>
                <a:gd name="connsiteX22" fmla="*/ 361482 w 1757799"/>
                <a:gd name="connsiteY22" fmla="*/ 0 h 1350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757799" h="1350360">
                  <a:moveTo>
                    <a:pt x="361482" y="0"/>
                  </a:moveTo>
                  <a:lnTo>
                    <a:pt x="840077" y="0"/>
                  </a:lnTo>
                  <a:cubicBezTo>
                    <a:pt x="883885" y="0"/>
                    <a:pt x="924148" y="23297"/>
                    <a:pt x="945924" y="61027"/>
                  </a:cubicBezTo>
                  <a:lnTo>
                    <a:pt x="1185225" y="475557"/>
                  </a:lnTo>
                  <a:cubicBezTo>
                    <a:pt x="1196113" y="494424"/>
                    <a:pt x="1201557" y="515505"/>
                    <a:pt x="1201557" y="536586"/>
                  </a:cubicBezTo>
                  <a:lnTo>
                    <a:pt x="1189117" y="583070"/>
                  </a:lnTo>
                  <a:lnTo>
                    <a:pt x="1499351" y="583070"/>
                  </a:lnTo>
                  <a:cubicBezTo>
                    <a:pt x="1530673" y="583070"/>
                    <a:pt x="1559460" y="599727"/>
                    <a:pt x="1575029" y="626703"/>
                  </a:cubicBezTo>
                  <a:lnTo>
                    <a:pt x="1746123" y="923081"/>
                  </a:lnTo>
                  <a:cubicBezTo>
                    <a:pt x="1761692" y="950058"/>
                    <a:pt x="1761692" y="983372"/>
                    <a:pt x="1746123" y="1010348"/>
                  </a:cubicBezTo>
                  <a:lnTo>
                    <a:pt x="1575029" y="1306726"/>
                  </a:lnTo>
                  <a:cubicBezTo>
                    <a:pt x="1559279" y="1333702"/>
                    <a:pt x="1530492" y="1350360"/>
                    <a:pt x="1499351" y="1350360"/>
                  </a:cubicBezTo>
                  <a:lnTo>
                    <a:pt x="1157169" y="1350360"/>
                  </a:lnTo>
                  <a:cubicBezTo>
                    <a:pt x="1125846" y="1350360"/>
                    <a:pt x="1097058" y="1333702"/>
                    <a:pt x="1081489" y="1306726"/>
                  </a:cubicBezTo>
                  <a:lnTo>
                    <a:pt x="924024" y="1033953"/>
                  </a:lnTo>
                  <a:lnTo>
                    <a:pt x="901073" y="1056808"/>
                  </a:lnTo>
                  <a:cubicBezTo>
                    <a:pt x="882809" y="1067349"/>
                    <a:pt x="861855" y="1073174"/>
                    <a:pt x="840077" y="1073174"/>
                  </a:cubicBezTo>
                  <a:lnTo>
                    <a:pt x="361482" y="1073174"/>
                  </a:lnTo>
                  <a:cubicBezTo>
                    <a:pt x="317671" y="1073174"/>
                    <a:pt x="277408" y="1049874"/>
                    <a:pt x="255632" y="1012144"/>
                  </a:cubicBezTo>
                  <a:lnTo>
                    <a:pt x="16334" y="597614"/>
                  </a:lnTo>
                  <a:cubicBezTo>
                    <a:pt x="-5445" y="559884"/>
                    <a:pt x="-5445" y="513290"/>
                    <a:pt x="16334" y="475557"/>
                  </a:cubicBezTo>
                  <a:lnTo>
                    <a:pt x="255632" y="61027"/>
                  </a:lnTo>
                  <a:cubicBezTo>
                    <a:pt x="277663" y="23297"/>
                    <a:pt x="317927" y="0"/>
                    <a:pt x="361482" y="0"/>
                  </a:cubicBezTo>
                  <a:close/>
                </a:path>
              </a:pathLst>
            </a:custGeom>
            <a:solidFill>
              <a:schemeClr val="bg1"/>
            </a:solidFill>
            <a:ln w="19050" cap="flat">
              <a:gradFill flip="none" rotWithShape="1">
                <a:gsLst>
                  <a:gs pos="0">
                    <a:schemeClr val="accent1">
                      <a:lumMod val="5000"/>
                      <a:lumOff val="95000"/>
                    </a:schemeClr>
                  </a:gs>
                  <a:gs pos="42000">
                    <a:srgbClr val="49C5B1"/>
                  </a:gs>
                  <a:gs pos="100000">
                    <a:srgbClr val="00B0F0"/>
                  </a:gs>
                </a:gsLst>
                <a:lin ang="15600000" scaled="0"/>
                <a:tileRect/>
              </a:gradFill>
              <a:prstDash val="solid"/>
              <a:miter/>
            </a:ln>
            <a:effectLst>
              <a:innerShdw blurRad="127000">
                <a:prstClr val="black"/>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40" name="Freeform: Shape 39">
              <a:extLst>
                <a:ext uri="{FF2B5EF4-FFF2-40B4-BE49-F238E27FC236}">
                  <a16:creationId xmlns:a16="http://schemas.microsoft.com/office/drawing/2014/main" id="{256F440B-2747-4B82-B986-C8704CB09B5C}"/>
                </a:ext>
              </a:extLst>
            </p:cNvPr>
            <p:cNvSpPr/>
            <p:nvPr/>
          </p:nvSpPr>
          <p:spPr>
            <a:xfrm>
              <a:off x="10287115" y="510368"/>
              <a:ext cx="936960" cy="836848"/>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gradFill flip="none" rotWithShape="1">
              <a:gsLst>
                <a:gs pos="0">
                  <a:srgbClr val="0078D4"/>
                </a:gs>
                <a:gs pos="100000">
                  <a:srgbClr val="8DC8E8"/>
                </a:gs>
              </a:gsLst>
              <a:lin ang="2700000" scaled="1"/>
              <a:tileRect/>
            </a:gradFill>
            <a:ln w="19050" cap="flat">
              <a:noFill/>
              <a:prstDash val="solid"/>
              <a:miter/>
            </a:ln>
            <a:effectLst>
              <a:innerShdw blurRad="127000">
                <a:prstClr val="black">
                  <a:alpha val="99000"/>
                </a:prstClr>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41" name="Freeform: Shape 40">
              <a:extLst>
                <a:ext uri="{FF2B5EF4-FFF2-40B4-BE49-F238E27FC236}">
                  <a16:creationId xmlns:a16="http://schemas.microsoft.com/office/drawing/2014/main" id="{FD5B7BF8-63AB-7ABB-726E-99990698E8B5}"/>
                </a:ext>
              </a:extLst>
            </p:cNvPr>
            <p:cNvSpPr/>
            <p:nvPr/>
          </p:nvSpPr>
          <p:spPr>
            <a:xfrm>
              <a:off x="11178521" y="1092103"/>
              <a:ext cx="596284" cy="532572"/>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gradFill flip="none" rotWithShape="1">
              <a:gsLst>
                <a:gs pos="0">
                  <a:srgbClr val="8DC8E8"/>
                </a:gs>
                <a:gs pos="100000">
                  <a:srgbClr val="0078D4"/>
                </a:gs>
              </a:gsLst>
              <a:lin ang="2700000" scaled="1"/>
              <a:tileRect/>
            </a:gradFill>
            <a:ln w="19050" cap="flat">
              <a:noFill/>
              <a:prstDash val="solid"/>
              <a:miter/>
            </a:ln>
            <a:effectLst>
              <a:innerShdw blurRad="127000">
                <a:prstClr val="black">
                  <a:alpha val="99000"/>
                </a:prstClr>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grpSp>
      <p:sp>
        <p:nvSpPr>
          <p:cNvPr id="42" name="Rectangle 41">
            <a:extLst>
              <a:ext uri="{FF2B5EF4-FFF2-40B4-BE49-F238E27FC236}">
                <a16:creationId xmlns:a16="http://schemas.microsoft.com/office/drawing/2014/main" id="{8BC428C0-AFFC-E1C7-7F7E-F92DE20A0379}"/>
              </a:ext>
            </a:extLst>
          </p:cNvPr>
          <p:cNvSpPr/>
          <p:nvPr userDrawn="1"/>
        </p:nvSpPr>
        <p:spPr bwMode="auto">
          <a:xfrm>
            <a:off x="7948141" y="4566237"/>
            <a:ext cx="2963017" cy="1578864"/>
          </a:xfrm>
          <a:prstGeom prst="rect">
            <a:avLst/>
          </a:prstGeom>
          <a:gradFill flip="none" rotWithShape="1">
            <a:gsLst>
              <a:gs pos="74000">
                <a:srgbClr val="8DC8E8"/>
              </a:gs>
              <a:gs pos="0">
                <a:srgbClr val="83C8E0">
                  <a:alpha val="0"/>
                </a:srgbClr>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b="0" i="0">
              <a:solidFill>
                <a:srgbClr val="FFFFFF"/>
              </a:solidFill>
              <a:ea typeface="Segoe UI" pitchFamily="34" charset="0"/>
              <a:cs typeface="Segoe Sans Text" pitchFamily="2" charset="0"/>
            </a:endParaRPr>
          </a:p>
        </p:txBody>
      </p:sp>
      <p:sp>
        <p:nvSpPr>
          <p:cNvPr id="43" name="Freeform: Shape 42">
            <a:extLst>
              <a:ext uri="{FF2B5EF4-FFF2-40B4-BE49-F238E27FC236}">
                <a16:creationId xmlns:a16="http://schemas.microsoft.com/office/drawing/2014/main" id="{30A0B0C0-F80E-D4FE-2EC5-18E471D669AD}"/>
              </a:ext>
            </a:extLst>
          </p:cNvPr>
          <p:cNvSpPr/>
          <p:nvPr userDrawn="1"/>
        </p:nvSpPr>
        <p:spPr>
          <a:xfrm flipH="1">
            <a:off x="9696953" y="4564376"/>
            <a:ext cx="1769832" cy="1580724"/>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blipFill dpi="0" rotWithShape="1">
            <a:blip r:embed="rId3" cstate="print">
              <a:extLst>
                <a:ext uri="{28A0092B-C50C-407E-A947-70E740481C1C}">
                  <a14:useLocalDpi xmlns:a14="http://schemas.microsoft.com/office/drawing/2010/main"/>
                </a:ext>
              </a:extLst>
            </a:blip>
            <a:srcRect/>
            <a:stretch>
              <a:fillRect/>
            </a:stretch>
          </a:blipFill>
          <a:ln w="19050" cap="flat">
            <a:noFill/>
            <a:prstDash val="solid"/>
            <a:miter/>
          </a:ln>
          <a:effectLst>
            <a:outerShdw blurRad="88900" dist="50800" dir="8100000" algn="tr" rotWithShape="0">
              <a:prstClr val="black">
                <a:alpha val="30000"/>
              </a:prstClr>
            </a:out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solidFill>
                <a:schemeClr val="tx1"/>
              </a:solidFill>
            </a:endParaRPr>
          </a:p>
        </p:txBody>
      </p:sp>
      <p:sp>
        <p:nvSpPr>
          <p:cNvPr id="44" name="Freeform: Shape 43">
            <a:extLst>
              <a:ext uri="{FF2B5EF4-FFF2-40B4-BE49-F238E27FC236}">
                <a16:creationId xmlns:a16="http://schemas.microsoft.com/office/drawing/2014/main" id="{33A7F851-7588-E573-B6AB-9F63B2E2A6D2}"/>
              </a:ext>
            </a:extLst>
          </p:cNvPr>
          <p:cNvSpPr/>
          <p:nvPr userDrawn="1"/>
        </p:nvSpPr>
        <p:spPr>
          <a:xfrm>
            <a:off x="6465631" y="4789775"/>
            <a:ext cx="1375915" cy="1228900"/>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solidFill>
            <a:schemeClr val="accent4">
              <a:alpha val="10000"/>
            </a:schemeClr>
          </a:solidFill>
          <a:ln w="19050" cap="flat">
            <a:noFill/>
            <a:prstDash val="solid"/>
            <a:miter/>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grpSp>
        <p:nvGrpSpPr>
          <p:cNvPr id="45" name="Group 44">
            <a:extLst>
              <a:ext uri="{FF2B5EF4-FFF2-40B4-BE49-F238E27FC236}">
                <a16:creationId xmlns:a16="http://schemas.microsoft.com/office/drawing/2014/main" id="{92DAAF19-7BE0-7643-1C27-6945CF394CD5}"/>
              </a:ext>
            </a:extLst>
          </p:cNvPr>
          <p:cNvGrpSpPr/>
          <p:nvPr userDrawn="1"/>
        </p:nvGrpSpPr>
        <p:grpSpPr>
          <a:xfrm>
            <a:off x="7672088" y="379284"/>
            <a:ext cx="1840588" cy="1608351"/>
            <a:chOff x="9221783" y="4158570"/>
            <a:chExt cx="2336117" cy="2041356"/>
          </a:xfrm>
        </p:grpSpPr>
        <p:sp>
          <p:nvSpPr>
            <p:cNvPr id="46" name="Freeform: Shape 45">
              <a:extLst>
                <a:ext uri="{FF2B5EF4-FFF2-40B4-BE49-F238E27FC236}">
                  <a16:creationId xmlns:a16="http://schemas.microsoft.com/office/drawing/2014/main" id="{8DFA7A0B-F116-BA17-37B1-F45B6D2E292B}"/>
                </a:ext>
              </a:extLst>
            </p:cNvPr>
            <p:cNvSpPr/>
            <p:nvPr/>
          </p:nvSpPr>
          <p:spPr>
            <a:xfrm flipH="1">
              <a:off x="9221783" y="4158570"/>
              <a:ext cx="2336117" cy="2041356"/>
            </a:xfrm>
            <a:custGeom>
              <a:avLst/>
              <a:gdLst>
                <a:gd name="connsiteX0" fmla="*/ 799317 w 2336117"/>
                <a:gd name="connsiteY0" fmla="*/ 0 h 2041356"/>
                <a:gd name="connsiteX1" fmla="*/ 343943 w 2336117"/>
                <a:gd name="connsiteY1" fmla="*/ 0 h 2041356"/>
                <a:gd name="connsiteX2" fmla="*/ 243229 w 2336117"/>
                <a:gd name="connsiteY2" fmla="*/ 58066 h 2041356"/>
                <a:gd name="connsiteX3" fmla="*/ 15542 w 2336117"/>
                <a:gd name="connsiteY3" fmla="*/ 452484 h 2041356"/>
                <a:gd name="connsiteX4" fmla="*/ 15542 w 2336117"/>
                <a:gd name="connsiteY4" fmla="*/ 568618 h 2041356"/>
                <a:gd name="connsiteX5" fmla="*/ 243229 w 2336117"/>
                <a:gd name="connsiteY5" fmla="*/ 963035 h 2041356"/>
                <a:gd name="connsiteX6" fmla="*/ 343943 w 2336117"/>
                <a:gd name="connsiteY6" fmla="*/ 1021104 h 2041356"/>
                <a:gd name="connsiteX7" fmla="*/ 706013 w 2336117"/>
                <a:gd name="connsiteY7" fmla="*/ 1021104 h 2041356"/>
                <a:gd name="connsiteX8" fmla="*/ 617340 w 2336117"/>
                <a:gd name="connsiteY8" fmla="*/ 1174710 h 2041356"/>
                <a:gd name="connsiteX9" fmla="*/ 617340 w 2336117"/>
                <a:gd name="connsiteY9" fmla="*/ 1351713 h 2041356"/>
                <a:gd name="connsiteX10" fmla="*/ 964363 w 2336117"/>
                <a:gd name="connsiteY10" fmla="*/ 1952853 h 2041356"/>
                <a:gd name="connsiteX11" fmla="*/ 1117863 w 2336117"/>
                <a:gd name="connsiteY11" fmla="*/ 2041356 h 2041356"/>
                <a:gd name="connsiteX12" fmla="*/ 1811909 w 2336117"/>
                <a:gd name="connsiteY12" fmla="*/ 2041356 h 2041356"/>
                <a:gd name="connsiteX13" fmla="*/ 1965406 w 2336117"/>
                <a:gd name="connsiteY13" fmla="*/ 1952853 h 2041356"/>
                <a:gd name="connsiteX14" fmla="*/ 2312433 w 2336117"/>
                <a:gd name="connsiteY14" fmla="*/ 1351713 h 2041356"/>
                <a:gd name="connsiteX15" fmla="*/ 2312433 w 2336117"/>
                <a:gd name="connsiteY15" fmla="*/ 1174710 h 2041356"/>
                <a:gd name="connsiteX16" fmla="*/ 1965406 w 2336117"/>
                <a:gd name="connsiteY16" fmla="*/ 573570 h 2041356"/>
                <a:gd name="connsiteX17" fmla="*/ 1811909 w 2336117"/>
                <a:gd name="connsiteY17" fmla="*/ 485070 h 2041356"/>
                <a:gd name="connsiteX18" fmla="*/ 1136439 w 2336117"/>
                <a:gd name="connsiteY18" fmla="*/ 485070 h 2041356"/>
                <a:gd name="connsiteX19" fmla="*/ 1127718 w 2336117"/>
                <a:gd name="connsiteY19" fmla="*/ 452484 h 2041356"/>
                <a:gd name="connsiteX20" fmla="*/ 900028 w 2336117"/>
                <a:gd name="connsiteY20" fmla="*/ 58066 h 2041356"/>
                <a:gd name="connsiteX21" fmla="*/ 799317 w 2336117"/>
                <a:gd name="connsiteY21" fmla="*/ 0 h 2041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336117" h="2041356">
                  <a:moveTo>
                    <a:pt x="799317" y="0"/>
                  </a:moveTo>
                  <a:lnTo>
                    <a:pt x="343943" y="0"/>
                  </a:lnTo>
                  <a:cubicBezTo>
                    <a:pt x="302501" y="0"/>
                    <a:pt x="264191" y="22167"/>
                    <a:pt x="243229" y="58066"/>
                  </a:cubicBezTo>
                  <a:lnTo>
                    <a:pt x="15542" y="452484"/>
                  </a:lnTo>
                  <a:cubicBezTo>
                    <a:pt x="-5181" y="488385"/>
                    <a:pt x="-5181" y="532718"/>
                    <a:pt x="15542" y="568618"/>
                  </a:cubicBezTo>
                  <a:lnTo>
                    <a:pt x="243229" y="963035"/>
                  </a:lnTo>
                  <a:cubicBezTo>
                    <a:pt x="263948" y="998935"/>
                    <a:pt x="302258" y="1021104"/>
                    <a:pt x="343943" y="1021104"/>
                  </a:cubicBezTo>
                  <a:lnTo>
                    <a:pt x="706013" y="1021104"/>
                  </a:lnTo>
                  <a:lnTo>
                    <a:pt x="617340" y="1174710"/>
                  </a:lnTo>
                  <a:cubicBezTo>
                    <a:pt x="585757" y="1229429"/>
                    <a:pt x="585757" y="1296998"/>
                    <a:pt x="617340" y="1351713"/>
                  </a:cubicBezTo>
                  <a:lnTo>
                    <a:pt x="964363" y="1952853"/>
                  </a:lnTo>
                  <a:cubicBezTo>
                    <a:pt x="995942" y="2007568"/>
                    <a:pt x="1054331" y="2041356"/>
                    <a:pt x="1117863" y="2041356"/>
                  </a:cubicBezTo>
                  <a:lnTo>
                    <a:pt x="1811909" y="2041356"/>
                  </a:lnTo>
                  <a:cubicBezTo>
                    <a:pt x="1875071" y="2041356"/>
                    <a:pt x="1933460" y="2007568"/>
                    <a:pt x="1965406" y="1952853"/>
                  </a:cubicBezTo>
                  <a:lnTo>
                    <a:pt x="2312433" y="1351713"/>
                  </a:lnTo>
                  <a:cubicBezTo>
                    <a:pt x="2344012" y="1296998"/>
                    <a:pt x="2344012" y="1229429"/>
                    <a:pt x="2312433" y="1174710"/>
                  </a:cubicBezTo>
                  <a:lnTo>
                    <a:pt x="1965406" y="573570"/>
                  </a:lnTo>
                  <a:cubicBezTo>
                    <a:pt x="1933827" y="518854"/>
                    <a:pt x="1875438" y="485070"/>
                    <a:pt x="1811909" y="485070"/>
                  </a:cubicBezTo>
                  <a:lnTo>
                    <a:pt x="1136439" y="485070"/>
                  </a:lnTo>
                  <a:lnTo>
                    <a:pt x="1127718" y="452484"/>
                  </a:lnTo>
                  <a:lnTo>
                    <a:pt x="900028" y="58066"/>
                  </a:lnTo>
                  <a:cubicBezTo>
                    <a:pt x="879309" y="22167"/>
                    <a:pt x="840999" y="0"/>
                    <a:pt x="799317" y="0"/>
                  </a:cubicBezTo>
                  <a:close/>
                </a:path>
              </a:pathLst>
            </a:custGeom>
            <a:solidFill>
              <a:schemeClr val="bg1"/>
            </a:solidFill>
            <a:ln w="19050" cap="flat">
              <a:gradFill flip="none" rotWithShape="1">
                <a:gsLst>
                  <a:gs pos="0">
                    <a:schemeClr val="accent1">
                      <a:lumMod val="5000"/>
                      <a:lumOff val="95000"/>
                    </a:schemeClr>
                  </a:gs>
                  <a:gs pos="42000">
                    <a:srgbClr val="FFB3BB"/>
                  </a:gs>
                  <a:gs pos="100000">
                    <a:srgbClr val="FFB900"/>
                  </a:gs>
                </a:gsLst>
                <a:lin ang="10800000" scaled="1"/>
                <a:tileRect/>
              </a:gradFill>
              <a:prstDash val="solid"/>
              <a:miter/>
            </a:ln>
            <a:effectLst>
              <a:innerShdw blurRad="127000">
                <a:prstClr val="black"/>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47" name="Freeform: Shape 46">
              <a:extLst>
                <a:ext uri="{FF2B5EF4-FFF2-40B4-BE49-F238E27FC236}">
                  <a16:creationId xmlns:a16="http://schemas.microsoft.com/office/drawing/2014/main" id="{CFCE82B6-072E-6726-3E4D-87212C11FBF2}"/>
                </a:ext>
              </a:extLst>
            </p:cNvPr>
            <p:cNvSpPr/>
            <p:nvPr/>
          </p:nvSpPr>
          <p:spPr>
            <a:xfrm>
              <a:off x="9402160" y="4812223"/>
              <a:ext cx="1392776" cy="1243956"/>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gradFill flip="none" rotWithShape="1">
              <a:gsLst>
                <a:gs pos="0">
                  <a:srgbClr val="FFB3BB"/>
                </a:gs>
                <a:gs pos="100000">
                  <a:srgbClr val="C03BC4"/>
                </a:gs>
              </a:gsLst>
              <a:lin ang="2700000" scaled="1"/>
              <a:tileRect/>
            </a:gradFill>
            <a:ln w="19050" cap="flat">
              <a:noFill/>
              <a:prstDash val="solid"/>
              <a:miter/>
            </a:ln>
            <a:effectLst>
              <a:innerShdw blurRad="127000">
                <a:prstClr val="black">
                  <a:alpha val="99000"/>
                </a:prstClr>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48" name="Freeform: Shape 47">
              <a:extLst>
                <a:ext uri="{FF2B5EF4-FFF2-40B4-BE49-F238E27FC236}">
                  <a16:creationId xmlns:a16="http://schemas.microsoft.com/office/drawing/2014/main" id="{CB88E7CC-44B0-5E7F-1CFB-91770B329B59}"/>
                </a:ext>
              </a:extLst>
            </p:cNvPr>
            <p:cNvSpPr/>
            <p:nvPr/>
          </p:nvSpPr>
          <p:spPr>
            <a:xfrm>
              <a:off x="10584870" y="4301683"/>
              <a:ext cx="814410" cy="727390"/>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gradFill flip="none" rotWithShape="1">
              <a:gsLst>
                <a:gs pos="0">
                  <a:srgbClr val="FFB900"/>
                </a:gs>
                <a:gs pos="89000">
                  <a:srgbClr val="D59ED7"/>
                </a:gs>
              </a:gsLst>
              <a:lin ang="2700000" scaled="1"/>
              <a:tileRect/>
            </a:gradFill>
            <a:ln w="19050" cap="flat">
              <a:noFill/>
              <a:prstDash val="solid"/>
              <a:miter/>
            </a:ln>
            <a:effectLst>
              <a:innerShdw blurRad="127000">
                <a:prstClr val="black">
                  <a:alpha val="99000"/>
                </a:prstClr>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grpSp>
      <p:sp>
        <p:nvSpPr>
          <p:cNvPr id="49" name="Rectangle: Top Corners Rounded 48">
            <a:extLst>
              <a:ext uri="{FF2B5EF4-FFF2-40B4-BE49-F238E27FC236}">
                <a16:creationId xmlns:a16="http://schemas.microsoft.com/office/drawing/2014/main" id="{2B4389D2-FA7D-6922-B28C-AAFBBD369592}"/>
              </a:ext>
            </a:extLst>
          </p:cNvPr>
          <p:cNvSpPr/>
          <p:nvPr userDrawn="1"/>
        </p:nvSpPr>
        <p:spPr bwMode="auto">
          <a:xfrm>
            <a:off x="6350017" y="962290"/>
            <a:ext cx="4184123" cy="1791422"/>
          </a:xfrm>
          <a:prstGeom prst="round2SameRect">
            <a:avLst>
              <a:gd name="adj1" fmla="val 11791"/>
              <a:gd name="adj2" fmla="val 9210"/>
            </a:avLst>
          </a:prstGeom>
          <a:gradFill flip="none" rotWithShape="1">
            <a:gsLst>
              <a:gs pos="86000">
                <a:srgbClr val="FFB900"/>
              </a:gs>
              <a:gs pos="0">
                <a:srgbClr val="C03BC4">
                  <a:alpha val="0"/>
                </a:srgbClr>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b="0" i="0">
              <a:solidFill>
                <a:srgbClr val="FFFFFF"/>
              </a:solidFill>
              <a:cs typeface="Segoe Sans Text" pitchFamily="2" charset="0"/>
            </a:endParaRPr>
          </a:p>
        </p:txBody>
      </p:sp>
      <p:sp>
        <p:nvSpPr>
          <p:cNvPr id="50" name="Freeform: Shape 49">
            <a:extLst>
              <a:ext uri="{FF2B5EF4-FFF2-40B4-BE49-F238E27FC236}">
                <a16:creationId xmlns:a16="http://schemas.microsoft.com/office/drawing/2014/main" id="{B46DDE37-C858-C6B5-C607-64933DD2BBA6}"/>
              </a:ext>
            </a:extLst>
          </p:cNvPr>
          <p:cNvSpPr/>
          <p:nvPr userDrawn="1"/>
        </p:nvSpPr>
        <p:spPr>
          <a:xfrm flipH="1">
            <a:off x="9138053" y="966677"/>
            <a:ext cx="2000820" cy="1787034"/>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blipFill dpi="0" rotWithShape="1">
            <a:blip r:embed="rId4" cstate="print">
              <a:extLst>
                <a:ext uri="{28A0092B-C50C-407E-A947-70E740481C1C}">
                  <a14:useLocalDpi xmlns:a14="http://schemas.microsoft.com/office/drawing/2010/main"/>
                </a:ext>
              </a:extLst>
            </a:blip>
            <a:srcRect/>
            <a:stretch>
              <a:fillRect/>
            </a:stretch>
          </a:blipFill>
          <a:ln w="19050" cap="flat">
            <a:noFill/>
            <a:prstDash val="solid"/>
            <a:miter/>
          </a:ln>
          <a:effectLst>
            <a:outerShdw blurRad="88900" dist="76200" dir="8100000" algn="tr" rotWithShape="0">
              <a:prstClr val="black">
                <a:alpha val="30000"/>
              </a:prstClr>
            </a:out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solidFill>
                <a:schemeClr val="tx1"/>
              </a:solidFill>
            </a:endParaRPr>
          </a:p>
        </p:txBody>
      </p:sp>
      <p:grpSp>
        <p:nvGrpSpPr>
          <p:cNvPr id="51" name="Group 50">
            <a:extLst>
              <a:ext uri="{FF2B5EF4-FFF2-40B4-BE49-F238E27FC236}">
                <a16:creationId xmlns:a16="http://schemas.microsoft.com/office/drawing/2014/main" id="{3E35A2B4-A759-AA06-38A0-0E4F8474FB62}"/>
              </a:ext>
            </a:extLst>
          </p:cNvPr>
          <p:cNvGrpSpPr/>
          <p:nvPr userDrawn="1"/>
        </p:nvGrpSpPr>
        <p:grpSpPr>
          <a:xfrm>
            <a:off x="6585601" y="2879480"/>
            <a:ext cx="1813716" cy="1239449"/>
            <a:chOff x="7010847" y="2172752"/>
            <a:chExt cx="2292111" cy="1566372"/>
          </a:xfrm>
        </p:grpSpPr>
        <p:sp>
          <p:nvSpPr>
            <p:cNvPr id="52" name="Freeform: Shape 51">
              <a:extLst>
                <a:ext uri="{FF2B5EF4-FFF2-40B4-BE49-F238E27FC236}">
                  <a16:creationId xmlns:a16="http://schemas.microsoft.com/office/drawing/2014/main" id="{F9CE6750-BEF6-DBFE-993C-C2CC79E3C46E}"/>
                </a:ext>
              </a:extLst>
            </p:cNvPr>
            <p:cNvSpPr/>
            <p:nvPr/>
          </p:nvSpPr>
          <p:spPr>
            <a:xfrm>
              <a:off x="7010847" y="2172752"/>
              <a:ext cx="2292111" cy="1566372"/>
            </a:xfrm>
            <a:custGeom>
              <a:avLst/>
              <a:gdLst>
                <a:gd name="connsiteX0" fmla="*/ 311250 w 2292111"/>
                <a:gd name="connsiteY0" fmla="*/ 0 h 1566372"/>
                <a:gd name="connsiteX1" fmla="*/ 723339 w 2292111"/>
                <a:gd name="connsiteY1" fmla="*/ 0 h 1566372"/>
                <a:gd name="connsiteX2" fmla="*/ 814477 w 2292111"/>
                <a:gd name="connsiteY2" fmla="*/ 52546 h 1566372"/>
                <a:gd name="connsiteX3" fmla="*/ 986173 w 2292111"/>
                <a:gd name="connsiteY3" fmla="*/ 349968 h 1566372"/>
                <a:gd name="connsiteX4" fmla="*/ 1050749 w 2292111"/>
                <a:gd name="connsiteY4" fmla="*/ 238104 h 1566372"/>
                <a:gd name="connsiteX5" fmla="*/ 1189658 w 2292111"/>
                <a:gd name="connsiteY5" fmla="*/ 158017 h 1566372"/>
                <a:gd name="connsiteX6" fmla="*/ 1817732 w 2292111"/>
                <a:gd name="connsiteY6" fmla="*/ 158017 h 1566372"/>
                <a:gd name="connsiteX7" fmla="*/ 1956638 w 2292111"/>
                <a:gd name="connsiteY7" fmla="*/ 238104 h 1566372"/>
                <a:gd name="connsiteX8" fmla="*/ 2270679 w 2292111"/>
                <a:gd name="connsiteY8" fmla="*/ 782104 h 1566372"/>
                <a:gd name="connsiteX9" fmla="*/ 2270679 w 2292111"/>
                <a:gd name="connsiteY9" fmla="*/ 942282 h 1566372"/>
                <a:gd name="connsiteX10" fmla="*/ 1956638 w 2292111"/>
                <a:gd name="connsiteY10" fmla="*/ 1486281 h 1566372"/>
                <a:gd name="connsiteX11" fmla="*/ 1817732 w 2292111"/>
                <a:gd name="connsiteY11" fmla="*/ 1566372 h 1566372"/>
                <a:gd name="connsiteX12" fmla="*/ 1189658 w 2292111"/>
                <a:gd name="connsiteY12" fmla="*/ 1566372 h 1566372"/>
                <a:gd name="connsiteX13" fmla="*/ 1050749 w 2292111"/>
                <a:gd name="connsiteY13" fmla="*/ 1486281 h 1566372"/>
                <a:gd name="connsiteX14" fmla="*/ 1002018 w 2292111"/>
                <a:gd name="connsiteY14" fmla="*/ 1401866 h 1566372"/>
                <a:gd name="connsiteX15" fmla="*/ 1001216 w 2292111"/>
                <a:gd name="connsiteY15" fmla="*/ 1402668 h 1566372"/>
                <a:gd name="connsiteX16" fmla="*/ 966074 w 2292111"/>
                <a:gd name="connsiteY16" fmla="*/ 1412096 h 1566372"/>
                <a:gd name="connsiteX17" fmla="*/ 690401 w 2292111"/>
                <a:gd name="connsiteY17" fmla="*/ 1412110 h 1566372"/>
                <a:gd name="connsiteX18" fmla="*/ 629479 w 2292111"/>
                <a:gd name="connsiteY18" fmla="*/ 1376890 h 1566372"/>
                <a:gd name="connsiteX19" fmla="*/ 491656 w 2292111"/>
                <a:gd name="connsiteY19" fmla="*/ 1138173 h 1566372"/>
                <a:gd name="connsiteX20" fmla="*/ 491615 w 2292111"/>
                <a:gd name="connsiteY20" fmla="*/ 1067804 h 1566372"/>
                <a:gd name="connsiteX21" fmla="*/ 574626 w 2292111"/>
                <a:gd name="connsiteY21" fmla="*/ 924043 h 1566372"/>
                <a:gd name="connsiteX22" fmla="*/ 311250 w 2292111"/>
                <a:gd name="connsiteY22" fmla="*/ 924043 h 1566372"/>
                <a:gd name="connsiteX23" fmla="*/ 220109 w 2292111"/>
                <a:gd name="connsiteY23" fmla="*/ 871495 h 1566372"/>
                <a:gd name="connsiteX24" fmla="*/ 14065 w 2292111"/>
                <a:gd name="connsiteY24" fmla="*/ 514568 h 1566372"/>
                <a:gd name="connsiteX25" fmla="*/ 14065 w 2292111"/>
                <a:gd name="connsiteY25" fmla="*/ 409473 h 1566372"/>
                <a:gd name="connsiteX26" fmla="*/ 220109 w 2292111"/>
                <a:gd name="connsiteY26" fmla="*/ 52546 h 1566372"/>
                <a:gd name="connsiteX27" fmla="*/ 311250 w 2292111"/>
                <a:gd name="connsiteY27" fmla="*/ 0 h 1566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292111" h="1566372">
                  <a:moveTo>
                    <a:pt x="311250" y="0"/>
                  </a:moveTo>
                  <a:lnTo>
                    <a:pt x="723339" y="0"/>
                  </a:lnTo>
                  <a:cubicBezTo>
                    <a:pt x="761059" y="0"/>
                    <a:pt x="795727" y="20059"/>
                    <a:pt x="814477" y="52546"/>
                  </a:cubicBezTo>
                  <a:lnTo>
                    <a:pt x="986173" y="349968"/>
                  </a:lnTo>
                  <a:lnTo>
                    <a:pt x="1050749" y="238104"/>
                  </a:lnTo>
                  <a:cubicBezTo>
                    <a:pt x="1079661" y="188590"/>
                    <a:pt x="1132500" y="158017"/>
                    <a:pt x="1189658" y="158017"/>
                  </a:cubicBezTo>
                  <a:lnTo>
                    <a:pt x="1817732" y="158017"/>
                  </a:lnTo>
                  <a:cubicBezTo>
                    <a:pt x="1875222" y="158017"/>
                    <a:pt x="1928061" y="188590"/>
                    <a:pt x="1956638" y="238104"/>
                  </a:cubicBezTo>
                  <a:lnTo>
                    <a:pt x="2270679" y="782104"/>
                  </a:lnTo>
                  <a:cubicBezTo>
                    <a:pt x="2299256" y="831621"/>
                    <a:pt x="2299256" y="892767"/>
                    <a:pt x="2270679" y="942282"/>
                  </a:cubicBezTo>
                  <a:lnTo>
                    <a:pt x="1956638" y="1486281"/>
                  </a:lnTo>
                  <a:cubicBezTo>
                    <a:pt x="1927729" y="1535795"/>
                    <a:pt x="1874891" y="1566372"/>
                    <a:pt x="1817732" y="1566372"/>
                  </a:cubicBezTo>
                  <a:lnTo>
                    <a:pt x="1189658" y="1566372"/>
                  </a:lnTo>
                  <a:cubicBezTo>
                    <a:pt x="1132165" y="1566372"/>
                    <a:pt x="1079326" y="1535795"/>
                    <a:pt x="1050749" y="1486281"/>
                  </a:cubicBezTo>
                  <a:lnTo>
                    <a:pt x="1002018" y="1401866"/>
                  </a:lnTo>
                  <a:lnTo>
                    <a:pt x="1001216" y="1402668"/>
                  </a:lnTo>
                  <a:cubicBezTo>
                    <a:pt x="990701" y="1408739"/>
                    <a:pt x="978619" y="1412094"/>
                    <a:pt x="966074" y="1412096"/>
                  </a:cubicBezTo>
                  <a:lnTo>
                    <a:pt x="690401" y="1412110"/>
                  </a:lnTo>
                  <a:cubicBezTo>
                    <a:pt x="665237" y="1411989"/>
                    <a:pt x="642022" y="1398615"/>
                    <a:pt x="629479" y="1376890"/>
                  </a:cubicBezTo>
                  <a:lnTo>
                    <a:pt x="491656" y="1138173"/>
                  </a:lnTo>
                  <a:cubicBezTo>
                    <a:pt x="479041" y="1116323"/>
                    <a:pt x="479066" y="1089531"/>
                    <a:pt x="491615" y="1067804"/>
                  </a:cubicBezTo>
                  <a:lnTo>
                    <a:pt x="574626" y="924043"/>
                  </a:lnTo>
                  <a:lnTo>
                    <a:pt x="311250" y="924043"/>
                  </a:lnTo>
                  <a:cubicBezTo>
                    <a:pt x="273528" y="924043"/>
                    <a:pt x="238859" y="903982"/>
                    <a:pt x="220109" y="871495"/>
                  </a:cubicBezTo>
                  <a:lnTo>
                    <a:pt x="14065" y="514568"/>
                  </a:lnTo>
                  <a:cubicBezTo>
                    <a:pt x="-4688" y="482081"/>
                    <a:pt x="-4688" y="441962"/>
                    <a:pt x="14065" y="409473"/>
                  </a:cubicBezTo>
                  <a:lnTo>
                    <a:pt x="220109" y="52546"/>
                  </a:lnTo>
                  <a:cubicBezTo>
                    <a:pt x="239079" y="20059"/>
                    <a:pt x="273747" y="0"/>
                    <a:pt x="311250" y="0"/>
                  </a:cubicBezTo>
                  <a:close/>
                </a:path>
              </a:pathLst>
            </a:custGeom>
            <a:solidFill>
              <a:schemeClr val="bg1"/>
            </a:solidFill>
            <a:ln w="19050" cap="flat">
              <a:gradFill flip="none" rotWithShape="1">
                <a:gsLst>
                  <a:gs pos="0">
                    <a:schemeClr val="accent1">
                      <a:lumMod val="5000"/>
                      <a:lumOff val="95000"/>
                    </a:schemeClr>
                  </a:gs>
                  <a:gs pos="42000">
                    <a:srgbClr val="49C5B1"/>
                  </a:gs>
                  <a:gs pos="100000">
                    <a:srgbClr val="8DE971"/>
                  </a:gs>
                </a:gsLst>
                <a:lin ang="0" scaled="1"/>
                <a:tileRect/>
              </a:gradFill>
              <a:prstDash val="solid"/>
              <a:miter/>
            </a:ln>
            <a:effectLst>
              <a:innerShdw blurRad="127000">
                <a:prstClr val="black"/>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53" name="Freeform: Shape 52">
              <a:extLst>
                <a:ext uri="{FF2B5EF4-FFF2-40B4-BE49-F238E27FC236}">
                  <a16:creationId xmlns:a16="http://schemas.microsoft.com/office/drawing/2014/main" id="{205E06B3-30A0-B57F-E91D-468380AE7483}"/>
                </a:ext>
              </a:extLst>
            </p:cNvPr>
            <p:cNvSpPr/>
            <p:nvPr/>
          </p:nvSpPr>
          <p:spPr>
            <a:xfrm>
              <a:off x="7127391" y="2271318"/>
              <a:ext cx="815067" cy="727978"/>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gradFill flip="none" rotWithShape="1">
              <a:gsLst>
                <a:gs pos="0">
                  <a:srgbClr val="8DE971"/>
                </a:gs>
                <a:gs pos="100000">
                  <a:srgbClr val="0078D4"/>
                </a:gs>
              </a:gsLst>
              <a:lin ang="18900000" scaled="1"/>
              <a:tileRect/>
            </a:gradFill>
            <a:ln w="19050" cap="flat">
              <a:noFill/>
              <a:prstDash val="solid"/>
              <a:miter/>
            </a:ln>
            <a:effectLst>
              <a:innerShdw blurRad="127000">
                <a:prstClr val="black">
                  <a:alpha val="99000"/>
                </a:prstClr>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54" name="Freeform: Shape 53">
              <a:extLst>
                <a:ext uri="{FF2B5EF4-FFF2-40B4-BE49-F238E27FC236}">
                  <a16:creationId xmlns:a16="http://schemas.microsoft.com/office/drawing/2014/main" id="{1160B89D-1E14-61AD-8D4B-149B14F5DB29}"/>
                </a:ext>
              </a:extLst>
            </p:cNvPr>
            <p:cNvSpPr/>
            <p:nvPr/>
          </p:nvSpPr>
          <p:spPr>
            <a:xfrm>
              <a:off x="7873143" y="2469533"/>
              <a:ext cx="1281679" cy="1144733"/>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gradFill flip="none" rotWithShape="1">
              <a:gsLst>
                <a:gs pos="0">
                  <a:srgbClr val="49C5B1"/>
                </a:gs>
                <a:gs pos="100000">
                  <a:srgbClr val="8DE971"/>
                </a:gs>
              </a:gsLst>
              <a:lin ang="2700000" scaled="1"/>
              <a:tileRect/>
            </a:gradFill>
            <a:ln w="19050" cap="flat">
              <a:noFill/>
              <a:prstDash val="solid"/>
              <a:miter/>
            </a:ln>
            <a:effectLst>
              <a:innerShdw blurRad="127000">
                <a:prstClr val="black">
                  <a:alpha val="99000"/>
                </a:prstClr>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55" name="Freeform: Shape 54">
              <a:extLst>
                <a:ext uri="{FF2B5EF4-FFF2-40B4-BE49-F238E27FC236}">
                  <a16:creationId xmlns:a16="http://schemas.microsoft.com/office/drawing/2014/main" id="{E5F89C19-4735-8DA6-B3C0-52AAC529059E}"/>
                </a:ext>
              </a:extLst>
            </p:cNvPr>
            <p:cNvSpPr/>
            <p:nvPr/>
          </p:nvSpPr>
          <p:spPr>
            <a:xfrm>
              <a:off x="7621037" y="3063341"/>
              <a:ext cx="474815" cy="424081"/>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gradFill flip="none" rotWithShape="1">
              <a:gsLst>
                <a:gs pos="0">
                  <a:srgbClr val="69D6A3"/>
                </a:gs>
                <a:gs pos="100000">
                  <a:srgbClr val="8DC8E8">
                    <a:lumMod val="63000"/>
                  </a:srgbClr>
                </a:gs>
              </a:gsLst>
              <a:lin ang="2700000" scaled="1"/>
              <a:tileRect/>
            </a:gradFill>
            <a:ln w="19050" cap="flat">
              <a:noFill/>
              <a:prstDash val="solid"/>
              <a:miter/>
            </a:ln>
            <a:effectLst>
              <a:innerShdw blurRad="127000">
                <a:prstClr val="black">
                  <a:alpha val="99000"/>
                </a:prstClr>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grpSp>
      <p:sp>
        <p:nvSpPr>
          <p:cNvPr id="56" name="Rectangle 55">
            <a:extLst>
              <a:ext uri="{FF2B5EF4-FFF2-40B4-BE49-F238E27FC236}">
                <a16:creationId xmlns:a16="http://schemas.microsoft.com/office/drawing/2014/main" id="{97BCAC3E-FFCB-6D66-43F1-7B33A83F753B}"/>
              </a:ext>
            </a:extLst>
          </p:cNvPr>
          <p:cNvSpPr/>
          <p:nvPr userDrawn="1"/>
        </p:nvSpPr>
        <p:spPr bwMode="auto">
          <a:xfrm>
            <a:off x="5307201" y="3759631"/>
            <a:ext cx="3090565" cy="1425694"/>
          </a:xfrm>
          <a:prstGeom prst="rect">
            <a:avLst/>
          </a:prstGeom>
          <a:gradFill flip="none" rotWithShape="1">
            <a:gsLst>
              <a:gs pos="84000">
                <a:srgbClr val="8DE971"/>
              </a:gs>
              <a:gs pos="0">
                <a:srgbClr val="83C8E0">
                  <a:alpha val="0"/>
                </a:srgbClr>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b="0" i="0">
              <a:solidFill>
                <a:srgbClr val="FFFFFF"/>
              </a:solidFill>
              <a:cs typeface="Segoe Sans Text" pitchFamily="2" charset="0"/>
            </a:endParaRPr>
          </a:p>
        </p:txBody>
      </p:sp>
      <p:sp>
        <p:nvSpPr>
          <p:cNvPr id="57" name="Freeform: Shape 56">
            <a:extLst>
              <a:ext uri="{FF2B5EF4-FFF2-40B4-BE49-F238E27FC236}">
                <a16:creationId xmlns:a16="http://schemas.microsoft.com/office/drawing/2014/main" id="{D77C3EB9-4BBE-DF8B-9AB9-C08137487987}"/>
              </a:ext>
            </a:extLst>
          </p:cNvPr>
          <p:cNvSpPr/>
          <p:nvPr userDrawn="1"/>
        </p:nvSpPr>
        <p:spPr>
          <a:xfrm flipH="1">
            <a:off x="7463238" y="3762164"/>
            <a:ext cx="1596680" cy="1426074"/>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blipFill dpi="0" rotWithShape="1">
            <a:blip r:embed="rId5"/>
            <a:srcRect/>
            <a:stretch>
              <a:fillRect l="-90751" t="-7311" r="-10818" b="-48113"/>
            </a:stretch>
          </a:blipFill>
          <a:ln w="19050" cap="flat">
            <a:noFill/>
            <a:prstDash val="solid"/>
            <a:miter/>
          </a:ln>
          <a:effectLst>
            <a:outerShdw blurRad="88900" dist="50800" dir="8100000" algn="tr" rotWithShape="0">
              <a:prstClr val="black">
                <a:alpha val="30000"/>
              </a:prstClr>
            </a:out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solidFill>
                <a:schemeClr val="tx1"/>
              </a:solidFill>
            </a:endParaRPr>
          </a:p>
        </p:txBody>
      </p:sp>
    </p:spTree>
    <p:extLst>
      <p:ext uri="{BB962C8B-B14F-4D97-AF65-F5344CB8AC3E}">
        <p14:creationId xmlns:p14="http://schemas.microsoft.com/office/powerpoint/2010/main" val="205076652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51"/>
                                        </p:tgtEl>
                                        <p:attrNameLst>
                                          <p:attrName>style.visibility</p:attrName>
                                        </p:attrNameLst>
                                      </p:cBhvr>
                                      <p:to>
                                        <p:strVal val="visible"/>
                                      </p:to>
                                    </p:set>
                                    <p:animEffect transition="in" filter="fade">
                                      <p:cBhvr>
                                        <p:cTn id="7" dur="500"/>
                                        <p:tgtEl>
                                          <p:spTgt spid="51"/>
                                        </p:tgtEl>
                                      </p:cBhvr>
                                    </p:animEffect>
                                  </p:childTnLst>
                                </p:cTn>
                              </p:par>
                              <p:par>
                                <p:cTn id="8" presetID="42" presetClass="path" presetSubtype="0" decel="100000" fill="hold" nodeType="withEffect">
                                  <p:stCondLst>
                                    <p:cond delay="0"/>
                                  </p:stCondLst>
                                  <p:childTnLst>
                                    <p:animMotion origin="layout" path="M -3.125E-6 4.81481E-6 L -0.06341 4.81481E-6 " pathEditMode="relative" rAng="0" ptsTypes="AA">
                                      <p:cBhvr>
                                        <p:cTn id="9" dur="1250" spd="-100000" fill="hold"/>
                                        <p:tgtEl>
                                          <p:spTgt spid="51"/>
                                        </p:tgtEl>
                                        <p:attrNameLst>
                                          <p:attrName>ppt_x</p:attrName>
                                          <p:attrName>ppt_y</p:attrName>
                                        </p:attrNameLst>
                                      </p:cBhvr>
                                      <p:rCtr x="-3177" y="0"/>
                                    </p:animMotion>
                                  </p:childTnLst>
                                </p:cTn>
                              </p:par>
                              <p:par>
                                <p:cTn id="10" presetID="10" presetClass="entr" presetSubtype="0" fill="hold" grpId="0" nodeType="withEffect">
                                  <p:stCondLst>
                                    <p:cond delay="0"/>
                                  </p:stCondLst>
                                  <p:childTnLst>
                                    <p:set>
                                      <p:cBhvr>
                                        <p:cTn id="11" dur="1" fill="hold">
                                          <p:stCondLst>
                                            <p:cond delay="0"/>
                                          </p:stCondLst>
                                        </p:cTn>
                                        <p:tgtEl>
                                          <p:spTgt spid="57"/>
                                        </p:tgtEl>
                                        <p:attrNameLst>
                                          <p:attrName>style.visibility</p:attrName>
                                        </p:attrNameLst>
                                      </p:cBhvr>
                                      <p:to>
                                        <p:strVal val="visible"/>
                                      </p:to>
                                    </p:set>
                                    <p:animEffect transition="in" filter="fade">
                                      <p:cBhvr>
                                        <p:cTn id="12" dur="500"/>
                                        <p:tgtEl>
                                          <p:spTgt spid="57"/>
                                        </p:tgtEl>
                                      </p:cBhvr>
                                    </p:animEffect>
                                  </p:childTnLst>
                                </p:cTn>
                              </p:par>
                              <p:par>
                                <p:cTn id="13" presetID="42" presetClass="path" presetSubtype="0" decel="100000" fill="hold" grpId="1" nodeType="withEffect">
                                  <p:stCondLst>
                                    <p:cond delay="0"/>
                                  </p:stCondLst>
                                  <p:childTnLst>
                                    <p:animMotion origin="layout" path="M -4.16667E-6 3.7037E-6 L -0.16184 3.7037E-6 " pathEditMode="relative" rAng="0" ptsTypes="AA">
                                      <p:cBhvr>
                                        <p:cTn id="14" dur="1250" spd="-100000" fill="hold"/>
                                        <p:tgtEl>
                                          <p:spTgt spid="57"/>
                                        </p:tgtEl>
                                        <p:attrNameLst>
                                          <p:attrName>ppt_x</p:attrName>
                                          <p:attrName>ppt_y</p:attrName>
                                        </p:attrNameLst>
                                      </p:cBhvr>
                                      <p:rCtr x="-8099" y="0"/>
                                    </p:animMotion>
                                  </p:childTnLst>
                                </p:cTn>
                              </p:par>
                              <p:par>
                                <p:cTn id="15" presetID="63" presetClass="path" presetSubtype="0" decel="100000" fill="hold" grpId="2" nodeType="withEffect">
                                  <p:stCondLst>
                                    <p:cond delay="1100"/>
                                  </p:stCondLst>
                                  <p:childTnLst>
                                    <p:animMotion origin="layout" path="M -4.16667E-6 3.7037E-6 L 0.10118 3.7037E-6 " pathEditMode="relative" rAng="0" ptsTypes="AA">
                                      <p:cBhvr>
                                        <p:cTn id="16" dur="50250" fill="hold"/>
                                        <p:tgtEl>
                                          <p:spTgt spid="57"/>
                                        </p:tgtEl>
                                        <p:attrNameLst>
                                          <p:attrName>ppt_x</p:attrName>
                                          <p:attrName>ppt_y</p:attrName>
                                        </p:attrNameLst>
                                      </p:cBhvr>
                                      <p:rCtr x="5052" y="0"/>
                                    </p:animMotion>
                                  </p:childTnLst>
                                </p:cTn>
                              </p:par>
                              <p:par>
                                <p:cTn id="17" presetID="10" presetClass="entr" presetSubtype="0" fill="hold" grpId="0" nodeType="withEffect">
                                  <p:stCondLst>
                                    <p:cond delay="0"/>
                                  </p:stCondLst>
                                  <p:childTnLst>
                                    <p:set>
                                      <p:cBhvr>
                                        <p:cTn id="18" dur="1" fill="hold">
                                          <p:stCondLst>
                                            <p:cond delay="0"/>
                                          </p:stCondLst>
                                        </p:cTn>
                                        <p:tgtEl>
                                          <p:spTgt spid="56"/>
                                        </p:tgtEl>
                                        <p:attrNameLst>
                                          <p:attrName>style.visibility</p:attrName>
                                        </p:attrNameLst>
                                      </p:cBhvr>
                                      <p:to>
                                        <p:strVal val="visible"/>
                                      </p:to>
                                    </p:set>
                                    <p:animEffect transition="in" filter="fade">
                                      <p:cBhvr>
                                        <p:cTn id="19" dur="500"/>
                                        <p:tgtEl>
                                          <p:spTgt spid="56"/>
                                        </p:tgtEl>
                                      </p:cBhvr>
                                    </p:animEffect>
                                  </p:childTnLst>
                                </p:cTn>
                              </p:par>
                              <p:par>
                                <p:cTn id="20" presetID="42" presetClass="path" presetSubtype="0" decel="100000" fill="hold" grpId="1" nodeType="withEffect">
                                  <p:stCondLst>
                                    <p:cond delay="0"/>
                                  </p:stCondLst>
                                  <p:childTnLst>
                                    <p:animMotion origin="layout" path="M 8.33333E-7 -3.33333E-6 L -0.16185 -3.33333E-6 " pathEditMode="relative" rAng="0" ptsTypes="AA">
                                      <p:cBhvr>
                                        <p:cTn id="21" dur="1250" spd="-100000" fill="hold"/>
                                        <p:tgtEl>
                                          <p:spTgt spid="56"/>
                                        </p:tgtEl>
                                        <p:attrNameLst>
                                          <p:attrName>ppt_x</p:attrName>
                                          <p:attrName>ppt_y</p:attrName>
                                        </p:attrNameLst>
                                      </p:cBhvr>
                                      <p:rCtr x="-8099" y="0"/>
                                    </p:animMotion>
                                  </p:childTnLst>
                                </p:cTn>
                              </p:par>
                              <p:par>
                                <p:cTn id="22" presetID="63" presetClass="path" presetSubtype="0" decel="100000" fill="hold" grpId="2" nodeType="withEffect">
                                  <p:stCondLst>
                                    <p:cond delay="1300"/>
                                  </p:stCondLst>
                                  <p:childTnLst>
                                    <p:animMotion origin="layout" path="M 8.33333E-7 -3.33333E-6 L 0.06562 -3.33333E-6 " pathEditMode="relative" rAng="0" ptsTypes="AA">
                                      <p:cBhvr>
                                        <p:cTn id="23" dur="50250" fill="hold"/>
                                        <p:tgtEl>
                                          <p:spTgt spid="56"/>
                                        </p:tgtEl>
                                        <p:attrNameLst>
                                          <p:attrName>ppt_x</p:attrName>
                                          <p:attrName>ppt_y</p:attrName>
                                        </p:attrNameLst>
                                      </p:cBhvr>
                                      <p:rCtr x="3281" y="0"/>
                                    </p:animMotion>
                                  </p:childTnLst>
                                </p:cTn>
                              </p:par>
                              <p:par>
                                <p:cTn id="24" presetID="10" presetClass="entr" presetSubtype="0" fill="hold" grpId="1" nodeType="withEffect">
                                  <p:stCondLst>
                                    <p:cond delay="250"/>
                                  </p:stCondLst>
                                  <p:childTnLst>
                                    <p:set>
                                      <p:cBhvr>
                                        <p:cTn id="25" dur="1" fill="hold">
                                          <p:stCondLst>
                                            <p:cond delay="0"/>
                                          </p:stCondLst>
                                        </p:cTn>
                                        <p:tgtEl>
                                          <p:spTgt spid="36"/>
                                        </p:tgtEl>
                                        <p:attrNameLst>
                                          <p:attrName>style.visibility</p:attrName>
                                        </p:attrNameLst>
                                      </p:cBhvr>
                                      <p:to>
                                        <p:strVal val="visible"/>
                                      </p:to>
                                    </p:set>
                                    <p:animEffect transition="in" filter="fade">
                                      <p:cBhvr>
                                        <p:cTn id="26" dur="1750"/>
                                        <p:tgtEl>
                                          <p:spTgt spid="36"/>
                                        </p:tgtEl>
                                      </p:cBhvr>
                                    </p:animEffect>
                                  </p:childTnLst>
                                </p:cTn>
                              </p:par>
                              <p:par>
                                <p:cTn id="27" presetID="10" presetClass="entr" presetSubtype="0" fill="hold" grpId="1" nodeType="withEffect">
                                  <p:stCondLst>
                                    <p:cond delay="1750"/>
                                  </p:stCondLst>
                                  <p:childTnLst>
                                    <p:set>
                                      <p:cBhvr>
                                        <p:cTn id="28" dur="1" fill="hold">
                                          <p:stCondLst>
                                            <p:cond delay="0"/>
                                          </p:stCondLst>
                                        </p:cTn>
                                        <p:tgtEl>
                                          <p:spTgt spid="34"/>
                                        </p:tgtEl>
                                        <p:attrNameLst>
                                          <p:attrName>style.visibility</p:attrName>
                                        </p:attrNameLst>
                                      </p:cBhvr>
                                      <p:to>
                                        <p:strVal val="visible"/>
                                      </p:to>
                                    </p:set>
                                    <p:animEffect transition="in" filter="fade">
                                      <p:cBhvr>
                                        <p:cTn id="29" dur="1750"/>
                                        <p:tgtEl>
                                          <p:spTgt spid="34"/>
                                        </p:tgtEl>
                                      </p:cBhvr>
                                    </p:animEffect>
                                  </p:childTnLst>
                                </p:cTn>
                              </p:par>
                              <p:par>
                                <p:cTn id="30" presetID="10" presetClass="entr" presetSubtype="0" fill="hold" grpId="1" nodeType="withEffect">
                                  <p:stCondLst>
                                    <p:cond delay="500"/>
                                  </p:stCondLst>
                                  <p:childTnLst>
                                    <p:set>
                                      <p:cBhvr>
                                        <p:cTn id="31" dur="1" fill="hold">
                                          <p:stCondLst>
                                            <p:cond delay="0"/>
                                          </p:stCondLst>
                                        </p:cTn>
                                        <p:tgtEl>
                                          <p:spTgt spid="14"/>
                                        </p:tgtEl>
                                        <p:attrNameLst>
                                          <p:attrName>style.visibility</p:attrName>
                                        </p:attrNameLst>
                                      </p:cBhvr>
                                      <p:to>
                                        <p:strVal val="visible"/>
                                      </p:to>
                                    </p:set>
                                    <p:animEffect transition="in" filter="fade">
                                      <p:cBhvr>
                                        <p:cTn id="32" dur="1750"/>
                                        <p:tgtEl>
                                          <p:spTgt spid="14"/>
                                        </p:tgtEl>
                                      </p:cBhvr>
                                    </p:animEffect>
                                  </p:childTnLst>
                                </p:cTn>
                              </p:par>
                              <p:par>
                                <p:cTn id="33" presetID="10" presetClass="entr" presetSubtype="0" fill="hold" grpId="1" nodeType="withEffect">
                                  <p:stCondLst>
                                    <p:cond delay="750"/>
                                  </p:stCondLst>
                                  <p:childTnLst>
                                    <p:set>
                                      <p:cBhvr>
                                        <p:cTn id="34" dur="1" fill="hold">
                                          <p:stCondLst>
                                            <p:cond delay="0"/>
                                          </p:stCondLst>
                                        </p:cTn>
                                        <p:tgtEl>
                                          <p:spTgt spid="44"/>
                                        </p:tgtEl>
                                        <p:attrNameLst>
                                          <p:attrName>style.visibility</p:attrName>
                                        </p:attrNameLst>
                                      </p:cBhvr>
                                      <p:to>
                                        <p:strVal val="visible"/>
                                      </p:to>
                                    </p:set>
                                    <p:animEffect transition="in" filter="fade">
                                      <p:cBhvr>
                                        <p:cTn id="35" dur="1750"/>
                                        <p:tgtEl>
                                          <p:spTgt spid="44"/>
                                        </p:tgtEl>
                                      </p:cBhvr>
                                    </p:animEffect>
                                  </p:childTnLst>
                                </p:cTn>
                              </p:par>
                              <p:par>
                                <p:cTn id="36" presetID="35" presetClass="path" presetSubtype="0" accel="45000" decel="55000" fill="hold" grpId="0" nodeType="withEffect">
                                  <p:stCondLst>
                                    <p:cond delay="300"/>
                                  </p:stCondLst>
                                  <p:childTnLst>
                                    <p:animMotion origin="layout" path="M 3.95833E-6 4.44444E-6 L -0.69571 0.00625 " pathEditMode="relative" rAng="0" ptsTypes="AA">
                                      <p:cBhvr>
                                        <p:cTn id="37" dur="51700" fill="hold"/>
                                        <p:tgtEl>
                                          <p:spTgt spid="36"/>
                                        </p:tgtEl>
                                        <p:attrNameLst>
                                          <p:attrName>ppt_x</p:attrName>
                                          <p:attrName>ppt_y</p:attrName>
                                        </p:attrNameLst>
                                      </p:cBhvr>
                                      <p:rCtr x="-34792" y="301"/>
                                    </p:animMotion>
                                  </p:childTnLst>
                                </p:cTn>
                              </p:par>
                              <p:par>
                                <p:cTn id="38" presetID="35" presetClass="path" presetSubtype="0" accel="45000" decel="55000" fill="hold" grpId="0" nodeType="withEffect">
                                  <p:stCondLst>
                                    <p:cond delay="2000"/>
                                  </p:stCondLst>
                                  <p:childTnLst>
                                    <p:animMotion origin="layout" path="M 4.16667E-6 -4.07407E-6 L -1.08724 0.00602 " pathEditMode="relative" rAng="0" ptsTypes="AA">
                                      <p:cBhvr>
                                        <p:cTn id="39" dur="50000" fill="hold"/>
                                        <p:tgtEl>
                                          <p:spTgt spid="34"/>
                                        </p:tgtEl>
                                        <p:attrNameLst>
                                          <p:attrName>ppt_x</p:attrName>
                                          <p:attrName>ppt_y</p:attrName>
                                        </p:attrNameLst>
                                      </p:cBhvr>
                                      <p:rCtr x="-54362" y="301"/>
                                    </p:animMotion>
                                  </p:childTnLst>
                                </p:cTn>
                              </p:par>
                              <p:par>
                                <p:cTn id="40" presetID="35" presetClass="path" presetSubtype="0" accel="45000" decel="55000" fill="hold" grpId="0" nodeType="withEffect">
                                  <p:stCondLst>
                                    <p:cond delay="500"/>
                                  </p:stCondLst>
                                  <p:childTnLst>
                                    <p:animMotion origin="layout" path="M 1.11022E-16 -4.81481E-6 L -0.79466 -0.00254 " pathEditMode="relative" rAng="0" ptsTypes="AA">
                                      <p:cBhvr>
                                        <p:cTn id="41" dur="51500" fill="hold"/>
                                        <p:tgtEl>
                                          <p:spTgt spid="14"/>
                                        </p:tgtEl>
                                        <p:attrNameLst>
                                          <p:attrName>ppt_x</p:attrName>
                                          <p:attrName>ppt_y</p:attrName>
                                        </p:attrNameLst>
                                      </p:cBhvr>
                                      <p:rCtr x="-39740" y="-139"/>
                                    </p:animMotion>
                                  </p:childTnLst>
                                </p:cTn>
                              </p:par>
                              <p:par>
                                <p:cTn id="42" presetID="35" presetClass="path" presetSubtype="0" accel="45000" decel="55000" fill="hold" grpId="0" nodeType="withEffect">
                                  <p:stCondLst>
                                    <p:cond delay="3000"/>
                                  </p:stCondLst>
                                  <p:childTnLst>
                                    <p:animMotion origin="layout" path="M 1.25E-6 -2.96296E-6 L -0.61198 0.00162 " pathEditMode="relative" rAng="0" ptsTypes="AA">
                                      <p:cBhvr>
                                        <p:cTn id="43" dur="49000" fill="hold"/>
                                        <p:tgtEl>
                                          <p:spTgt spid="44"/>
                                        </p:tgtEl>
                                        <p:attrNameLst>
                                          <p:attrName>ppt_x</p:attrName>
                                          <p:attrName>ppt_y</p:attrName>
                                        </p:attrNameLst>
                                      </p:cBhvr>
                                      <p:rCtr x="-30599" y="69"/>
                                    </p:animMotion>
                                  </p:childTnLst>
                                </p:cTn>
                              </p:par>
                              <p:par>
                                <p:cTn id="44" presetID="10" presetClass="exit" presetSubtype="0" fill="hold" grpId="2" nodeType="withEffect">
                                  <p:stCondLst>
                                    <p:cond delay="14200"/>
                                  </p:stCondLst>
                                  <p:childTnLst>
                                    <p:animEffect transition="out" filter="fade">
                                      <p:cBhvr>
                                        <p:cTn id="45" dur="7500"/>
                                        <p:tgtEl>
                                          <p:spTgt spid="36"/>
                                        </p:tgtEl>
                                      </p:cBhvr>
                                    </p:animEffect>
                                    <p:set>
                                      <p:cBhvr>
                                        <p:cTn id="46" dur="1" fill="hold">
                                          <p:stCondLst>
                                            <p:cond delay="7499"/>
                                          </p:stCondLst>
                                        </p:cTn>
                                        <p:tgtEl>
                                          <p:spTgt spid="36"/>
                                        </p:tgtEl>
                                        <p:attrNameLst>
                                          <p:attrName>style.visibility</p:attrName>
                                        </p:attrNameLst>
                                      </p:cBhvr>
                                      <p:to>
                                        <p:strVal val="hidden"/>
                                      </p:to>
                                    </p:set>
                                  </p:childTnLst>
                                </p:cTn>
                              </p:par>
                              <p:par>
                                <p:cTn id="47" presetID="10" presetClass="exit" presetSubtype="0" fill="hold" grpId="2" nodeType="withEffect">
                                  <p:stCondLst>
                                    <p:cond delay="22400"/>
                                  </p:stCondLst>
                                  <p:childTnLst>
                                    <p:animEffect transition="out" filter="fade">
                                      <p:cBhvr>
                                        <p:cTn id="48" dur="6750"/>
                                        <p:tgtEl>
                                          <p:spTgt spid="34"/>
                                        </p:tgtEl>
                                      </p:cBhvr>
                                    </p:animEffect>
                                    <p:set>
                                      <p:cBhvr>
                                        <p:cTn id="49" dur="1" fill="hold">
                                          <p:stCondLst>
                                            <p:cond delay="6749"/>
                                          </p:stCondLst>
                                        </p:cTn>
                                        <p:tgtEl>
                                          <p:spTgt spid="34"/>
                                        </p:tgtEl>
                                        <p:attrNameLst>
                                          <p:attrName>style.visibility</p:attrName>
                                        </p:attrNameLst>
                                      </p:cBhvr>
                                      <p:to>
                                        <p:strVal val="hidden"/>
                                      </p:to>
                                    </p:set>
                                  </p:childTnLst>
                                </p:cTn>
                              </p:par>
                              <p:par>
                                <p:cTn id="50" presetID="10" presetClass="exit" presetSubtype="0" fill="hold" grpId="2" nodeType="withEffect">
                                  <p:stCondLst>
                                    <p:cond delay="19400"/>
                                  </p:stCondLst>
                                  <p:childTnLst>
                                    <p:animEffect transition="out" filter="fade">
                                      <p:cBhvr>
                                        <p:cTn id="51" dur="5000"/>
                                        <p:tgtEl>
                                          <p:spTgt spid="14"/>
                                        </p:tgtEl>
                                      </p:cBhvr>
                                    </p:animEffect>
                                    <p:set>
                                      <p:cBhvr>
                                        <p:cTn id="52" dur="1" fill="hold">
                                          <p:stCondLst>
                                            <p:cond delay="4999"/>
                                          </p:stCondLst>
                                        </p:cTn>
                                        <p:tgtEl>
                                          <p:spTgt spid="14"/>
                                        </p:tgtEl>
                                        <p:attrNameLst>
                                          <p:attrName>style.visibility</p:attrName>
                                        </p:attrNameLst>
                                      </p:cBhvr>
                                      <p:to>
                                        <p:strVal val="hidden"/>
                                      </p:to>
                                    </p:set>
                                  </p:childTnLst>
                                </p:cTn>
                              </p:par>
                              <p:par>
                                <p:cTn id="53" presetID="10" presetClass="exit" presetSubtype="0" fill="hold" grpId="2" nodeType="withEffect">
                                  <p:stCondLst>
                                    <p:cond delay="12400"/>
                                  </p:stCondLst>
                                  <p:childTnLst>
                                    <p:animEffect transition="out" filter="fade">
                                      <p:cBhvr>
                                        <p:cTn id="54" dur="5000"/>
                                        <p:tgtEl>
                                          <p:spTgt spid="44"/>
                                        </p:tgtEl>
                                      </p:cBhvr>
                                    </p:animEffect>
                                    <p:set>
                                      <p:cBhvr>
                                        <p:cTn id="55" dur="1" fill="hold">
                                          <p:stCondLst>
                                            <p:cond delay="4999"/>
                                          </p:stCondLst>
                                        </p:cTn>
                                        <p:tgtEl>
                                          <p:spTgt spid="44"/>
                                        </p:tgtEl>
                                        <p:attrNameLst>
                                          <p:attrName>style.visibility</p:attrName>
                                        </p:attrNameLst>
                                      </p:cBhvr>
                                      <p:to>
                                        <p:strVal val="hidden"/>
                                      </p:to>
                                    </p:set>
                                  </p:childTnLst>
                                </p:cTn>
                              </p:par>
                              <p:par>
                                <p:cTn id="56" presetID="10" presetClass="entr" presetSubtype="0" fill="hold" grpId="1" nodeType="withEffect">
                                  <p:stCondLst>
                                    <p:cond delay="500"/>
                                  </p:stCondLst>
                                  <p:childTnLst>
                                    <p:set>
                                      <p:cBhvr>
                                        <p:cTn id="57" dur="1" fill="hold">
                                          <p:stCondLst>
                                            <p:cond delay="0"/>
                                          </p:stCondLst>
                                        </p:cTn>
                                        <p:tgtEl>
                                          <p:spTgt spid="37"/>
                                        </p:tgtEl>
                                        <p:attrNameLst>
                                          <p:attrName>style.visibility</p:attrName>
                                        </p:attrNameLst>
                                      </p:cBhvr>
                                      <p:to>
                                        <p:strVal val="visible"/>
                                      </p:to>
                                    </p:set>
                                    <p:animEffect transition="in" filter="fade">
                                      <p:cBhvr>
                                        <p:cTn id="58" dur="1750"/>
                                        <p:tgtEl>
                                          <p:spTgt spid="37"/>
                                        </p:tgtEl>
                                      </p:cBhvr>
                                    </p:animEffect>
                                  </p:childTnLst>
                                </p:cTn>
                              </p:par>
                              <p:par>
                                <p:cTn id="59" presetID="35" presetClass="path" presetSubtype="0" accel="45000" decel="55000" fill="hold" grpId="0" nodeType="withEffect">
                                  <p:stCondLst>
                                    <p:cond delay="500"/>
                                  </p:stCondLst>
                                  <p:childTnLst>
                                    <p:animMotion origin="layout" path="M 8.33333E-7 -4.44444E-6 L -0.32617 0.00116 " pathEditMode="relative" rAng="0" ptsTypes="AA">
                                      <p:cBhvr>
                                        <p:cTn id="60" dur="51500" fill="hold"/>
                                        <p:tgtEl>
                                          <p:spTgt spid="37"/>
                                        </p:tgtEl>
                                        <p:attrNameLst>
                                          <p:attrName>ppt_x</p:attrName>
                                          <p:attrName>ppt_y</p:attrName>
                                        </p:attrNameLst>
                                      </p:cBhvr>
                                      <p:rCtr x="-16315" y="46"/>
                                    </p:animMotion>
                                  </p:childTnLst>
                                </p:cTn>
                              </p:par>
                              <p:par>
                                <p:cTn id="61" presetID="10" presetClass="exit" presetSubtype="0" fill="hold" grpId="2" nodeType="withEffect">
                                  <p:stCondLst>
                                    <p:cond delay="39700"/>
                                  </p:stCondLst>
                                  <p:childTnLst>
                                    <p:animEffect transition="out" filter="fade">
                                      <p:cBhvr>
                                        <p:cTn id="62" dur="9400"/>
                                        <p:tgtEl>
                                          <p:spTgt spid="37"/>
                                        </p:tgtEl>
                                      </p:cBhvr>
                                    </p:animEffect>
                                    <p:set>
                                      <p:cBhvr>
                                        <p:cTn id="63" dur="1" fill="hold">
                                          <p:stCondLst>
                                            <p:cond delay="9399"/>
                                          </p:stCondLst>
                                        </p:cTn>
                                        <p:tgtEl>
                                          <p:spTgt spid="37"/>
                                        </p:tgtEl>
                                        <p:attrNameLst>
                                          <p:attrName>style.visibility</p:attrName>
                                        </p:attrNameLst>
                                      </p:cBhvr>
                                      <p:to>
                                        <p:strVal val="hidden"/>
                                      </p:to>
                                    </p:set>
                                  </p:childTnLst>
                                </p:cTn>
                              </p:par>
                              <p:par>
                                <p:cTn id="64" presetID="10" presetClass="entr" presetSubtype="0" fill="hold" grpId="1" nodeType="withEffect">
                                  <p:stCondLst>
                                    <p:cond delay="1000"/>
                                  </p:stCondLst>
                                  <p:childTnLst>
                                    <p:set>
                                      <p:cBhvr>
                                        <p:cTn id="65" dur="1" fill="hold">
                                          <p:stCondLst>
                                            <p:cond delay="0"/>
                                          </p:stCondLst>
                                        </p:cTn>
                                        <p:tgtEl>
                                          <p:spTgt spid="35"/>
                                        </p:tgtEl>
                                        <p:attrNameLst>
                                          <p:attrName>style.visibility</p:attrName>
                                        </p:attrNameLst>
                                      </p:cBhvr>
                                      <p:to>
                                        <p:strVal val="visible"/>
                                      </p:to>
                                    </p:set>
                                    <p:animEffect transition="in" filter="fade">
                                      <p:cBhvr>
                                        <p:cTn id="66" dur="1750"/>
                                        <p:tgtEl>
                                          <p:spTgt spid="35"/>
                                        </p:tgtEl>
                                      </p:cBhvr>
                                    </p:animEffect>
                                  </p:childTnLst>
                                </p:cTn>
                              </p:par>
                              <p:par>
                                <p:cTn id="67" presetID="35" presetClass="path" presetSubtype="0" accel="45000" decel="55000" fill="hold" grpId="0" nodeType="withEffect">
                                  <p:stCondLst>
                                    <p:cond delay="300"/>
                                  </p:stCondLst>
                                  <p:childTnLst>
                                    <p:animMotion origin="layout" path="M -4.16667E-6 7.40741E-7 L -0.6957 0.00625 " pathEditMode="relative" rAng="0" ptsTypes="AA">
                                      <p:cBhvr>
                                        <p:cTn id="68" dur="51700" fill="hold"/>
                                        <p:tgtEl>
                                          <p:spTgt spid="35"/>
                                        </p:tgtEl>
                                        <p:attrNameLst>
                                          <p:attrName>ppt_x</p:attrName>
                                          <p:attrName>ppt_y</p:attrName>
                                        </p:attrNameLst>
                                      </p:cBhvr>
                                      <p:rCtr x="-34792" y="301"/>
                                    </p:animMotion>
                                  </p:childTnLst>
                                </p:cTn>
                              </p:par>
                              <p:par>
                                <p:cTn id="69" presetID="10" presetClass="exit" presetSubtype="0" fill="hold" grpId="2" nodeType="withEffect">
                                  <p:stCondLst>
                                    <p:cond delay="35700"/>
                                  </p:stCondLst>
                                  <p:childTnLst>
                                    <p:animEffect transition="out" filter="fade">
                                      <p:cBhvr>
                                        <p:cTn id="70" dur="7500"/>
                                        <p:tgtEl>
                                          <p:spTgt spid="35"/>
                                        </p:tgtEl>
                                      </p:cBhvr>
                                    </p:animEffect>
                                    <p:set>
                                      <p:cBhvr>
                                        <p:cTn id="71" dur="1" fill="hold">
                                          <p:stCondLst>
                                            <p:cond delay="7499"/>
                                          </p:stCondLst>
                                        </p:cTn>
                                        <p:tgtEl>
                                          <p:spTgt spid="35"/>
                                        </p:tgtEl>
                                        <p:attrNameLst>
                                          <p:attrName>style.visibility</p:attrName>
                                        </p:attrNameLst>
                                      </p:cBhvr>
                                      <p:to>
                                        <p:strVal val="hidden"/>
                                      </p:to>
                                    </p:set>
                                  </p:childTnLst>
                                </p:cTn>
                              </p:par>
                              <p:par>
                                <p:cTn id="72" presetID="10" presetClass="entr" presetSubtype="0" fill="hold" nodeType="withEffect">
                                  <p:stCondLst>
                                    <p:cond delay="500"/>
                                  </p:stCondLst>
                                  <p:childTnLst>
                                    <p:set>
                                      <p:cBhvr>
                                        <p:cTn id="73" dur="1" fill="hold">
                                          <p:stCondLst>
                                            <p:cond delay="0"/>
                                          </p:stCondLst>
                                        </p:cTn>
                                        <p:tgtEl>
                                          <p:spTgt spid="38"/>
                                        </p:tgtEl>
                                        <p:attrNameLst>
                                          <p:attrName>style.visibility</p:attrName>
                                        </p:attrNameLst>
                                      </p:cBhvr>
                                      <p:to>
                                        <p:strVal val="visible"/>
                                      </p:to>
                                    </p:set>
                                    <p:animEffect transition="in" filter="fade">
                                      <p:cBhvr>
                                        <p:cTn id="74" dur="500"/>
                                        <p:tgtEl>
                                          <p:spTgt spid="38"/>
                                        </p:tgtEl>
                                      </p:cBhvr>
                                    </p:animEffect>
                                  </p:childTnLst>
                                </p:cTn>
                              </p:par>
                              <p:par>
                                <p:cTn id="75" presetID="42" presetClass="path" presetSubtype="0" decel="100000" fill="hold" nodeType="withEffect">
                                  <p:stCondLst>
                                    <p:cond delay="500"/>
                                  </p:stCondLst>
                                  <p:childTnLst>
                                    <p:animMotion origin="layout" path="M -1.875E-6 4.81481E-6 L -0.06341 4.81481E-6 " pathEditMode="relative" rAng="0" ptsTypes="AA">
                                      <p:cBhvr>
                                        <p:cTn id="76" dur="1250" spd="-100000" fill="hold"/>
                                        <p:tgtEl>
                                          <p:spTgt spid="38"/>
                                        </p:tgtEl>
                                        <p:attrNameLst>
                                          <p:attrName>ppt_x</p:attrName>
                                          <p:attrName>ppt_y</p:attrName>
                                        </p:attrNameLst>
                                      </p:cBhvr>
                                      <p:rCtr x="-3177" y="0"/>
                                    </p:animMotion>
                                  </p:childTnLst>
                                </p:cTn>
                              </p:par>
                              <p:par>
                                <p:cTn id="77" presetID="10" presetClass="entr" presetSubtype="0" fill="hold" grpId="0" nodeType="withEffect">
                                  <p:stCondLst>
                                    <p:cond delay="500"/>
                                  </p:stCondLst>
                                  <p:childTnLst>
                                    <p:set>
                                      <p:cBhvr>
                                        <p:cTn id="78" dur="1" fill="hold">
                                          <p:stCondLst>
                                            <p:cond delay="0"/>
                                          </p:stCondLst>
                                        </p:cTn>
                                        <p:tgtEl>
                                          <p:spTgt spid="43"/>
                                        </p:tgtEl>
                                        <p:attrNameLst>
                                          <p:attrName>style.visibility</p:attrName>
                                        </p:attrNameLst>
                                      </p:cBhvr>
                                      <p:to>
                                        <p:strVal val="visible"/>
                                      </p:to>
                                    </p:set>
                                    <p:animEffect transition="in" filter="fade">
                                      <p:cBhvr>
                                        <p:cTn id="79" dur="500"/>
                                        <p:tgtEl>
                                          <p:spTgt spid="43"/>
                                        </p:tgtEl>
                                      </p:cBhvr>
                                    </p:animEffect>
                                  </p:childTnLst>
                                </p:cTn>
                              </p:par>
                              <p:par>
                                <p:cTn id="80" presetID="42" presetClass="path" presetSubtype="0" decel="100000" fill="hold" grpId="1" nodeType="withEffect">
                                  <p:stCondLst>
                                    <p:cond delay="500"/>
                                  </p:stCondLst>
                                  <p:childTnLst>
                                    <p:animMotion origin="layout" path="M 1.45833E-6 2.96296E-6 L -0.16185 2.96296E-6 " pathEditMode="relative" rAng="0" ptsTypes="AA">
                                      <p:cBhvr>
                                        <p:cTn id="81" dur="1250" spd="-100000" fill="hold"/>
                                        <p:tgtEl>
                                          <p:spTgt spid="43"/>
                                        </p:tgtEl>
                                        <p:attrNameLst>
                                          <p:attrName>ppt_x</p:attrName>
                                          <p:attrName>ppt_y</p:attrName>
                                        </p:attrNameLst>
                                      </p:cBhvr>
                                      <p:rCtr x="-8099" y="0"/>
                                    </p:animMotion>
                                  </p:childTnLst>
                                </p:cTn>
                              </p:par>
                              <p:par>
                                <p:cTn id="82" presetID="63" presetClass="path" presetSubtype="0" decel="100000" fill="hold" grpId="2" nodeType="withEffect">
                                  <p:stCondLst>
                                    <p:cond delay="1750"/>
                                  </p:stCondLst>
                                  <p:childTnLst>
                                    <p:animMotion origin="layout" path="M 1.45833E-6 2.96296E-6 L 0.06276 2.96296E-6 " pathEditMode="relative" rAng="0" ptsTypes="AA">
                                      <p:cBhvr>
                                        <p:cTn id="83" dur="50000" fill="hold"/>
                                        <p:tgtEl>
                                          <p:spTgt spid="43"/>
                                        </p:tgtEl>
                                        <p:attrNameLst>
                                          <p:attrName>ppt_x</p:attrName>
                                          <p:attrName>ppt_y</p:attrName>
                                        </p:attrNameLst>
                                      </p:cBhvr>
                                      <p:rCtr x="3138" y="0"/>
                                    </p:animMotion>
                                  </p:childTnLst>
                                </p:cTn>
                              </p:par>
                              <p:par>
                                <p:cTn id="84" presetID="10" presetClass="entr" presetSubtype="0" fill="hold" grpId="0" nodeType="withEffect">
                                  <p:stCondLst>
                                    <p:cond delay="500"/>
                                  </p:stCondLst>
                                  <p:childTnLst>
                                    <p:set>
                                      <p:cBhvr>
                                        <p:cTn id="85" dur="1" fill="hold">
                                          <p:stCondLst>
                                            <p:cond delay="0"/>
                                          </p:stCondLst>
                                        </p:cTn>
                                        <p:tgtEl>
                                          <p:spTgt spid="42"/>
                                        </p:tgtEl>
                                        <p:attrNameLst>
                                          <p:attrName>style.visibility</p:attrName>
                                        </p:attrNameLst>
                                      </p:cBhvr>
                                      <p:to>
                                        <p:strVal val="visible"/>
                                      </p:to>
                                    </p:set>
                                    <p:animEffect transition="in" filter="fade">
                                      <p:cBhvr>
                                        <p:cTn id="86" dur="500"/>
                                        <p:tgtEl>
                                          <p:spTgt spid="42"/>
                                        </p:tgtEl>
                                      </p:cBhvr>
                                    </p:animEffect>
                                  </p:childTnLst>
                                </p:cTn>
                              </p:par>
                              <p:par>
                                <p:cTn id="87" presetID="42" presetClass="path" presetSubtype="0" decel="100000" fill="hold" grpId="1" nodeType="withEffect">
                                  <p:stCondLst>
                                    <p:cond delay="500"/>
                                  </p:stCondLst>
                                  <p:childTnLst>
                                    <p:animMotion origin="layout" path="M 2.5E-6 2.96296E-6 L -0.16185 2.96296E-6 " pathEditMode="relative" rAng="0" ptsTypes="AA">
                                      <p:cBhvr>
                                        <p:cTn id="88" dur="1250" spd="-100000" fill="hold"/>
                                        <p:tgtEl>
                                          <p:spTgt spid="42"/>
                                        </p:tgtEl>
                                        <p:attrNameLst>
                                          <p:attrName>ppt_x</p:attrName>
                                          <p:attrName>ppt_y</p:attrName>
                                        </p:attrNameLst>
                                      </p:cBhvr>
                                      <p:rCtr x="-8099" y="0"/>
                                    </p:animMotion>
                                  </p:childTnLst>
                                </p:cTn>
                              </p:par>
                              <p:par>
                                <p:cTn id="89" presetID="63" presetClass="path" presetSubtype="0" decel="100000" fill="hold" grpId="2" nodeType="withEffect">
                                  <p:stCondLst>
                                    <p:cond delay="2000"/>
                                  </p:stCondLst>
                                  <p:childTnLst>
                                    <p:animMotion origin="layout" path="M 2.5E-6 2.96296E-6 L 0.03802 2.96296E-6 " pathEditMode="relative" rAng="0" ptsTypes="AA">
                                      <p:cBhvr>
                                        <p:cTn id="90" dur="50000" fill="hold"/>
                                        <p:tgtEl>
                                          <p:spTgt spid="42"/>
                                        </p:tgtEl>
                                        <p:attrNameLst>
                                          <p:attrName>ppt_x</p:attrName>
                                          <p:attrName>ppt_y</p:attrName>
                                        </p:attrNameLst>
                                      </p:cBhvr>
                                      <p:rCtr x="1901" y="0"/>
                                    </p:animMotion>
                                  </p:childTnLst>
                                </p:cTn>
                              </p:par>
                              <p:par>
                                <p:cTn id="91" presetID="10" presetClass="entr" presetSubtype="0" fill="hold" nodeType="withEffect">
                                  <p:stCondLst>
                                    <p:cond delay="1000"/>
                                  </p:stCondLst>
                                  <p:childTnLst>
                                    <p:set>
                                      <p:cBhvr>
                                        <p:cTn id="92" dur="1" fill="hold">
                                          <p:stCondLst>
                                            <p:cond delay="0"/>
                                          </p:stCondLst>
                                        </p:cTn>
                                        <p:tgtEl>
                                          <p:spTgt spid="45"/>
                                        </p:tgtEl>
                                        <p:attrNameLst>
                                          <p:attrName>style.visibility</p:attrName>
                                        </p:attrNameLst>
                                      </p:cBhvr>
                                      <p:to>
                                        <p:strVal val="visible"/>
                                      </p:to>
                                    </p:set>
                                    <p:animEffect transition="in" filter="fade">
                                      <p:cBhvr>
                                        <p:cTn id="93" dur="500"/>
                                        <p:tgtEl>
                                          <p:spTgt spid="45"/>
                                        </p:tgtEl>
                                      </p:cBhvr>
                                    </p:animEffect>
                                  </p:childTnLst>
                                </p:cTn>
                              </p:par>
                              <p:par>
                                <p:cTn id="94" presetID="42" presetClass="path" presetSubtype="0" decel="100000" fill="hold" nodeType="withEffect">
                                  <p:stCondLst>
                                    <p:cond delay="1000"/>
                                  </p:stCondLst>
                                  <p:childTnLst>
                                    <p:animMotion origin="layout" path="M 2.5E-6 -3.7037E-6 L -0.06341 -3.7037E-6 " pathEditMode="relative" rAng="0" ptsTypes="AA">
                                      <p:cBhvr>
                                        <p:cTn id="95" dur="1250" spd="-100000" fill="hold"/>
                                        <p:tgtEl>
                                          <p:spTgt spid="45"/>
                                        </p:tgtEl>
                                        <p:attrNameLst>
                                          <p:attrName>ppt_x</p:attrName>
                                          <p:attrName>ppt_y</p:attrName>
                                        </p:attrNameLst>
                                      </p:cBhvr>
                                      <p:rCtr x="-3177" y="0"/>
                                    </p:animMotion>
                                  </p:childTnLst>
                                </p:cTn>
                              </p:par>
                              <p:par>
                                <p:cTn id="96" presetID="10" presetClass="entr" presetSubtype="0" fill="hold" grpId="0" nodeType="withEffect">
                                  <p:stCondLst>
                                    <p:cond delay="1000"/>
                                  </p:stCondLst>
                                  <p:childTnLst>
                                    <p:set>
                                      <p:cBhvr>
                                        <p:cTn id="97" dur="1" fill="hold">
                                          <p:stCondLst>
                                            <p:cond delay="0"/>
                                          </p:stCondLst>
                                        </p:cTn>
                                        <p:tgtEl>
                                          <p:spTgt spid="50"/>
                                        </p:tgtEl>
                                        <p:attrNameLst>
                                          <p:attrName>style.visibility</p:attrName>
                                        </p:attrNameLst>
                                      </p:cBhvr>
                                      <p:to>
                                        <p:strVal val="visible"/>
                                      </p:to>
                                    </p:set>
                                    <p:animEffect transition="in" filter="fade">
                                      <p:cBhvr>
                                        <p:cTn id="98" dur="500"/>
                                        <p:tgtEl>
                                          <p:spTgt spid="50"/>
                                        </p:tgtEl>
                                      </p:cBhvr>
                                    </p:animEffect>
                                  </p:childTnLst>
                                </p:cTn>
                              </p:par>
                              <p:par>
                                <p:cTn id="99" presetID="42" presetClass="path" presetSubtype="0" decel="100000" fill="hold" grpId="1" nodeType="withEffect">
                                  <p:stCondLst>
                                    <p:cond delay="1000"/>
                                  </p:stCondLst>
                                  <p:childTnLst>
                                    <p:animMotion origin="layout" path="M -4.16667E-7 3.7037E-6 L -0.16185 3.7037E-6 " pathEditMode="relative" rAng="0" ptsTypes="AA">
                                      <p:cBhvr>
                                        <p:cTn id="100" dur="1250" spd="-100000" fill="hold"/>
                                        <p:tgtEl>
                                          <p:spTgt spid="50"/>
                                        </p:tgtEl>
                                        <p:attrNameLst>
                                          <p:attrName>ppt_x</p:attrName>
                                          <p:attrName>ppt_y</p:attrName>
                                        </p:attrNameLst>
                                      </p:cBhvr>
                                      <p:rCtr x="-8099" y="0"/>
                                    </p:animMotion>
                                  </p:childTnLst>
                                </p:cTn>
                              </p:par>
                              <p:par>
                                <p:cTn id="101" presetID="63" presetClass="path" presetSubtype="0" decel="100000" fill="hold" grpId="2" nodeType="withEffect">
                                  <p:stCondLst>
                                    <p:cond delay="2250"/>
                                  </p:stCondLst>
                                  <p:childTnLst>
                                    <p:animMotion origin="layout" path="M -4.16667E-7 3.7037E-6 L 0.08672 3.7037E-6 " pathEditMode="relative" rAng="0" ptsTypes="AA">
                                      <p:cBhvr>
                                        <p:cTn id="102" dur="49750" fill="hold"/>
                                        <p:tgtEl>
                                          <p:spTgt spid="50"/>
                                        </p:tgtEl>
                                        <p:attrNameLst>
                                          <p:attrName>ppt_x</p:attrName>
                                          <p:attrName>ppt_y</p:attrName>
                                        </p:attrNameLst>
                                      </p:cBhvr>
                                      <p:rCtr x="4336" y="0"/>
                                    </p:animMotion>
                                  </p:childTnLst>
                                </p:cTn>
                              </p:par>
                              <p:par>
                                <p:cTn id="103" presetID="10" presetClass="entr" presetSubtype="0" fill="hold" grpId="0" nodeType="withEffect">
                                  <p:stCondLst>
                                    <p:cond delay="1000"/>
                                  </p:stCondLst>
                                  <p:childTnLst>
                                    <p:set>
                                      <p:cBhvr>
                                        <p:cTn id="104" dur="1" fill="hold">
                                          <p:stCondLst>
                                            <p:cond delay="0"/>
                                          </p:stCondLst>
                                        </p:cTn>
                                        <p:tgtEl>
                                          <p:spTgt spid="49"/>
                                        </p:tgtEl>
                                        <p:attrNameLst>
                                          <p:attrName>style.visibility</p:attrName>
                                        </p:attrNameLst>
                                      </p:cBhvr>
                                      <p:to>
                                        <p:strVal val="visible"/>
                                      </p:to>
                                    </p:set>
                                    <p:animEffect transition="in" filter="fade">
                                      <p:cBhvr>
                                        <p:cTn id="105" dur="500"/>
                                        <p:tgtEl>
                                          <p:spTgt spid="49"/>
                                        </p:tgtEl>
                                      </p:cBhvr>
                                    </p:animEffect>
                                  </p:childTnLst>
                                </p:cTn>
                              </p:par>
                              <p:par>
                                <p:cTn id="106" presetID="42" presetClass="path" presetSubtype="0" decel="100000" fill="hold" grpId="1" nodeType="withEffect">
                                  <p:stCondLst>
                                    <p:cond delay="1000"/>
                                  </p:stCondLst>
                                  <p:childTnLst>
                                    <p:animMotion origin="layout" path="M 2.08333E-6 -3.33333E-6 L -0.16185 -3.33333E-6 " pathEditMode="relative" rAng="0" ptsTypes="AA">
                                      <p:cBhvr>
                                        <p:cTn id="107" dur="1250" spd="-100000" fill="hold"/>
                                        <p:tgtEl>
                                          <p:spTgt spid="49"/>
                                        </p:tgtEl>
                                        <p:attrNameLst>
                                          <p:attrName>ppt_x</p:attrName>
                                          <p:attrName>ppt_y</p:attrName>
                                        </p:attrNameLst>
                                      </p:cBhvr>
                                      <p:rCtr x="-8099" y="0"/>
                                    </p:animMotion>
                                  </p:childTnLst>
                                </p:cTn>
                              </p:par>
                              <p:par>
                                <p:cTn id="108" presetID="63" presetClass="path" presetSubtype="0" decel="100000" fill="hold" grpId="2" nodeType="withEffect">
                                  <p:stCondLst>
                                    <p:cond delay="2250"/>
                                  </p:stCondLst>
                                  <p:childTnLst>
                                    <p:animMotion origin="layout" path="M 2.08333E-6 -3.33333E-6 L 0.05013 -3.33333E-6 " pathEditMode="relative" rAng="0" ptsTypes="AA">
                                      <p:cBhvr>
                                        <p:cTn id="109" dur="49750" fill="hold"/>
                                        <p:tgtEl>
                                          <p:spTgt spid="49"/>
                                        </p:tgtEl>
                                        <p:attrNameLst>
                                          <p:attrName>ppt_x</p:attrName>
                                          <p:attrName>ppt_y</p:attrName>
                                        </p:attrNameLst>
                                      </p:cBhvr>
                                      <p:rCtr x="2500" y="0"/>
                                    </p:animMotion>
                                  </p:childTnLst>
                                </p:cTn>
                              </p:par>
                              <p:par>
                                <p:cTn id="110" presetID="10" presetClass="entr" presetSubtype="0" fill="hold" grpId="1" nodeType="withEffect">
                                  <p:stCondLst>
                                    <p:cond delay="0"/>
                                  </p:stCondLst>
                                  <p:childTnLst>
                                    <p:set>
                                      <p:cBhvr>
                                        <p:cTn id="111" dur="1" fill="hold">
                                          <p:stCondLst>
                                            <p:cond delay="0"/>
                                          </p:stCondLst>
                                        </p:cTn>
                                        <p:tgtEl>
                                          <p:spTgt spid="33"/>
                                        </p:tgtEl>
                                        <p:attrNameLst>
                                          <p:attrName>style.visibility</p:attrName>
                                        </p:attrNameLst>
                                      </p:cBhvr>
                                      <p:to>
                                        <p:strVal val="visible"/>
                                      </p:to>
                                    </p:set>
                                    <p:animEffect transition="in" filter="fade">
                                      <p:cBhvr>
                                        <p:cTn id="112" dur="1750"/>
                                        <p:tgtEl>
                                          <p:spTgt spid="33"/>
                                        </p:tgtEl>
                                      </p:cBhvr>
                                    </p:animEffect>
                                  </p:childTnLst>
                                </p:cTn>
                              </p:par>
                              <p:par>
                                <p:cTn id="113" presetID="35" presetClass="path" presetSubtype="0" accel="45000" decel="55000" fill="hold" grpId="0" nodeType="withEffect">
                                  <p:stCondLst>
                                    <p:cond delay="300"/>
                                  </p:stCondLst>
                                  <p:childTnLst>
                                    <p:animMotion origin="layout" path="M -0.07773 0.00069 L -0.4681 0.00393 " pathEditMode="relative" rAng="0" ptsTypes="AA">
                                      <p:cBhvr>
                                        <p:cTn id="114" dur="51700" fill="hold"/>
                                        <p:tgtEl>
                                          <p:spTgt spid="33"/>
                                        </p:tgtEl>
                                        <p:attrNameLst>
                                          <p:attrName>ppt_x</p:attrName>
                                          <p:attrName>ppt_y</p:attrName>
                                        </p:attrNameLst>
                                      </p:cBhvr>
                                      <p:rCtr x="-19518" y="162"/>
                                    </p:animMotion>
                                  </p:childTnLst>
                                </p:cTn>
                              </p:par>
                              <p:par>
                                <p:cTn id="115" presetID="10" presetClass="exit" presetSubtype="0" fill="hold" grpId="2" nodeType="withEffect">
                                  <p:stCondLst>
                                    <p:cond delay="30700"/>
                                  </p:stCondLst>
                                  <p:childTnLst>
                                    <p:animEffect transition="out" filter="fade">
                                      <p:cBhvr>
                                        <p:cTn id="116" dur="9300"/>
                                        <p:tgtEl>
                                          <p:spTgt spid="33"/>
                                        </p:tgtEl>
                                      </p:cBhvr>
                                    </p:animEffect>
                                    <p:set>
                                      <p:cBhvr>
                                        <p:cTn id="117" dur="1" fill="hold">
                                          <p:stCondLst>
                                            <p:cond delay="9299"/>
                                          </p:stCondLst>
                                        </p:cTn>
                                        <p:tgtEl>
                                          <p:spTgt spid="3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14" grpId="1" animBg="1"/>
      <p:bldP spid="14" grpId="2" animBg="1"/>
      <p:bldP spid="33" grpId="0" animBg="1"/>
      <p:bldP spid="33" grpId="1" animBg="1"/>
      <p:bldP spid="33" grpId="2" animBg="1"/>
      <p:bldP spid="34" grpId="0" animBg="1"/>
      <p:bldP spid="34" grpId="1" animBg="1"/>
      <p:bldP spid="34" grpId="2" animBg="1"/>
      <p:bldP spid="35" grpId="0" animBg="1"/>
      <p:bldP spid="35" grpId="1" animBg="1"/>
      <p:bldP spid="35" grpId="2" animBg="1"/>
      <p:bldP spid="36" grpId="0" animBg="1"/>
      <p:bldP spid="36" grpId="1" animBg="1"/>
      <p:bldP spid="36" grpId="2" animBg="1"/>
      <p:bldP spid="37" grpId="0" animBg="1"/>
      <p:bldP spid="37" grpId="1" animBg="1"/>
      <p:bldP spid="37" grpId="2" animBg="1"/>
      <p:bldP spid="42" grpId="0" animBg="1"/>
      <p:bldP spid="42" grpId="1" animBg="1"/>
      <p:bldP spid="42" grpId="2" animBg="1"/>
      <p:bldP spid="43" grpId="0" animBg="1"/>
      <p:bldP spid="43" grpId="1" animBg="1"/>
      <p:bldP spid="43" grpId="2" animBg="1"/>
      <p:bldP spid="44" grpId="0" animBg="1"/>
      <p:bldP spid="44" grpId="1" animBg="1"/>
      <p:bldP spid="44" grpId="2" animBg="1"/>
      <p:bldP spid="49" grpId="0" animBg="1"/>
      <p:bldP spid="49" grpId="1" animBg="1"/>
      <p:bldP spid="49" grpId="2" animBg="1"/>
      <p:bldP spid="50" grpId="0" animBg="1"/>
      <p:bldP spid="50" grpId="1" animBg="1"/>
      <p:bldP spid="50" grpId="2" animBg="1"/>
      <p:bldP spid="56" grpId="0" animBg="1"/>
      <p:bldP spid="56" grpId="1" animBg="1"/>
      <p:bldP spid="56" grpId="2" animBg="1"/>
      <p:bldP spid="57" grpId="0" animBg="1"/>
      <p:bldP spid="57" grpId="1" animBg="1"/>
      <p:bldP spid="57" grpId="2" animBg="1"/>
    </p:bldLst>
  </p:timing>
  <p:extLst>
    <p:ext uri="{DCECCB84-F9BA-43D5-87BE-67443E8EF086}">
      <p15:sldGuideLst xmlns:p15="http://schemas.microsoft.com/office/powerpoint/2012/main">
        <p15:guide id="2" orient="horz" pos="2672">
          <p15:clr>
            <a:srgbClr val="5ACBF0"/>
          </p15:clr>
        </p15:guide>
        <p15:guide id="3" pos="3355">
          <p15:clr>
            <a:srgbClr val="5ACBF0"/>
          </p15:clr>
        </p15:guide>
        <p15:guide id="5" orient="horz" pos="1776">
          <p15:clr>
            <a:srgbClr val="FBAE40"/>
          </p15:clr>
        </p15:guide>
        <p15:guide id="6" orient="horz" pos="2160">
          <p15:clr>
            <a:srgbClr val="5ACBF0"/>
          </p15:clr>
        </p15:guide>
        <p15:guide id="7" pos="2996">
          <p15:clr>
            <a:srgbClr val="5ACBF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Title Slide 3">
    <p:bg>
      <p:bgPr>
        <a:solidFill>
          <a:schemeClr val="accent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BAB2679-6F3E-A1F6-FEF9-C5FD2E0BB58D}"/>
              </a:ext>
            </a:extLst>
          </p:cNvPr>
          <p:cNvSpPr/>
          <p:nvPr userDrawn="1"/>
        </p:nvSpPr>
        <p:spPr bwMode="auto">
          <a:xfrm flipH="1">
            <a:off x="-1" y="-3061"/>
            <a:ext cx="18428677" cy="6858000"/>
          </a:xfrm>
          <a:prstGeom prst="rect">
            <a:avLst/>
          </a:prstGeom>
          <a:gradFill flip="none" rotWithShape="1">
            <a:gsLst>
              <a:gs pos="95000">
                <a:schemeClr val="tx2"/>
              </a:gs>
              <a:gs pos="0">
                <a:srgbClr val="C03BC4"/>
              </a:gs>
              <a:gs pos="50000">
                <a:schemeClr val="accent1"/>
              </a:gs>
            </a:gsLst>
            <a:lin ang="36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defTabSz="932472" fontAlgn="base">
              <a:lnSpc>
                <a:spcPct val="90000"/>
              </a:lnSpc>
              <a:spcBef>
                <a:spcPct val="0"/>
              </a:spcBef>
              <a:spcAft>
                <a:spcPct val="0"/>
              </a:spcAft>
            </a:pPr>
            <a:endParaRPr lang="en-US" sz="600" b="0" i="0">
              <a:solidFill>
                <a:srgbClr val="FFFFFF"/>
              </a:solidFill>
              <a:cs typeface="Segoe Sans Text" pitchFamily="2" charset="0"/>
            </a:endParaRPr>
          </a:p>
        </p:txBody>
      </p:sp>
      <p:sp>
        <p:nvSpPr>
          <p:cNvPr id="9" name="Title 1">
            <a:extLst>
              <a:ext uri="{FF2B5EF4-FFF2-40B4-BE49-F238E27FC236}">
                <a16:creationId xmlns:a16="http://schemas.microsoft.com/office/drawing/2014/main" id="{0B043594-5EAE-05B4-0DB2-4B4F8D9592DF}"/>
              </a:ext>
            </a:extLst>
          </p:cNvPr>
          <p:cNvSpPr>
            <a:spLocks noGrp="1"/>
          </p:cNvSpPr>
          <p:nvPr>
            <p:ph type="title" hasCustomPrompt="1"/>
          </p:nvPr>
        </p:nvSpPr>
        <p:spPr>
          <a:xfrm>
            <a:off x="588263" y="1874520"/>
            <a:ext cx="4167887" cy="1231106"/>
          </a:xfrm>
        </p:spPr>
        <p:txBody>
          <a:bodyPr wrap="square" anchor="t" anchorCtr="0">
            <a:spAutoFit/>
          </a:bodyPr>
          <a:lstStyle>
            <a:lvl1pPr>
              <a:defRPr sz="4000" b="1" i="0">
                <a:solidFill>
                  <a:schemeClr val="bg2"/>
                </a:solidFill>
                <a:latin typeface="+mj-lt"/>
                <a:cs typeface="Segoe Sans Display Semibold" pitchFamily="2" charset="0"/>
              </a:defRPr>
            </a:lvl1pPr>
          </a:lstStyle>
          <a:p>
            <a:r>
              <a:rPr lang="en-US"/>
              <a:t>Event name or presentation title </a:t>
            </a:r>
          </a:p>
        </p:txBody>
      </p:sp>
      <p:sp>
        <p:nvSpPr>
          <p:cNvPr id="4" name="Text Placeholder 4">
            <a:extLst>
              <a:ext uri="{FF2B5EF4-FFF2-40B4-BE49-F238E27FC236}">
                <a16:creationId xmlns:a16="http://schemas.microsoft.com/office/drawing/2014/main" id="{F17848AC-25BA-A227-8951-28F27BCF5752}"/>
              </a:ext>
            </a:extLst>
          </p:cNvPr>
          <p:cNvSpPr>
            <a:spLocks noGrp="1"/>
          </p:cNvSpPr>
          <p:nvPr>
            <p:ph type="body" sz="quarter" idx="12" hasCustomPrompt="1"/>
          </p:nvPr>
        </p:nvSpPr>
        <p:spPr>
          <a:xfrm>
            <a:off x="582042" y="3962400"/>
            <a:ext cx="4164583" cy="338554"/>
          </a:xfrm>
          <a:noFill/>
        </p:spPr>
        <p:txBody>
          <a:bodyPr wrap="square" lIns="0" tIns="0" rIns="0" bIns="0">
            <a:spAutoFit/>
          </a:bodyPr>
          <a:lstStyle>
            <a:lvl1pPr marL="0" indent="0">
              <a:spcBef>
                <a:spcPts val="0"/>
              </a:spcBef>
              <a:buNone/>
              <a:defRPr sz="2200" b="0" i="0" spc="0" baseline="0">
                <a:solidFill>
                  <a:schemeClr val="bg1"/>
                </a:solidFill>
                <a:latin typeface="+mn-lt"/>
                <a:cs typeface="Segoe Sans Text" pitchFamily="2" charset="0"/>
              </a:defRPr>
            </a:lvl1pPr>
          </a:lstStyle>
          <a:p>
            <a:pPr lvl="0"/>
            <a:r>
              <a:rPr lang="en-US"/>
              <a:t>Speaker name or subtitle</a:t>
            </a:r>
          </a:p>
        </p:txBody>
      </p:sp>
      <p:pic>
        <p:nvPicPr>
          <p:cNvPr id="8" name="Picture 7" descr="Microsoft Teams Logo">
            <a:extLst>
              <a:ext uri="{FF2B5EF4-FFF2-40B4-BE49-F238E27FC236}">
                <a16:creationId xmlns:a16="http://schemas.microsoft.com/office/drawing/2014/main" id="{C0743949-6684-8F55-533F-22F09A2730B7}"/>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l="-1" r="36434"/>
          <a:stretch/>
        </p:blipFill>
        <p:spPr>
          <a:xfrm>
            <a:off x="298039" y="305421"/>
            <a:ext cx="1690781" cy="866473"/>
          </a:xfrm>
          <a:prstGeom prst="rect">
            <a:avLst/>
          </a:prstGeom>
        </p:spPr>
      </p:pic>
      <p:sp>
        <p:nvSpPr>
          <p:cNvPr id="14" name="Freeform: Shape 13">
            <a:extLst>
              <a:ext uri="{FF2B5EF4-FFF2-40B4-BE49-F238E27FC236}">
                <a16:creationId xmlns:a16="http://schemas.microsoft.com/office/drawing/2014/main" id="{6E1324CD-FDA1-13B2-5845-03F7E26793F6}"/>
              </a:ext>
            </a:extLst>
          </p:cNvPr>
          <p:cNvSpPr/>
          <p:nvPr userDrawn="1"/>
        </p:nvSpPr>
        <p:spPr>
          <a:xfrm>
            <a:off x="9268518" y="659204"/>
            <a:ext cx="820074" cy="732449"/>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noFill/>
          <a:ln w="3175" cap="flat">
            <a:gradFill flip="none" rotWithShape="1">
              <a:gsLst>
                <a:gs pos="0">
                  <a:schemeClr val="accent1">
                    <a:lumMod val="5000"/>
                    <a:lumOff val="95000"/>
                  </a:schemeClr>
                </a:gs>
                <a:gs pos="43000">
                  <a:srgbClr val="8DE971"/>
                </a:gs>
                <a:gs pos="100000">
                  <a:srgbClr val="00B0F0"/>
                </a:gs>
              </a:gsLst>
              <a:lin ang="0" scaled="1"/>
              <a:tileRect/>
            </a:gradFill>
            <a:prstDash val="solid"/>
            <a:miter/>
          </a:ln>
          <a:effectLst>
            <a:innerShdw blurRad="127000">
              <a:prstClr val="black"/>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33" name="Freeform: Shape 32">
            <a:extLst>
              <a:ext uri="{FF2B5EF4-FFF2-40B4-BE49-F238E27FC236}">
                <a16:creationId xmlns:a16="http://schemas.microsoft.com/office/drawing/2014/main" id="{702FF737-4C12-A2D6-9D78-25F329B9302B}"/>
              </a:ext>
            </a:extLst>
          </p:cNvPr>
          <p:cNvSpPr/>
          <p:nvPr userDrawn="1"/>
        </p:nvSpPr>
        <p:spPr>
          <a:xfrm>
            <a:off x="14536550" y="2955938"/>
            <a:ext cx="1896057" cy="1693463"/>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solidFill>
            <a:schemeClr val="accent4">
              <a:alpha val="10000"/>
            </a:schemeClr>
          </a:solidFill>
          <a:ln w="19050" cap="flat">
            <a:noFill/>
            <a:prstDash val="solid"/>
            <a:miter/>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solidFill>
                <a:schemeClr val="tx1"/>
              </a:solidFill>
            </a:endParaRPr>
          </a:p>
        </p:txBody>
      </p:sp>
      <p:sp>
        <p:nvSpPr>
          <p:cNvPr id="34" name="Freeform: Shape 33">
            <a:extLst>
              <a:ext uri="{FF2B5EF4-FFF2-40B4-BE49-F238E27FC236}">
                <a16:creationId xmlns:a16="http://schemas.microsoft.com/office/drawing/2014/main" id="{42AB2AF3-293A-E5E7-ECA2-B9CA48236D3A}"/>
              </a:ext>
            </a:extLst>
          </p:cNvPr>
          <p:cNvSpPr/>
          <p:nvPr userDrawn="1"/>
        </p:nvSpPr>
        <p:spPr>
          <a:xfrm>
            <a:off x="9474704" y="3849228"/>
            <a:ext cx="560348" cy="500475"/>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noFill/>
          <a:ln w="3175" cap="flat">
            <a:gradFill flip="none" rotWithShape="1">
              <a:gsLst>
                <a:gs pos="0">
                  <a:schemeClr val="accent1">
                    <a:lumMod val="5000"/>
                    <a:lumOff val="95000"/>
                  </a:schemeClr>
                </a:gs>
                <a:gs pos="42000">
                  <a:srgbClr val="FFB900"/>
                </a:gs>
                <a:gs pos="100000">
                  <a:srgbClr val="FFB3BB"/>
                </a:gs>
              </a:gsLst>
              <a:lin ang="0" scaled="1"/>
              <a:tileRect/>
            </a:gradFill>
            <a:prstDash val="solid"/>
            <a:miter/>
          </a:ln>
          <a:effectLst>
            <a:innerShdw blurRad="127000">
              <a:prstClr val="black"/>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35" name="Freeform: Shape 34">
            <a:extLst>
              <a:ext uri="{FF2B5EF4-FFF2-40B4-BE49-F238E27FC236}">
                <a16:creationId xmlns:a16="http://schemas.microsoft.com/office/drawing/2014/main" id="{2EC760EA-E519-BC43-BBD9-191E5023AE8B}"/>
              </a:ext>
            </a:extLst>
          </p:cNvPr>
          <p:cNvSpPr/>
          <p:nvPr userDrawn="1"/>
        </p:nvSpPr>
        <p:spPr>
          <a:xfrm>
            <a:off x="9599701" y="4146754"/>
            <a:ext cx="1896057" cy="1693463"/>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solidFill>
            <a:schemeClr val="accent4">
              <a:alpha val="10000"/>
            </a:schemeClr>
          </a:solidFill>
          <a:ln w="19050" cap="flat">
            <a:noFill/>
            <a:prstDash val="solid"/>
            <a:miter/>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solidFill>
                <a:schemeClr val="tx1"/>
              </a:solidFill>
            </a:endParaRPr>
          </a:p>
        </p:txBody>
      </p:sp>
      <p:sp>
        <p:nvSpPr>
          <p:cNvPr id="36" name="Freeform: Shape 35">
            <a:extLst>
              <a:ext uri="{FF2B5EF4-FFF2-40B4-BE49-F238E27FC236}">
                <a16:creationId xmlns:a16="http://schemas.microsoft.com/office/drawing/2014/main" id="{BC8997C5-3850-E321-3FF6-C63DD2363D81}"/>
              </a:ext>
            </a:extLst>
          </p:cNvPr>
          <p:cNvSpPr/>
          <p:nvPr userDrawn="1"/>
        </p:nvSpPr>
        <p:spPr>
          <a:xfrm>
            <a:off x="6217391" y="5016833"/>
            <a:ext cx="1316871" cy="1176163"/>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noFill/>
          <a:ln w="3175" cap="flat">
            <a:gradFill flip="none" rotWithShape="1">
              <a:gsLst>
                <a:gs pos="0">
                  <a:schemeClr val="accent1">
                    <a:lumMod val="5000"/>
                    <a:lumOff val="95000"/>
                  </a:schemeClr>
                </a:gs>
                <a:gs pos="42000">
                  <a:srgbClr val="FFB900"/>
                </a:gs>
                <a:gs pos="100000">
                  <a:srgbClr val="FFB3BB"/>
                </a:gs>
              </a:gsLst>
              <a:lin ang="0" scaled="1"/>
              <a:tileRect/>
            </a:gradFill>
            <a:prstDash val="solid"/>
            <a:miter/>
          </a:ln>
          <a:effectLst>
            <a:innerShdw blurRad="127000">
              <a:prstClr val="black"/>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37" name="Freeform: Shape 36">
            <a:extLst>
              <a:ext uri="{FF2B5EF4-FFF2-40B4-BE49-F238E27FC236}">
                <a16:creationId xmlns:a16="http://schemas.microsoft.com/office/drawing/2014/main" id="{40C68D58-1A80-5221-6B33-E101AB8C2843}"/>
              </a:ext>
            </a:extLst>
          </p:cNvPr>
          <p:cNvSpPr/>
          <p:nvPr userDrawn="1"/>
        </p:nvSpPr>
        <p:spPr>
          <a:xfrm>
            <a:off x="9777802" y="1646433"/>
            <a:ext cx="3139245" cy="2803816"/>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solidFill>
            <a:schemeClr val="accent4">
              <a:alpha val="10000"/>
            </a:schemeClr>
          </a:solidFill>
          <a:ln w="19050" cap="flat">
            <a:noFill/>
            <a:prstDash val="solid"/>
            <a:miter/>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grpSp>
        <p:nvGrpSpPr>
          <p:cNvPr id="38" name="Group 37">
            <a:extLst>
              <a:ext uri="{FF2B5EF4-FFF2-40B4-BE49-F238E27FC236}">
                <a16:creationId xmlns:a16="http://schemas.microsoft.com/office/drawing/2014/main" id="{AF6F362E-3C73-A168-D7D0-9391E6F7BFC7}"/>
              </a:ext>
            </a:extLst>
          </p:cNvPr>
          <p:cNvGrpSpPr/>
          <p:nvPr userDrawn="1"/>
        </p:nvGrpSpPr>
        <p:grpSpPr>
          <a:xfrm rot="14413224" flipV="1">
            <a:off x="9041498" y="1225944"/>
            <a:ext cx="1757799" cy="1350360"/>
            <a:chOff x="10153785" y="391645"/>
            <a:chExt cx="1757799" cy="1350360"/>
          </a:xfrm>
        </p:grpSpPr>
        <p:sp>
          <p:nvSpPr>
            <p:cNvPr id="39" name="Freeform: Shape 38">
              <a:extLst>
                <a:ext uri="{FF2B5EF4-FFF2-40B4-BE49-F238E27FC236}">
                  <a16:creationId xmlns:a16="http://schemas.microsoft.com/office/drawing/2014/main" id="{2AE667A3-08E9-E314-CAF4-FB40E52BDC04}"/>
                </a:ext>
              </a:extLst>
            </p:cNvPr>
            <p:cNvSpPr/>
            <p:nvPr/>
          </p:nvSpPr>
          <p:spPr>
            <a:xfrm>
              <a:off x="10153785" y="391645"/>
              <a:ext cx="1757799" cy="1350360"/>
            </a:xfrm>
            <a:custGeom>
              <a:avLst/>
              <a:gdLst>
                <a:gd name="connsiteX0" fmla="*/ 361482 w 1757799"/>
                <a:gd name="connsiteY0" fmla="*/ 0 h 1350360"/>
                <a:gd name="connsiteX1" fmla="*/ 840077 w 1757799"/>
                <a:gd name="connsiteY1" fmla="*/ 0 h 1350360"/>
                <a:gd name="connsiteX2" fmla="*/ 945924 w 1757799"/>
                <a:gd name="connsiteY2" fmla="*/ 61027 h 1350360"/>
                <a:gd name="connsiteX3" fmla="*/ 1185225 w 1757799"/>
                <a:gd name="connsiteY3" fmla="*/ 475557 h 1350360"/>
                <a:gd name="connsiteX4" fmla="*/ 1201557 w 1757799"/>
                <a:gd name="connsiteY4" fmla="*/ 536586 h 1350360"/>
                <a:gd name="connsiteX5" fmla="*/ 1189117 w 1757799"/>
                <a:gd name="connsiteY5" fmla="*/ 583070 h 1350360"/>
                <a:gd name="connsiteX6" fmla="*/ 1499351 w 1757799"/>
                <a:gd name="connsiteY6" fmla="*/ 583070 h 1350360"/>
                <a:gd name="connsiteX7" fmla="*/ 1575029 w 1757799"/>
                <a:gd name="connsiteY7" fmla="*/ 626703 h 1350360"/>
                <a:gd name="connsiteX8" fmla="*/ 1746123 w 1757799"/>
                <a:gd name="connsiteY8" fmla="*/ 923081 h 1350360"/>
                <a:gd name="connsiteX9" fmla="*/ 1746123 w 1757799"/>
                <a:gd name="connsiteY9" fmla="*/ 1010348 h 1350360"/>
                <a:gd name="connsiteX10" fmla="*/ 1575029 w 1757799"/>
                <a:gd name="connsiteY10" fmla="*/ 1306726 h 1350360"/>
                <a:gd name="connsiteX11" fmla="*/ 1499351 w 1757799"/>
                <a:gd name="connsiteY11" fmla="*/ 1350360 h 1350360"/>
                <a:gd name="connsiteX12" fmla="*/ 1157169 w 1757799"/>
                <a:gd name="connsiteY12" fmla="*/ 1350360 h 1350360"/>
                <a:gd name="connsiteX13" fmla="*/ 1081489 w 1757799"/>
                <a:gd name="connsiteY13" fmla="*/ 1306726 h 1350360"/>
                <a:gd name="connsiteX14" fmla="*/ 924024 w 1757799"/>
                <a:gd name="connsiteY14" fmla="*/ 1033953 h 1350360"/>
                <a:gd name="connsiteX15" fmla="*/ 901073 w 1757799"/>
                <a:gd name="connsiteY15" fmla="*/ 1056808 h 1350360"/>
                <a:gd name="connsiteX16" fmla="*/ 840077 w 1757799"/>
                <a:gd name="connsiteY16" fmla="*/ 1073174 h 1350360"/>
                <a:gd name="connsiteX17" fmla="*/ 361482 w 1757799"/>
                <a:gd name="connsiteY17" fmla="*/ 1073174 h 1350360"/>
                <a:gd name="connsiteX18" fmla="*/ 255632 w 1757799"/>
                <a:gd name="connsiteY18" fmla="*/ 1012144 h 1350360"/>
                <a:gd name="connsiteX19" fmla="*/ 16334 w 1757799"/>
                <a:gd name="connsiteY19" fmla="*/ 597614 h 1350360"/>
                <a:gd name="connsiteX20" fmla="*/ 16334 w 1757799"/>
                <a:gd name="connsiteY20" fmla="*/ 475557 h 1350360"/>
                <a:gd name="connsiteX21" fmla="*/ 255632 w 1757799"/>
                <a:gd name="connsiteY21" fmla="*/ 61027 h 1350360"/>
                <a:gd name="connsiteX22" fmla="*/ 361482 w 1757799"/>
                <a:gd name="connsiteY22" fmla="*/ 0 h 1350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757799" h="1350360">
                  <a:moveTo>
                    <a:pt x="361482" y="0"/>
                  </a:moveTo>
                  <a:lnTo>
                    <a:pt x="840077" y="0"/>
                  </a:lnTo>
                  <a:cubicBezTo>
                    <a:pt x="883885" y="0"/>
                    <a:pt x="924148" y="23297"/>
                    <a:pt x="945924" y="61027"/>
                  </a:cubicBezTo>
                  <a:lnTo>
                    <a:pt x="1185225" y="475557"/>
                  </a:lnTo>
                  <a:cubicBezTo>
                    <a:pt x="1196113" y="494424"/>
                    <a:pt x="1201557" y="515505"/>
                    <a:pt x="1201557" y="536586"/>
                  </a:cubicBezTo>
                  <a:lnTo>
                    <a:pt x="1189117" y="583070"/>
                  </a:lnTo>
                  <a:lnTo>
                    <a:pt x="1499351" y="583070"/>
                  </a:lnTo>
                  <a:cubicBezTo>
                    <a:pt x="1530673" y="583070"/>
                    <a:pt x="1559460" y="599727"/>
                    <a:pt x="1575029" y="626703"/>
                  </a:cubicBezTo>
                  <a:lnTo>
                    <a:pt x="1746123" y="923081"/>
                  </a:lnTo>
                  <a:cubicBezTo>
                    <a:pt x="1761692" y="950058"/>
                    <a:pt x="1761692" y="983372"/>
                    <a:pt x="1746123" y="1010348"/>
                  </a:cubicBezTo>
                  <a:lnTo>
                    <a:pt x="1575029" y="1306726"/>
                  </a:lnTo>
                  <a:cubicBezTo>
                    <a:pt x="1559279" y="1333702"/>
                    <a:pt x="1530492" y="1350360"/>
                    <a:pt x="1499351" y="1350360"/>
                  </a:cubicBezTo>
                  <a:lnTo>
                    <a:pt x="1157169" y="1350360"/>
                  </a:lnTo>
                  <a:cubicBezTo>
                    <a:pt x="1125846" y="1350360"/>
                    <a:pt x="1097058" y="1333702"/>
                    <a:pt x="1081489" y="1306726"/>
                  </a:cubicBezTo>
                  <a:lnTo>
                    <a:pt x="924024" y="1033953"/>
                  </a:lnTo>
                  <a:lnTo>
                    <a:pt x="901073" y="1056808"/>
                  </a:lnTo>
                  <a:cubicBezTo>
                    <a:pt x="882809" y="1067349"/>
                    <a:pt x="861855" y="1073174"/>
                    <a:pt x="840077" y="1073174"/>
                  </a:cubicBezTo>
                  <a:lnTo>
                    <a:pt x="361482" y="1073174"/>
                  </a:lnTo>
                  <a:cubicBezTo>
                    <a:pt x="317671" y="1073174"/>
                    <a:pt x="277408" y="1049874"/>
                    <a:pt x="255632" y="1012144"/>
                  </a:cubicBezTo>
                  <a:lnTo>
                    <a:pt x="16334" y="597614"/>
                  </a:lnTo>
                  <a:cubicBezTo>
                    <a:pt x="-5445" y="559884"/>
                    <a:pt x="-5445" y="513290"/>
                    <a:pt x="16334" y="475557"/>
                  </a:cubicBezTo>
                  <a:lnTo>
                    <a:pt x="255632" y="61027"/>
                  </a:lnTo>
                  <a:cubicBezTo>
                    <a:pt x="277663" y="23297"/>
                    <a:pt x="317927" y="0"/>
                    <a:pt x="361482" y="0"/>
                  </a:cubicBezTo>
                  <a:close/>
                </a:path>
              </a:pathLst>
            </a:custGeom>
            <a:solidFill>
              <a:schemeClr val="bg1"/>
            </a:solidFill>
            <a:ln w="19050" cap="flat">
              <a:gradFill flip="none" rotWithShape="1">
                <a:gsLst>
                  <a:gs pos="0">
                    <a:schemeClr val="accent1">
                      <a:lumMod val="5000"/>
                      <a:lumOff val="95000"/>
                    </a:schemeClr>
                  </a:gs>
                  <a:gs pos="42000">
                    <a:srgbClr val="49C5B1"/>
                  </a:gs>
                  <a:gs pos="100000">
                    <a:srgbClr val="00B0F0"/>
                  </a:gs>
                </a:gsLst>
                <a:lin ang="15600000" scaled="0"/>
                <a:tileRect/>
              </a:gradFill>
              <a:prstDash val="solid"/>
              <a:miter/>
            </a:ln>
            <a:effectLst>
              <a:innerShdw blurRad="127000">
                <a:prstClr val="black"/>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40" name="Freeform: Shape 39">
              <a:extLst>
                <a:ext uri="{FF2B5EF4-FFF2-40B4-BE49-F238E27FC236}">
                  <a16:creationId xmlns:a16="http://schemas.microsoft.com/office/drawing/2014/main" id="{AEE6C5AB-223B-8E27-EA38-9872CB20920F}"/>
                </a:ext>
              </a:extLst>
            </p:cNvPr>
            <p:cNvSpPr/>
            <p:nvPr/>
          </p:nvSpPr>
          <p:spPr>
            <a:xfrm>
              <a:off x="10287115" y="510368"/>
              <a:ext cx="936960" cy="836848"/>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gradFill flip="none" rotWithShape="1">
              <a:gsLst>
                <a:gs pos="0">
                  <a:srgbClr val="0078D4"/>
                </a:gs>
                <a:gs pos="100000">
                  <a:srgbClr val="8DC8E8"/>
                </a:gs>
              </a:gsLst>
              <a:lin ang="2700000" scaled="1"/>
              <a:tileRect/>
            </a:gradFill>
            <a:ln w="19050" cap="flat">
              <a:noFill/>
              <a:prstDash val="solid"/>
              <a:miter/>
            </a:ln>
            <a:effectLst>
              <a:innerShdw blurRad="127000">
                <a:prstClr val="black">
                  <a:alpha val="99000"/>
                </a:prstClr>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41" name="Freeform: Shape 40">
              <a:extLst>
                <a:ext uri="{FF2B5EF4-FFF2-40B4-BE49-F238E27FC236}">
                  <a16:creationId xmlns:a16="http://schemas.microsoft.com/office/drawing/2014/main" id="{5C7D6BA9-B50F-6FD4-AAF4-5BA3DAA0E8C6}"/>
                </a:ext>
              </a:extLst>
            </p:cNvPr>
            <p:cNvSpPr/>
            <p:nvPr/>
          </p:nvSpPr>
          <p:spPr>
            <a:xfrm>
              <a:off x="11178521" y="1092103"/>
              <a:ext cx="596284" cy="532572"/>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gradFill flip="none" rotWithShape="1">
              <a:gsLst>
                <a:gs pos="0">
                  <a:srgbClr val="8DC8E8"/>
                </a:gs>
                <a:gs pos="100000">
                  <a:srgbClr val="0078D4"/>
                </a:gs>
              </a:gsLst>
              <a:lin ang="2700000" scaled="1"/>
              <a:tileRect/>
            </a:gradFill>
            <a:ln w="19050" cap="flat">
              <a:noFill/>
              <a:prstDash val="solid"/>
              <a:miter/>
            </a:ln>
            <a:effectLst>
              <a:innerShdw blurRad="127000">
                <a:prstClr val="black">
                  <a:alpha val="99000"/>
                </a:prstClr>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grpSp>
      <p:sp>
        <p:nvSpPr>
          <p:cNvPr id="42" name="Rectangle 41">
            <a:extLst>
              <a:ext uri="{FF2B5EF4-FFF2-40B4-BE49-F238E27FC236}">
                <a16:creationId xmlns:a16="http://schemas.microsoft.com/office/drawing/2014/main" id="{9C85CFEF-7F53-FF2E-AF11-850E7EBB4AD8}"/>
              </a:ext>
            </a:extLst>
          </p:cNvPr>
          <p:cNvSpPr/>
          <p:nvPr userDrawn="1"/>
        </p:nvSpPr>
        <p:spPr bwMode="auto">
          <a:xfrm>
            <a:off x="7948141" y="2400633"/>
            <a:ext cx="2963017" cy="1295417"/>
          </a:xfrm>
          <a:prstGeom prst="rect">
            <a:avLst/>
          </a:prstGeom>
          <a:gradFill flip="none" rotWithShape="1">
            <a:gsLst>
              <a:gs pos="74000">
                <a:srgbClr val="8DC8E8"/>
              </a:gs>
              <a:gs pos="0">
                <a:srgbClr val="83C8E0">
                  <a:alpha val="0"/>
                </a:srgbClr>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b="0" i="0">
              <a:solidFill>
                <a:srgbClr val="FFFFFF"/>
              </a:solidFill>
              <a:ea typeface="Segoe UI" pitchFamily="34" charset="0"/>
              <a:cs typeface="Segoe Sans Text" pitchFamily="2" charset="0"/>
            </a:endParaRPr>
          </a:p>
        </p:txBody>
      </p:sp>
      <p:sp>
        <p:nvSpPr>
          <p:cNvPr id="43" name="Freeform: Shape 42">
            <a:extLst>
              <a:ext uri="{FF2B5EF4-FFF2-40B4-BE49-F238E27FC236}">
                <a16:creationId xmlns:a16="http://schemas.microsoft.com/office/drawing/2014/main" id="{A603E39E-2BC6-63DF-4A64-8B00E13DB34C}"/>
              </a:ext>
            </a:extLst>
          </p:cNvPr>
          <p:cNvSpPr/>
          <p:nvPr userDrawn="1"/>
        </p:nvSpPr>
        <p:spPr>
          <a:xfrm>
            <a:off x="9854725" y="2397962"/>
            <a:ext cx="1454289" cy="1298897"/>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blipFill dpi="0" rotWithShape="1">
            <a:blip r:embed="rId3" cstate="print">
              <a:extLst>
                <a:ext uri="{28A0092B-C50C-407E-A947-70E740481C1C}">
                  <a14:useLocalDpi xmlns:a14="http://schemas.microsoft.com/office/drawing/2010/main"/>
                </a:ext>
              </a:extLst>
            </a:blip>
            <a:srcRect/>
            <a:stretch>
              <a:fillRect/>
            </a:stretch>
          </a:blipFill>
          <a:ln w="19050" cap="flat">
            <a:noFill/>
            <a:prstDash val="solid"/>
            <a:miter/>
          </a:ln>
          <a:effectLst>
            <a:outerShdw blurRad="88900" dist="50800" dir="8100000" algn="tr" rotWithShape="0">
              <a:prstClr val="black">
                <a:alpha val="30000"/>
              </a:prstClr>
            </a:out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solidFill>
                <a:schemeClr val="tx1"/>
              </a:solidFill>
            </a:endParaRPr>
          </a:p>
        </p:txBody>
      </p:sp>
      <p:sp>
        <p:nvSpPr>
          <p:cNvPr id="44" name="Freeform: Shape 43">
            <a:extLst>
              <a:ext uri="{FF2B5EF4-FFF2-40B4-BE49-F238E27FC236}">
                <a16:creationId xmlns:a16="http://schemas.microsoft.com/office/drawing/2014/main" id="{CC03F0E6-6664-5DF8-0892-079568D4AA81}"/>
              </a:ext>
            </a:extLst>
          </p:cNvPr>
          <p:cNvSpPr/>
          <p:nvPr userDrawn="1"/>
        </p:nvSpPr>
        <p:spPr>
          <a:xfrm>
            <a:off x="4932647" y="2303919"/>
            <a:ext cx="1075629" cy="960699"/>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solidFill>
            <a:schemeClr val="accent4">
              <a:alpha val="10000"/>
            </a:schemeClr>
          </a:solidFill>
          <a:ln w="19050" cap="flat">
            <a:noFill/>
            <a:prstDash val="solid"/>
            <a:miter/>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grpSp>
        <p:nvGrpSpPr>
          <p:cNvPr id="45" name="Group 44">
            <a:extLst>
              <a:ext uri="{FF2B5EF4-FFF2-40B4-BE49-F238E27FC236}">
                <a16:creationId xmlns:a16="http://schemas.microsoft.com/office/drawing/2014/main" id="{9682B01F-E9C8-540E-3FFE-F41E881E0A76}"/>
              </a:ext>
            </a:extLst>
          </p:cNvPr>
          <p:cNvGrpSpPr/>
          <p:nvPr userDrawn="1"/>
        </p:nvGrpSpPr>
        <p:grpSpPr>
          <a:xfrm>
            <a:off x="6403441" y="2172752"/>
            <a:ext cx="2292111" cy="1566372"/>
            <a:chOff x="7010847" y="2172752"/>
            <a:chExt cx="2292111" cy="1566372"/>
          </a:xfrm>
        </p:grpSpPr>
        <p:sp>
          <p:nvSpPr>
            <p:cNvPr id="46" name="Freeform: Shape 45">
              <a:extLst>
                <a:ext uri="{FF2B5EF4-FFF2-40B4-BE49-F238E27FC236}">
                  <a16:creationId xmlns:a16="http://schemas.microsoft.com/office/drawing/2014/main" id="{DD712B07-94BC-E455-EB6C-621585F4264C}"/>
                </a:ext>
              </a:extLst>
            </p:cNvPr>
            <p:cNvSpPr/>
            <p:nvPr/>
          </p:nvSpPr>
          <p:spPr>
            <a:xfrm>
              <a:off x="7010847" y="2172752"/>
              <a:ext cx="2292111" cy="1566372"/>
            </a:xfrm>
            <a:custGeom>
              <a:avLst/>
              <a:gdLst>
                <a:gd name="connsiteX0" fmla="*/ 311250 w 2292111"/>
                <a:gd name="connsiteY0" fmla="*/ 0 h 1566372"/>
                <a:gd name="connsiteX1" fmla="*/ 723339 w 2292111"/>
                <a:gd name="connsiteY1" fmla="*/ 0 h 1566372"/>
                <a:gd name="connsiteX2" fmla="*/ 814477 w 2292111"/>
                <a:gd name="connsiteY2" fmla="*/ 52546 h 1566372"/>
                <a:gd name="connsiteX3" fmla="*/ 986173 w 2292111"/>
                <a:gd name="connsiteY3" fmla="*/ 349968 h 1566372"/>
                <a:gd name="connsiteX4" fmla="*/ 1050749 w 2292111"/>
                <a:gd name="connsiteY4" fmla="*/ 238104 h 1566372"/>
                <a:gd name="connsiteX5" fmla="*/ 1189658 w 2292111"/>
                <a:gd name="connsiteY5" fmla="*/ 158017 h 1566372"/>
                <a:gd name="connsiteX6" fmla="*/ 1817732 w 2292111"/>
                <a:gd name="connsiteY6" fmla="*/ 158017 h 1566372"/>
                <a:gd name="connsiteX7" fmla="*/ 1956638 w 2292111"/>
                <a:gd name="connsiteY7" fmla="*/ 238104 h 1566372"/>
                <a:gd name="connsiteX8" fmla="*/ 2270679 w 2292111"/>
                <a:gd name="connsiteY8" fmla="*/ 782104 h 1566372"/>
                <a:gd name="connsiteX9" fmla="*/ 2270679 w 2292111"/>
                <a:gd name="connsiteY9" fmla="*/ 942282 h 1566372"/>
                <a:gd name="connsiteX10" fmla="*/ 1956638 w 2292111"/>
                <a:gd name="connsiteY10" fmla="*/ 1486281 h 1566372"/>
                <a:gd name="connsiteX11" fmla="*/ 1817732 w 2292111"/>
                <a:gd name="connsiteY11" fmla="*/ 1566372 h 1566372"/>
                <a:gd name="connsiteX12" fmla="*/ 1189658 w 2292111"/>
                <a:gd name="connsiteY12" fmla="*/ 1566372 h 1566372"/>
                <a:gd name="connsiteX13" fmla="*/ 1050749 w 2292111"/>
                <a:gd name="connsiteY13" fmla="*/ 1486281 h 1566372"/>
                <a:gd name="connsiteX14" fmla="*/ 1002018 w 2292111"/>
                <a:gd name="connsiteY14" fmla="*/ 1401866 h 1566372"/>
                <a:gd name="connsiteX15" fmla="*/ 1001216 w 2292111"/>
                <a:gd name="connsiteY15" fmla="*/ 1402668 h 1566372"/>
                <a:gd name="connsiteX16" fmla="*/ 966074 w 2292111"/>
                <a:gd name="connsiteY16" fmla="*/ 1412096 h 1566372"/>
                <a:gd name="connsiteX17" fmla="*/ 690401 w 2292111"/>
                <a:gd name="connsiteY17" fmla="*/ 1412110 h 1566372"/>
                <a:gd name="connsiteX18" fmla="*/ 629479 w 2292111"/>
                <a:gd name="connsiteY18" fmla="*/ 1376890 h 1566372"/>
                <a:gd name="connsiteX19" fmla="*/ 491656 w 2292111"/>
                <a:gd name="connsiteY19" fmla="*/ 1138173 h 1566372"/>
                <a:gd name="connsiteX20" fmla="*/ 491615 w 2292111"/>
                <a:gd name="connsiteY20" fmla="*/ 1067804 h 1566372"/>
                <a:gd name="connsiteX21" fmla="*/ 574626 w 2292111"/>
                <a:gd name="connsiteY21" fmla="*/ 924043 h 1566372"/>
                <a:gd name="connsiteX22" fmla="*/ 311250 w 2292111"/>
                <a:gd name="connsiteY22" fmla="*/ 924043 h 1566372"/>
                <a:gd name="connsiteX23" fmla="*/ 220109 w 2292111"/>
                <a:gd name="connsiteY23" fmla="*/ 871495 h 1566372"/>
                <a:gd name="connsiteX24" fmla="*/ 14065 w 2292111"/>
                <a:gd name="connsiteY24" fmla="*/ 514568 h 1566372"/>
                <a:gd name="connsiteX25" fmla="*/ 14065 w 2292111"/>
                <a:gd name="connsiteY25" fmla="*/ 409473 h 1566372"/>
                <a:gd name="connsiteX26" fmla="*/ 220109 w 2292111"/>
                <a:gd name="connsiteY26" fmla="*/ 52546 h 1566372"/>
                <a:gd name="connsiteX27" fmla="*/ 311250 w 2292111"/>
                <a:gd name="connsiteY27" fmla="*/ 0 h 1566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292111" h="1566372">
                  <a:moveTo>
                    <a:pt x="311250" y="0"/>
                  </a:moveTo>
                  <a:lnTo>
                    <a:pt x="723339" y="0"/>
                  </a:lnTo>
                  <a:cubicBezTo>
                    <a:pt x="761059" y="0"/>
                    <a:pt x="795727" y="20059"/>
                    <a:pt x="814477" y="52546"/>
                  </a:cubicBezTo>
                  <a:lnTo>
                    <a:pt x="986173" y="349968"/>
                  </a:lnTo>
                  <a:lnTo>
                    <a:pt x="1050749" y="238104"/>
                  </a:lnTo>
                  <a:cubicBezTo>
                    <a:pt x="1079661" y="188590"/>
                    <a:pt x="1132500" y="158017"/>
                    <a:pt x="1189658" y="158017"/>
                  </a:cubicBezTo>
                  <a:lnTo>
                    <a:pt x="1817732" y="158017"/>
                  </a:lnTo>
                  <a:cubicBezTo>
                    <a:pt x="1875222" y="158017"/>
                    <a:pt x="1928061" y="188590"/>
                    <a:pt x="1956638" y="238104"/>
                  </a:cubicBezTo>
                  <a:lnTo>
                    <a:pt x="2270679" y="782104"/>
                  </a:lnTo>
                  <a:cubicBezTo>
                    <a:pt x="2299256" y="831621"/>
                    <a:pt x="2299256" y="892767"/>
                    <a:pt x="2270679" y="942282"/>
                  </a:cubicBezTo>
                  <a:lnTo>
                    <a:pt x="1956638" y="1486281"/>
                  </a:lnTo>
                  <a:cubicBezTo>
                    <a:pt x="1927729" y="1535795"/>
                    <a:pt x="1874891" y="1566372"/>
                    <a:pt x="1817732" y="1566372"/>
                  </a:cubicBezTo>
                  <a:lnTo>
                    <a:pt x="1189658" y="1566372"/>
                  </a:lnTo>
                  <a:cubicBezTo>
                    <a:pt x="1132165" y="1566372"/>
                    <a:pt x="1079326" y="1535795"/>
                    <a:pt x="1050749" y="1486281"/>
                  </a:cubicBezTo>
                  <a:lnTo>
                    <a:pt x="1002018" y="1401866"/>
                  </a:lnTo>
                  <a:lnTo>
                    <a:pt x="1001216" y="1402668"/>
                  </a:lnTo>
                  <a:cubicBezTo>
                    <a:pt x="990701" y="1408739"/>
                    <a:pt x="978619" y="1412094"/>
                    <a:pt x="966074" y="1412096"/>
                  </a:cubicBezTo>
                  <a:lnTo>
                    <a:pt x="690401" y="1412110"/>
                  </a:lnTo>
                  <a:cubicBezTo>
                    <a:pt x="665237" y="1411989"/>
                    <a:pt x="642022" y="1398615"/>
                    <a:pt x="629479" y="1376890"/>
                  </a:cubicBezTo>
                  <a:lnTo>
                    <a:pt x="491656" y="1138173"/>
                  </a:lnTo>
                  <a:cubicBezTo>
                    <a:pt x="479041" y="1116323"/>
                    <a:pt x="479066" y="1089531"/>
                    <a:pt x="491615" y="1067804"/>
                  </a:cubicBezTo>
                  <a:lnTo>
                    <a:pt x="574626" y="924043"/>
                  </a:lnTo>
                  <a:lnTo>
                    <a:pt x="311250" y="924043"/>
                  </a:lnTo>
                  <a:cubicBezTo>
                    <a:pt x="273528" y="924043"/>
                    <a:pt x="238859" y="903982"/>
                    <a:pt x="220109" y="871495"/>
                  </a:cubicBezTo>
                  <a:lnTo>
                    <a:pt x="14065" y="514568"/>
                  </a:lnTo>
                  <a:cubicBezTo>
                    <a:pt x="-4688" y="482081"/>
                    <a:pt x="-4688" y="441962"/>
                    <a:pt x="14065" y="409473"/>
                  </a:cubicBezTo>
                  <a:lnTo>
                    <a:pt x="220109" y="52546"/>
                  </a:lnTo>
                  <a:cubicBezTo>
                    <a:pt x="239079" y="20059"/>
                    <a:pt x="273747" y="0"/>
                    <a:pt x="311250" y="0"/>
                  </a:cubicBezTo>
                  <a:close/>
                </a:path>
              </a:pathLst>
            </a:custGeom>
            <a:solidFill>
              <a:schemeClr val="bg1"/>
            </a:solidFill>
            <a:ln w="19050" cap="flat">
              <a:gradFill flip="none" rotWithShape="1">
                <a:gsLst>
                  <a:gs pos="0">
                    <a:schemeClr val="accent1">
                      <a:lumMod val="5000"/>
                      <a:lumOff val="95000"/>
                    </a:schemeClr>
                  </a:gs>
                  <a:gs pos="42000">
                    <a:srgbClr val="49C5B1"/>
                  </a:gs>
                  <a:gs pos="100000">
                    <a:srgbClr val="8DE971"/>
                  </a:gs>
                </a:gsLst>
                <a:lin ang="0" scaled="1"/>
                <a:tileRect/>
              </a:gradFill>
              <a:prstDash val="solid"/>
              <a:miter/>
            </a:ln>
            <a:effectLst>
              <a:innerShdw blurRad="127000">
                <a:prstClr val="black"/>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47" name="Freeform: Shape 46">
              <a:extLst>
                <a:ext uri="{FF2B5EF4-FFF2-40B4-BE49-F238E27FC236}">
                  <a16:creationId xmlns:a16="http://schemas.microsoft.com/office/drawing/2014/main" id="{181759DE-0FB7-24C6-38A2-C10C9CFBBEF7}"/>
                </a:ext>
              </a:extLst>
            </p:cNvPr>
            <p:cNvSpPr/>
            <p:nvPr/>
          </p:nvSpPr>
          <p:spPr>
            <a:xfrm>
              <a:off x="7127391" y="2271318"/>
              <a:ext cx="815067" cy="727978"/>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gradFill flip="none" rotWithShape="1">
              <a:gsLst>
                <a:gs pos="0">
                  <a:srgbClr val="8DE971"/>
                </a:gs>
                <a:gs pos="100000">
                  <a:srgbClr val="0078D4"/>
                </a:gs>
              </a:gsLst>
              <a:lin ang="18900000" scaled="1"/>
              <a:tileRect/>
            </a:gradFill>
            <a:ln w="19050" cap="flat">
              <a:noFill/>
              <a:prstDash val="solid"/>
              <a:miter/>
            </a:ln>
            <a:effectLst>
              <a:innerShdw blurRad="127000">
                <a:prstClr val="black">
                  <a:alpha val="99000"/>
                </a:prstClr>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48" name="Freeform: Shape 47">
              <a:extLst>
                <a:ext uri="{FF2B5EF4-FFF2-40B4-BE49-F238E27FC236}">
                  <a16:creationId xmlns:a16="http://schemas.microsoft.com/office/drawing/2014/main" id="{EB86CE0C-D090-C8F6-FC93-6DEE68BA2D25}"/>
                </a:ext>
              </a:extLst>
            </p:cNvPr>
            <p:cNvSpPr/>
            <p:nvPr/>
          </p:nvSpPr>
          <p:spPr>
            <a:xfrm>
              <a:off x="7873143" y="2469533"/>
              <a:ext cx="1281679" cy="1144733"/>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gradFill flip="none" rotWithShape="1">
              <a:gsLst>
                <a:gs pos="0">
                  <a:srgbClr val="49C5B1"/>
                </a:gs>
                <a:gs pos="100000">
                  <a:srgbClr val="8DE971"/>
                </a:gs>
              </a:gsLst>
              <a:lin ang="2700000" scaled="1"/>
              <a:tileRect/>
            </a:gradFill>
            <a:ln w="19050" cap="flat">
              <a:noFill/>
              <a:prstDash val="solid"/>
              <a:miter/>
            </a:ln>
            <a:effectLst>
              <a:innerShdw blurRad="127000">
                <a:prstClr val="black">
                  <a:alpha val="99000"/>
                </a:prstClr>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49" name="Freeform: Shape 48">
              <a:extLst>
                <a:ext uri="{FF2B5EF4-FFF2-40B4-BE49-F238E27FC236}">
                  <a16:creationId xmlns:a16="http://schemas.microsoft.com/office/drawing/2014/main" id="{F2D6806B-5C4A-196A-B708-FEBB510C3D72}"/>
                </a:ext>
              </a:extLst>
            </p:cNvPr>
            <p:cNvSpPr/>
            <p:nvPr/>
          </p:nvSpPr>
          <p:spPr>
            <a:xfrm>
              <a:off x="7621037" y="3063341"/>
              <a:ext cx="474815" cy="424081"/>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gradFill flip="none" rotWithShape="1">
              <a:gsLst>
                <a:gs pos="0">
                  <a:srgbClr val="69D6A3"/>
                </a:gs>
                <a:gs pos="100000">
                  <a:srgbClr val="8DC8E8">
                    <a:lumMod val="63000"/>
                  </a:srgbClr>
                </a:gs>
              </a:gsLst>
              <a:lin ang="2700000" scaled="1"/>
              <a:tileRect/>
            </a:gradFill>
            <a:ln w="19050" cap="flat">
              <a:noFill/>
              <a:prstDash val="solid"/>
              <a:miter/>
            </a:ln>
            <a:effectLst>
              <a:innerShdw blurRad="127000">
                <a:prstClr val="black">
                  <a:alpha val="99000"/>
                </a:prstClr>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grpSp>
      <p:sp>
        <p:nvSpPr>
          <p:cNvPr id="50" name="Rectangle 49">
            <a:extLst>
              <a:ext uri="{FF2B5EF4-FFF2-40B4-BE49-F238E27FC236}">
                <a16:creationId xmlns:a16="http://schemas.microsoft.com/office/drawing/2014/main" id="{D07F3ADA-8EDF-F28E-0C5B-01CFC664D479}"/>
              </a:ext>
            </a:extLst>
          </p:cNvPr>
          <p:cNvSpPr/>
          <p:nvPr userDrawn="1"/>
        </p:nvSpPr>
        <p:spPr bwMode="auto">
          <a:xfrm>
            <a:off x="3950967" y="845858"/>
            <a:ext cx="3375119" cy="1746352"/>
          </a:xfrm>
          <a:prstGeom prst="rect">
            <a:avLst/>
          </a:prstGeom>
          <a:gradFill flip="none" rotWithShape="1">
            <a:gsLst>
              <a:gs pos="84000">
                <a:srgbClr val="8DE971"/>
              </a:gs>
              <a:gs pos="0">
                <a:srgbClr val="83C8E0">
                  <a:alpha val="0"/>
                </a:srgbClr>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b="0" i="0">
              <a:solidFill>
                <a:srgbClr val="FFFFFF"/>
              </a:solidFill>
              <a:cs typeface="Segoe Sans Text" pitchFamily="2" charset="0"/>
            </a:endParaRPr>
          </a:p>
        </p:txBody>
      </p:sp>
      <p:sp>
        <p:nvSpPr>
          <p:cNvPr id="51" name="Freeform: Shape 50">
            <a:extLst>
              <a:ext uri="{FF2B5EF4-FFF2-40B4-BE49-F238E27FC236}">
                <a16:creationId xmlns:a16="http://schemas.microsoft.com/office/drawing/2014/main" id="{D8211711-091F-8A16-848E-B6885DD353F3}"/>
              </a:ext>
            </a:extLst>
          </p:cNvPr>
          <p:cNvSpPr/>
          <p:nvPr userDrawn="1"/>
        </p:nvSpPr>
        <p:spPr>
          <a:xfrm>
            <a:off x="5925080" y="846234"/>
            <a:ext cx="1960527" cy="1751045"/>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blipFill dpi="0" rotWithShape="1">
            <a:blip r:embed="rId4"/>
            <a:srcRect/>
            <a:tile tx="-628650" ty="190500" sx="20000" sy="20000" flip="none" algn="ctr"/>
          </a:blipFill>
          <a:ln w="19050" cap="flat">
            <a:noFill/>
            <a:prstDash val="solid"/>
            <a:miter/>
          </a:ln>
          <a:effectLst>
            <a:outerShdw blurRad="88900" dist="50800" dir="8100000" algn="tr" rotWithShape="0">
              <a:prstClr val="black">
                <a:alpha val="30000"/>
              </a:prstClr>
            </a:out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solidFill>
                <a:schemeClr val="tx1"/>
              </a:solidFill>
            </a:endParaRPr>
          </a:p>
        </p:txBody>
      </p:sp>
      <p:grpSp>
        <p:nvGrpSpPr>
          <p:cNvPr id="52" name="Group 51">
            <a:extLst>
              <a:ext uri="{FF2B5EF4-FFF2-40B4-BE49-F238E27FC236}">
                <a16:creationId xmlns:a16="http://schemas.microsoft.com/office/drawing/2014/main" id="{011D6FAC-56BA-AD4F-E620-274A13FFAA2A}"/>
              </a:ext>
            </a:extLst>
          </p:cNvPr>
          <p:cNvGrpSpPr/>
          <p:nvPr userDrawn="1"/>
        </p:nvGrpSpPr>
        <p:grpSpPr>
          <a:xfrm>
            <a:off x="8266249" y="4185027"/>
            <a:ext cx="2336117" cy="2041356"/>
            <a:chOff x="9221783" y="4158570"/>
            <a:chExt cx="2336117" cy="2041356"/>
          </a:xfrm>
        </p:grpSpPr>
        <p:sp>
          <p:nvSpPr>
            <p:cNvPr id="53" name="Freeform: Shape 52">
              <a:extLst>
                <a:ext uri="{FF2B5EF4-FFF2-40B4-BE49-F238E27FC236}">
                  <a16:creationId xmlns:a16="http://schemas.microsoft.com/office/drawing/2014/main" id="{A46EF919-5164-EC46-4FF8-E0BF91EF3523}"/>
                </a:ext>
              </a:extLst>
            </p:cNvPr>
            <p:cNvSpPr/>
            <p:nvPr/>
          </p:nvSpPr>
          <p:spPr>
            <a:xfrm flipH="1">
              <a:off x="9221783" y="4158570"/>
              <a:ext cx="2336117" cy="2041356"/>
            </a:xfrm>
            <a:custGeom>
              <a:avLst/>
              <a:gdLst>
                <a:gd name="connsiteX0" fmla="*/ 799317 w 2336117"/>
                <a:gd name="connsiteY0" fmla="*/ 0 h 2041356"/>
                <a:gd name="connsiteX1" fmla="*/ 343943 w 2336117"/>
                <a:gd name="connsiteY1" fmla="*/ 0 h 2041356"/>
                <a:gd name="connsiteX2" fmla="*/ 243229 w 2336117"/>
                <a:gd name="connsiteY2" fmla="*/ 58066 h 2041356"/>
                <a:gd name="connsiteX3" fmla="*/ 15542 w 2336117"/>
                <a:gd name="connsiteY3" fmla="*/ 452484 h 2041356"/>
                <a:gd name="connsiteX4" fmla="*/ 15542 w 2336117"/>
                <a:gd name="connsiteY4" fmla="*/ 568618 h 2041356"/>
                <a:gd name="connsiteX5" fmla="*/ 243229 w 2336117"/>
                <a:gd name="connsiteY5" fmla="*/ 963035 h 2041356"/>
                <a:gd name="connsiteX6" fmla="*/ 343943 w 2336117"/>
                <a:gd name="connsiteY6" fmla="*/ 1021104 h 2041356"/>
                <a:gd name="connsiteX7" fmla="*/ 706013 w 2336117"/>
                <a:gd name="connsiteY7" fmla="*/ 1021104 h 2041356"/>
                <a:gd name="connsiteX8" fmla="*/ 617340 w 2336117"/>
                <a:gd name="connsiteY8" fmla="*/ 1174710 h 2041356"/>
                <a:gd name="connsiteX9" fmla="*/ 617340 w 2336117"/>
                <a:gd name="connsiteY9" fmla="*/ 1351713 h 2041356"/>
                <a:gd name="connsiteX10" fmla="*/ 964363 w 2336117"/>
                <a:gd name="connsiteY10" fmla="*/ 1952853 h 2041356"/>
                <a:gd name="connsiteX11" fmla="*/ 1117863 w 2336117"/>
                <a:gd name="connsiteY11" fmla="*/ 2041356 h 2041356"/>
                <a:gd name="connsiteX12" fmla="*/ 1811909 w 2336117"/>
                <a:gd name="connsiteY12" fmla="*/ 2041356 h 2041356"/>
                <a:gd name="connsiteX13" fmla="*/ 1965406 w 2336117"/>
                <a:gd name="connsiteY13" fmla="*/ 1952853 h 2041356"/>
                <a:gd name="connsiteX14" fmla="*/ 2312433 w 2336117"/>
                <a:gd name="connsiteY14" fmla="*/ 1351713 h 2041356"/>
                <a:gd name="connsiteX15" fmla="*/ 2312433 w 2336117"/>
                <a:gd name="connsiteY15" fmla="*/ 1174710 h 2041356"/>
                <a:gd name="connsiteX16" fmla="*/ 1965406 w 2336117"/>
                <a:gd name="connsiteY16" fmla="*/ 573570 h 2041356"/>
                <a:gd name="connsiteX17" fmla="*/ 1811909 w 2336117"/>
                <a:gd name="connsiteY17" fmla="*/ 485070 h 2041356"/>
                <a:gd name="connsiteX18" fmla="*/ 1136439 w 2336117"/>
                <a:gd name="connsiteY18" fmla="*/ 485070 h 2041356"/>
                <a:gd name="connsiteX19" fmla="*/ 1127718 w 2336117"/>
                <a:gd name="connsiteY19" fmla="*/ 452484 h 2041356"/>
                <a:gd name="connsiteX20" fmla="*/ 900028 w 2336117"/>
                <a:gd name="connsiteY20" fmla="*/ 58066 h 2041356"/>
                <a:gd name="connsiteX21" fmla="*/ 799317 w 2336117"/>
                <a:gd name="connsiteY21" fmla="*/ 0 h 2041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336117" h="2041356">
                  <a:moveTo>
                    <a:pt x="799317" y="0"/>
                  </a:moveTo>
                  <a:lnTo>
                    <a:pt x="343943" y="0"/>
                  </a:lnTo>
                  <a:cubicBezTo>
                    <a:pt x="302501" y="0"/>
                    <a:pt x="264191" y="22167"/>
                    <a:pt x="243229" y="58066"/>
                  </a:cubicBezTo>
                  <a:lnTo>
                    <a:pt x="15542" y="452484"/>
                  </a:lnTo>
                  <a:cubicBezTo>
                    <a:pt x="-5181" y="488385"/>
                    <a:pt x="-5181" y="532718"/>
                    <a:pt x="15542" y="568618"/>
                  </a:cubicBezTo>
                  <a:lnTo>
                    <a:pt x="243229" y="963035"/>
                  </a:lnTo>
                  <a:cubicBezTo>
                    <a:pt x="263948" y="998935"/>
                    <a:pt x="302258" y="1021104"/>
                    <a:pt x="343943" y="1021104"/>
                  </a:cubicBezTo>
                  <a:lnTo>
                    <a:pt x="706013" y="1021104"/>
                  </a:lnTo>
                  <a:lnTo>
                    <a:pt x="617340" y="1174710"/>
                  </a:lnTo>
                  <a:cubicBezTo>
                    <a:pt x="585757" y="1229429"/>
                    <a:pt x="585757" y="1296998"/>
                    <a:pt x="617340" y="1351713"/>
                  </a:cubicBezTo>
                  <a:lnTo>
                    <a:pt x="964363" y="1952853"/>
                  </a:lnTo>
                  <a:cubicBezTo>
                    <a:pt x="995942" y="2007568"/>
                    <a:pt x="1054331" y="2041356"/>
                    <a:pt x="1117863" y="2041356"/>
                  </a:cubicBezTo>
                  <a:lnTo>
                    <a:pt x="1811909" y="2041356"/>
                  </a:lnTo>
                  <a:cubicBezTo>
                    <a:pt x="1875071" y="2041356"/>
                    <a:pt x="1933460" y="2007568"/>
                    <a:pt x="1965406" y="1952853"/>
                  </a:cubicBezTo>
                  <a:lnTo>
                    <a:pt x="2312433" y="1351713"/>
                  </a:lnTo>
                  <a:cubicBezTo>
                    <a:pt x="2344012" y="1296998"/>
                    <a:pt x="2344012" y="1229429"/>
                    <a:pt x="2312433" y="1174710"/>
                  </a:cubicBezTo>
                  <a:lnTo>
                    <a:pt x="1965406" y="573570"/>
                  </a:lnTo>
                  <a:cubicBezTo>
                    <a:pt x="1933827" y="518854"/>
                    <a:pt x="1875438" y="485070"/>
                    <a:pt x="1811909" y="485070"/>
                  </a:cubicBezTo>
                  <a:lnTo>
                    <a:pt x="1136439" y="485070"/>
                  </a:lnTo>
                  <a:lnTo>
                    <a:pt x="1127718" y="452484"/>
                  </a:lnTo>
                  <a:lnTo>
                    <a:pt x="900028" y="58066"/>
                  </a:lnTo>
                  <a:cubicBezTo>
                    <a:pt x="879309" y="22167"/>
                    <a:pt x="840999" y="0"/>
                    <a:pt x="799317" y="0"/>
                  </a:cubicBezTo>
                  <a:close/>
                </a:path>
              </a:pathLst>
            </a:custGeom>
            <a:solidFill>
              <a:schemeClr val="bg1"/>
            </a:solidFill>
            <a:ln w="19050" cap="flat">
              <a:gradFill flip="none" rotWithShape="1">
                <a:gsLst>
                  <a:gs pos="0">
                    <a:schemeClr val="accent1">
                      <a:lumMod val="5000"/>
                      <a:lumOff val="95000"/>
                    </a:schemeClr>
                  </a:gs>
                  <a:gs pos="42000">
                    <a:srgbClr val="FFB3BB"/>
                  </a:gs>
                  <a:gs pos="100000">
                    <a:srgbClr val="FFB900"/>
                  </a:gs>
                </a:gsLst>
                <a:lin ang="10800000" scaled="1"/>
                <a:tileRect/>
              </a:gradFill>
              <a:prstDash val="solid"/>
              <a:miter/>
            </a:ln>
            <a:effectLst>
              <a:innerShdw blurRad="127000">
                <a:prstClr val="black"/>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54" name="Freeform: Shape 53">
              <a:extLst>
                <a:ext uri="{FF2B5EF4-FFF2-40B4-BE49-F238E27FC236}">
                  <a16:creationId xmlns:a16="http://schemas.microsoft.com/office/drawing/2014/main" id="{7A781A84-B515-6084-FF20-6273144605D8}"/>
                </a:ext>
              </a:extLst>
            </p:cNvPr>
            <p:cNvSpPr/>
            <p:nvPr/>
          </p:nvSpPr>
          <p:spPr>
            <a:xfrm>
              <a:off x="9402160" y="4812223"/>
              <a:ext cx="1392776" cy="1243956"/>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gradFill flip="none" rotWithShape="1">
              <a:gsLst>
                <a:gs pos="0">
                  <a:srgbClr val="FFB3BB"/>
                </a:gs>
                <a:gs pos="100000">
                  <a:srgbClr val="C03BC4"/>
                </a:gs>
              </a:gsLst>
              <a:lin ang="2700000" scaled="1"/>
              <a:tileRect/>
            </a:gradFill>
            <a:ln w="19050" cap="flat">
              <a:noFill/>
              <a:prstDash val="solid"/>
              <a:miter/>
            </a:ln>
            <a:effectLst>
              <a:innerShdw blurRad="127000">
                <a:prstClr val="black">
                  <a:alpha val="99000"/>
                </a:prstClr>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55" name="Freeform: Shape 54">
              <a:extLst>
                <a:ext uri="{FF2B5EF4-FFF2-40B4-BE49-F238E27FC236}">
                  <a16:creationId xmlns:a16="http://schemas.microsoft.com/office/drawing/2014/main" id="{BE345B61-BD59-9635-61EB-08D7598F8514}"/>
                </a:ext>
              </a:extLst>
            </p:cNvPr>
            <p:cNvSpPr/>
            <p:nvPr/>
          </p:nvSpPr>
          <p:spPr>
            <a:xfrm>
              <a:off x="10584870" y="4301683"/>
              <a:ext cx="814410" cy="727390"/>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gradFill flip="none" rotWithShape="1">
              <a:gsLst>
                <a:gs pos="0">
                  <a:srgbClr val="FFB900"/>
                </a:gs>
                <a:gs pos="89000">
                  <a:srgbClr val="D59ED7"/>
                </a:gs>
              </a:gsLst>
              <a:lin ang="2700000" scaled="1"/>
              <a:tileRect/>
            </a:gradFill>
            <a:ln w="19050" cap="flat">
              <a:noFill/>
              <a:prstDash val="solid"/>
              <a:miter/>
            </a:ln>
            <a:effectLst>
              <a:innerShdw blurRad="127000">
                <a:prstClr val="black">
                  <a:alpha val="99000"/>
                </a:prstClr>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grpSp>
      <p:sp>
        <p:nvSpPr>
          <p:cNvPr id="56" name="Rectangle: Top Corners Rounded 55">
            <a:extLst>
              <a:ext uri="{FF2B5EF4-FFF2-40B4-BE49-F238E27FC236}">
                <a16:creationId xmlns:a16="http://schemas.microsoft.com/office/drawing/2014/main" id="{40B89B59-E4FA-0168-CCE9-99C035EFFB67}"/>
              </a:ext>
            </a:extLst>
          </p:cNvPr>
          <p:cNvSpPr/>
          <p:nvPr userDrawn="1"/>
        </p:nvSpPr>
        <p:spPr bwMode="auto">
          <a:xfrm>
            <a:off x="4105829" y="4290215"/>
            <a:ext cx="4184123" cy="1406543"/>
          </a:xfrm>
          <a:prstGeom prst="round2SameRect">
            <a:avLst>
              <a:gd name="adj1" fmla="val 11791"/>
              <a:gd name="adj2" fmla="val 9210"/>
            </a:avLst>
          </a:prstGeom>
          <a:gradFill flip="none" rotWithShape="1">
            <a:gsLst>
              <a:gs pos="86000">
                <a:srgbClr val="FFB900"/>
              </a:gs>
              <a:gs pos="0">
                <a:srgbClr val="C03BC4">
                  <a:alpha val="0"/>
                </a:srgbClr>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b="0" i="0">
              <a:solidFill>
                <a:srgbClr val="FFFFFF"/>
              </a:solidFill>
              <a:cs typeface="Segoe Sans Text" pitchFamily="2" charset="0"/>
            </a:endParaRPr>
          </a:p>
        </p:txBody>
      </p:sp>
      <p:sp>
        <p:nvSpPr>
          <p:cNvPr id="57" name="Freeform: Shape 56">
            <a:extLst>
              <a:ext uri="{FF2B5EF4-FFF2-40B4-BE49-F238E27FC236}">
                <a16:creationId xmlns:a16="http://schemas.microsoft.com/office/drawing/2014/main" id="{720CC80A-01B3-2076-1D9E-8702A3CAC1FB}"/>
              </a:ext>
            </a:extLst>
          </p:cNvPr>
          <p:cNvSpPr/>
          <p:nvPr userDrawn="1"/>
        </p:nvSpPr>
        <p:spPr>
          <a:xfrm>
            <a:off x="7104753" y="4290518"/>
            <a:ext cx="1579044" cy="1410323"/>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blipFill dpi="0" rotWithShape="1">
            <a:blip r:embed="rId5"/>
            <a:srcRect/>
            <a:stretch>
              <a:fillRect l="-38224" t="-13126" r="-48406" b="-34896"/>
            </a:stretch>
          </a:blipFill>
          <a:ln w="19050" cap="flat">
            <a:noFill/>
            <a:prstDash val="solid"/>
            <a:miter/>
          </a:ln>
          <a:effectLst>
            <a:outerShdw blurRad="88900" dist="76200" dir="8100000" algn="tr" rotWithShape="0">
              <a:prstClr val="black">
                <a:alpha val="30000"/>
              </a:prstClr>
            </a:out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solidFill>
                <a:schemeClr val="tx1"/>
              </a:solidFill>
            </a:endParaRPr>
          </a:p>
        </p:txBody>
      </p:sp>
    </p:spTree>
    <p:extLst>
      <p:ext uri="{BB962C8B-B14F-4D97-AF65-F5344CB8AC3E}">
        <p14:creationId xmlns:p14="http://schemas.microsoft.com/office/powerpoint/2010/main" val="216963742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45"/>
                                        </p:tgtEl>
                                        <p:attrNameLst>
                                          <p:attrName>style.visibility</p:attrName>
                                        </p:attrNameLst>
                                      </p:cBhvr>
                                      <p:to>
                                        <p:strVal val="visible"/>
                                      </p:to>
                                    </p:set>
                                    <p:animEffect transition="in" filter="fade">
                                      <p:cBhvr>
                                        <p:cTn id="7" dur="500"/>
                                        <p:tgtEl>
                                          <p:spTgt spid="45"/>
                                        </p:tgtEl>
                                      </p:cBhvr>
                                    </p:animEffect>
                                  </p:childTnLst>
                                </p:cTn>
                              </p:par>
                              <p:par>
                                <p:cTn id="8" presetID="42" presetClass="path" presetSubtype="0" decel="100000" fill="hold" nodeType="withEffect">
                                  <p:stCondLst>
                                    <p:cond delay="0"/>
                                  </p:stCondLst>
                                  <p:childTnLst>
                                    <p:animMotion origin="layout" path="M -8.33333E-7 1.48148E-6 L -0.06341 1.48148E-6 " pathEditMode="relative" rAng="0" ptsTypes="AA">
                                      <p:cBhvr>
                                        <p:cTn id="9" dur="1250" spd="-100000" fill="hold"/>
                                        <p:tgtEl>
                                          <p:spTgt spid="45"/>
                                        </p:tgtEl>
                                        <p:attrNameLst>
                                          <p:attrName>ppt_x</p:attrName>
                                          <p:attrName>ppt_y</p:attrName>
                                        </p:attrNameLst>
                                      </p:cBhvr>
                                      <p:rCtr x="-3177" y="0"/>
                                    </p:animMotion>
                                  </p:childTnLst>
                                </p:cTn>
                              </p:par>
                              <p:par>
                                <p:cTn id="10" presetID="10" presetClass="entr" presetSubtype="0" fill="hold" grpId="0" nodeType="withEffect">
                                  <p:stCondLst>
                                    <p:cond delay="0"/>
                                  </p:stCondLst>
                                  <p:childTnLst>
                                    <p:set>
                                      <p:cBhvr>
                                        <p:cTn id="11" dur="1" fill="hold">
                                          <p:stCondLst>
                                            <p:cond delay="0"/>
                                          </p:stCondLst>
                                        </p:cTn>
                                        <p:tgtEl>
                                          <p:spTgt spid="51"/>
                                        </p:tgtEl>
                                        <p:attrNameLst>
                                          <p:attrName>style.visibility</p:attrName>
                                        </p:attrNameLst>
                                      </p:cBhvr>
                                      <p:to>
                                        <p:strVal val="visible"/>
                                      </p:to>
                                    </p:set>
                                    <p:animEffect transition="in" filter="fade">
                                      <p:cBhvr>
                                        <p:cTn id="12" dur="500"/>
                                        <p:tgtEl>
                                          <p:spTgt spid="51"/>
                                        </p:tgtEl>
                                      </p:cBhvr>
                                    </p:animEffect>
                                  </p:childTnLst>
                                </p:cTn>
                              </p:par>
                              <p:par>
                                <p:cTn id="13" presetID="42" presetClass="path" presetSubtype="0" decel="100000" fill="hold" grpId="1" nodeType="withEffect">
                                  <p:stCondLst>
                                    <p:cond delay="0"/>
                                  </p:stCondLst>
                                  <p:childTnLst>
                                    <p:animMotion origin="layout" path="M 3.95833E-6 4.07407E-6 L -0.16185 4.07407E-6 " pathEditMode="relative" rAng="0" ptsTypes="AA">
                                      <p:cBhvr>
                                        <p:cTn id="14" dur="1250" spd="-100000" fill="hold"/>
                                        <p:tgtEl>
                                          <p:spTgt spid="51"/>
                                        </p:tgtEl>
                                        <p:attrNameLst>
                                          <p:attrName>ppt_x</p:attrName>
                                          <p:attrName>ppt_y</p:attrName>
                                        </p:attrNameLst>
                                      </p:cBhvr>
                                      <p:rCtr x="-8099" y="0"/>
                                    </p:animMotion>
                                  </p:childTnLst>
                                </p:cTn>
                              </p:par>
                              <p:par>
                                <p:cTn id="15" presetID="63" presetClass="path" presetSubtype="0" decel="100000" fill="hold" grpId="2" nodeType="withEffect">
                                  <p:stCondLst>
                                    <p:cond delay="1100"/>
                                  </p:stCondLst>
                                  <p:childTnLst>
                                    <p:animMotion origin="layout" path="M 3.95833E-6 4.07407E-6 L 0.10117 4.07407E-6 " pathEditMode="relative" rAng="0" ptsTypes="AA">
                                      <p:cBhvr>
                                        <p:cTn id="16" dur="50250" fill="hold"/>
                                        <p:tgtEl>
                                          <p:spTgt spid="51"/>
                                        </p:tgtEl>
                                        <p:attrNameLst>
                                          <p:attrName>ppt_x</p:attrName>
                                          <p:attrName>ppt_y</p:attrName>
                                        </p:attrNameLst>
                                      </p:cBhvr>
                                      <p:rCtr x="5052" y="0"/>
                                    </p:animMotion>
                                  </p:childTnLst>
                                </p:cTn>
                              </p:par>
                              <p:par>
                                <p:cTn id="17" presetID="10" presetClass="entr" presetSubtype="0" fill="hold" grpId="0" nodeType="withEffect">
                                  <p:stCondLst>
                                    <p:cond delay="0"/>
                                  </p:stCondLst>
                                  <p:childTnLst>
                                    <p:set>
                                      <p:cBhvr>
                                        <p:cTn id="18" dur="1" fill="hold">
                                          <p:stCondLst>
                                            <p:cond delay="0"/>
                                          </p:stCondLst>
                                        </p:cTn>
                                        <p:tgtEl>
                                          <p:spTgt spid="50"/>
                                        </p:tgtEl>
                                        <p:attrNameLst>
                                          <p:attrName>style.visibility</p:attrName>
                                        </p:attrNameLst>
                                      </p:cBhvr>
                                      <p:to>
                                        <p:strVal val="visible"/>
                                      </p:to>
                                    </p:set>
                                    <p:animEffect transition="in" filter="fade">
                                      <p:cBhvr>
                                        <p:cTn id="19" dur="500"/>
                                        <p:tgtEl>
                                          <p:spTgt spid="50"/>
                                        </p:tgtEl>
                                      </p:cBhvr>
                                    </p:animEffect>
                                  </p:childTnLst>
                                </p:cTn>
                              </p:par>
                              <p:par>
                                <p:cTn id="20" presetID="42" presetClass="path" presetSubtype="0" decel="100000" fill="hold" grpId="1" nodeType="withEffect">
                                  <p:stCondLst>
                                    <p:cond delay="0"/>
                                  </p:stCondLst>
                                  <p:childTnLst>
                                    <p:animMotion origin="layout" path="M 3.95833E-6 4.07407E-6 L -0.16185 4.07407E-6 " pathEditMode="relative" rAng="0" ptsTypes="AA">
                                      <p:cBhvr>
                                        <p:cTn id="21" dur="1250" spd="-100000" fill="hold"/>
                                        <p:tgtEl>
                                          <p:spTgt spid="50"/>
                                        </p:tgtEl>
                                        <p:attrNameLst>
                                          <p:attrName>ppt_x</p:attrName>
                                          <p:attrName>ppt_y</p:attrName>
                                        </p:attrNameLst>
                                      </p:cBhvr>
                                      <p:rCtr x="-8099" y="0"/>
                                    </p:animMotion>
                                  </p:childTnLst>
                                </p:cTn>
                              </p:par>
                              <p:par>
                                <p:cTn id="22" presetID="63" presetClass="path" presetSubtype="0" decel="100000" fill="hold" grpId="2" nodeType="withEffect">
                                  <p:stCondLst>
                                    <p:cond delay="1300"/>
                                  </p:stCondLst>
                                  <p:childTnLst>
                                    <p:animMotion origin="layout" path="M 3.95833E-6 4.07407E-6 L 0.06562 4.07407E-6 " pathEditMode="relative" rAng="0" ptsTypes="AA">
                                      <p:cBhvr>
                                        <p:cTn id="23" dur="50250" fill="hold"/>
                                        <p:tgtEl>
                                          <p:spTgt spid="50"/>
                                        </p:tgtEl>
                                        <p:attrNameLst>
                                          <p:attrName>ppt_x</p:attrName>
                                          <p:attrName>ppt_y</p:attrName>
                                        </p:attrNameLst>
                                      </p:cBhvr>
                                      <p:rCtr x="3281" y="0"/>
                                    </p:animMotion>
                                  </p:childTnLst>
                                </p:cTn>
                              </p:par>
                              <p:par>
                                <p:cTn id="24" presetID="10" presetClass="entr" presetSubtype="0" fill="hold" grpId="1" nodeType="withEffect">
                                  <p:stCondLst>
                                    <p:cond delay="250"/>
                                  </p:stCondLst>
                                  <p:childTnLst>
                                    <p:set>
                                      <p:cBhvr>
                                        <p:cTn id="25" dur="1" fill="hold">
                                          <p:stCondLst>
                                            <p:cond delay="0"/>
                                          </p:stCondLst>
                                        </p:cTn>
                                        <p:tgtEl>
                                          <p:spTgt spid="36"/>
                                        </p:tgtEl>
                                        <p:attrNameLst>
                                          <p:attrName>style.visibility</p:attrName>
                                        </p:attrNameLst>
                                      </p:cBhvr>
                                      <p:to>
                                        <p:strVal val="visible"/>
                                      </p:to>
                                    </p:set>
                                    <p:animEffect transition="in" filter="fade">
                                      <p:cBhvr>
                                        <p:cTn id="26" dur="1750"/>
                                        <p:tgtEl>
                                          <p:spTgt spid="36"/>
                                        </p:tgtEl>
                                      </p:cBhvr>
                                    </p:animEffect>
                                  </p:childTnLst>
                                </p:cTn>
                              </p:par>
                              <p:par>
                                <p:cTn id="27" presetID="10" presetClass="entr" presetSubtype="0" fill="hold" grpId="1" nodeType="withEffect">
                                  <p:stCondLst>
                                    <p:cond delay="1750"/>
                                  </p:stCondLst>
                                  <p:childTnLst>
                                    <p:set>
                                      <p:cBhvr>
                                        <p:cTn id="28" dur="1" fill="hold">
                                          <p:stCondLst>
                                            <p:cond delay="0"/>
                                          </p:stCondLst>
                                        </p:cTn>
                                        <p:tgtEl>
                                          <p:spTgt spid="34"/>
                                        </p:tgtEl>
                                        <p:attrNameLst>
                                          <p:attrName>style.visibility</p:attrName>
                                        </p:attrNameLst>
                                      </p:cBhvr>
                                      <p:to>
                                        <p:strVal val="visible"/>
                                      </p:to>
                                    </p:set>
                                    <p:animEffect transition="in" filter="fade">
                                      <p:cBhvr>
                                        <p:cTn id="29" dur="1750"/>
                                        <p:tgtEl>
                                          <p:spTgt spid="34"/>
                                        </p:tgtEl>
                                      </p:cBhvr>
                                    </p:animEffect>
                                  </p:childTnLst>
                                </p:cTn>
                              </p:par>
                              <p:par>
                                <p:cTn id="30" presetID="10" presetClass="entr" presetSubtype="0" fill="hold" grpId="1" nodeType="withEffect">
                                  <p:stCondLst>
                                    <p:cond delay="500"/>
                                  </p:stCondLst>
                                  <p:childTnLst>
                                    <p:set>
                                      <p:cBhvr>
                                        <p:cTn id="31" dur="1" fill="hold">
                                          <p:stCondLst>
                                            <p:cond delay="0"/>
                                          </p:stCondLst>
                                        </p:cTn>
                                        <p:tgtEl>
                                          <p:spTgt spid="14"/>
                                        </p:tgtEl>
                                        <p:attrNameLst>
                                          <p:attrName>style.visibility</p:attrName>
                                        </p:attrNameLst>
                                      </p:cBhvr>
                                      <p:to>
                                        <p:strVal val="visible"/>
                                      </p:to>
                                    </p:set>
                                    <p:animEffect transition="in" filter="fade">
                                      <p:cBhvr>
                                        <p:cTn id="32" dur="1750"/>
                                        <p:tgtEl>
                                          <p:spTgt spid="14"/>
                                        </p:tgtEl>
                                      </p:cBhvr>
                                    </p:animEffect>
                                  </p:childTnLst>
                                </p:cTn>
                              </p:par>
                              <p:par>
                                <p:cTn id="33" presetID="10" presetClass="entr" presetSubtype="0" fill="hold" grpId="1" nodeType="withEffect">
                                  <p:stCondLst>
                                    <p:cond delay="750"/>
                                  </p:stCondLst>
                                  <p:childTnLst>
                                    <p:set>
                                      <p:cBhvr>
                                        <p:cTn id="34" dur="1" fill="hold">
                                          <p:stCondLst>
                                            <p:cond delay="0"/>
                                          </p:stCondLst>
                                        </p:cTn>
                                        <p:tgtEl>
                                          <p:spTgt spid="44"/>
                                        </p:tgtEl>
                                        <p:attrNameLst>
                                          <p:attrName>style.visibility</p:attrName>
                                        </p:attrNameLst>
                                      </p:cBhvr>
                                      <p:to>
                                        <p:strVal val="visible"/>
                                      </p:to>
                                    </p:set>
                                    <p:animEffect transition="in" filter="fade">
                                      <p:cBhvr>
                                        <p:cTn id="35" dur="1750"/>
                                        <p:tgtEl>
                                          <p:spTgt spid="44"/>
                                        </p:tgtEl>
                                      </p:cBhvr>
                                    </p:animEffect>
                                  </p:childTnLst>
                                </p:cTn>
                              </p:par>
                              <p:par>
                                <p:cTn id="36" presetID="35" presetClass="path" presetSubtype="0" accel="45000" decel="55000" fill="hold" grpId="0" nodeType="withEffect">
                                  <p:stCondLst>
                                    <p:cond delay="300"/>
                                  </p:stCondLst>
                                  <p:childTnLst>
                                    <p:animMotion origin="layout" path="M -2.29167E-6 3.7037E-7 L -0.6957 0.00625 " pathEditMode="relative" rAng="0" ptsTypes="AA">
                                      <p:cBhvr>
                                        <p:cTn id="37" dur="51700" fill="hold"/>
                                        <p:tgtEl>
                                          <p:spTgt spid="36"/>
                                        </p:tgtEl>
                                        <p:attrNameLst>
                                          <p:attrName>ppt_x</p:attrName>
                                          <p:attrName>ppt_y</p:attrName>
                                        </p:attrNameLst>
                                      </p:cBhvr>
                                      <p:rCtr x="-34792" y="301"/>
                                    </p:animMotion>
                                  </p:childTnLst>
                                </p:cTn>
                              </p:par>
                              <p:par>
                                <p:cTn id="38" presetID="35" presetClass="path" presetSubtype="0" accel="45000" decel="55000" fill="hold" grpId="0" nodeType="withEffect">
                                  <p:stCondLst>
                                    <p:cond delay="2000"/>
                                  </p:stCondLst>
                                  <p:childTnLst>
                                    <p:animMotion origin="layout" path="M 0 4.81481E-6 L -1.08724 0.00601 " pathEditMode="relative" rAng="0" ptsTypes="AA">
                                      <p:cBhvr>
                                        <p:cTn id="39" dur="50000" fill="hold"/>
                                        <p:tgtEl>
                                          <p:spTgt spid="34"/>
                                        </p:tgtEl>
                                        <p:attrNameLst>
                                          <p:attrName>ppt_x</p:attrName>
                                          <p:attrName>ppt_y</p:attrName>
                                        </p:attrNameLst>
                                      </p:cBhvr>
                                      <p:rCtr x="-54362" y="301"/>
                                    </p:animMotion>
                                  </p:childTnLst>
                                </p:cTn>
                              </p:par>
                              <p:par>
                                <p:cTn id="40" presetID="35" presetClass="path" presetSubtype="0" accel="45000" decel="55000" fill="hold" grpId="0" nodeType="withEffect">
                                  <p:stCondLst>
                                    <p:cond delay="500"/>
                                  </p:stCondLst>
                                  <p:childTnLst>
                                    <p:animMotion origin="layout" path="M 1.11022E-16 2.96296E-6 L -0.79466 -0.00255 " pathEditMode="relative" rAng="0" ptsTypes="AA">
                                      <p:cBhvr>
                                        <p:cTn id="41" dur="51500" fill="hold"/>
                                        <p:tgtEl>
                                          <p:spTgt spid="14"/>
                                        </p:tgtEl>
                                        <p:attrNameLst>
                                          <p:attrName>ppt_x</p:attrName>
                                          <p:attrName>ppt_y</p:attrName>
                                        </p:attrNameLst>
                                      </p:cBhvr>
                                      <p:rCtr x="-39740" y="-139"/>
                                    </p:animMotion>
                                  </p:childTnLst>
                                </p:cTn>
                              </p:par>
                              <p:par>
                                <p:cTn id="42" presetID="35" presetClass="path" presetSubtype="0" accel="45000" decel="55000" fill="hold" grpId="0" nodeType="withEffect">
                                  <p:stCondLst>
                                    <p:cond delay="3000"/>
                                  </p:stCondLst>
                                  <p:childTnLst>
                                    <p:animMotion origin="layout" path="M 2.08333E-6 2.96296E-6 L -0.61198 0.00162 " pathEditMode="relative" rAng="0" ptsTypes="AA">
                                      <p:cBhvr>
                                        <p:cTn id="43" dur="49000" fill="hold"/>
                                        <p:tgtEl>
                                          <p:spTgt spid="44"/>
                                        </p:tgtEl>
                                        <p:attrNameLst>
                                          <p:attrName>ppt_x</p:attrName>
                                          <p:attrName>ppt_y</p:attrName>
                                        </p:attrNameLst>
                                      </p:cBhvr>
                                      <p:rCtr x="-30599" y="69"/>
                                    </p:animMotion>
                                  </p:childTnLst>
                                </p:cTn>
                              </p:par>
                              <p:par>
                                <p:cTn id="44" presetID="10" presetClass="exit" presetSubtype="0" fill="hold" grpId="2" nodeType="withEffect">
                                  <p:stCondLst>
                                    <p:cond delay="14200"/>
                                  </p:stCondLst>
                                  <p:childTnLst>
                                    <p:animEffect transition="out" filter="fade">
                                      <p:cBhvr>
                                        <p:cTn id="45" dur="7500"/>
                                        <p:tgtEl>
                                          <p:spTgt spid="36"/>
                                        </p:tgtEl>
                                      </p:cBhvr>
                                    </p:animEffect>
                                    <p:set>
                                      <p:cBhvr>
                                        <p:cTn id="46" dur="1" fill="hold">
                                          <p:stCondLst>
                                            <p:cond delay="7499"/>
                                          </p:stCondLst>
                                        </p:cTn>
                                        <p:tgtEl>
                                          <p:spTgt spid="36"/>
                                        </p:tgtEl>
                                        <p:attrNameLst>
                                          <p:attrName>style.visibility</p:attrName>
                                        </p:attrNameLst>
                                      </p:cBhvr>
                                      <p:to>
                                        <p:strVal val="hidden"/>
                                      </p:to>
                                    </p:set>
                                  </p:childTnLst>
                                </p:cTn>
                              </p:par>
                              <p:par>
                                <p:cTn id="47" presetID="10" presetClass="exit" presetSubtype="0" fill="hold" grpId="2" nodeType="withEffect">
                                  <p:stCondLst>
                                    <p:cond delay="22400"/>
                                  </p:stCondLst>
                                  <p:childTnLst>
                                    <p:animEffect transition="out" filter="fade">
                                      <p:cBhvr>
                                        <p:cTn id="48" dur="6750"/>
                                        <p:tgtEl>
                                          <p:spTgt spid="34"/>
                                        </p:tgtEl>
                                      </p:cBhvr>
                                    </p:animEffect>
                                    <p:set>
                                      <p:cBhvr>
                                        <p:cTn id="49" dur="1" fill="hold">
                                          <p:stCondLst>
                                            <p:cond delay="6749"/>
                                          </p:stCondLst>
                                        </p:cTn>
                                        <p:tgtEl>
                                          <p:spTgt spid="34"/>
                                        </p:tgtEl>
                                        <p:attrNameLst>
                                          <p:attrName>style.visibility</p:attrName>
                                        </p:attrNameLst>
                                      </p:cBhvr>
                                      <p:to>
                                        <p:strVal val="hidden"/>
                                      </p:to>
                                    </p:set>
                                  </p:childTnLst>
                                </p:cTn>
                              </p:par>
                              <p:par>
                                <p:cTn id="50" presetID="10" presetClass="exit" presetSubtype="0" fill="hold" grpId="2" nodeType="withEffect">
                                  <p:stCondLst>
                                    <p:cond delay="19400"/>
                                  </p:stCondLst>
                                  <p:childTnLst>
                                    <p:animEffect transition="out" filter="fade">
                                      <p:cBhvr>
                                        <p:cTn id="51" dur="5000"/>
                                        <p:tgtEl>
                                          <p:spTgt spid="14"/>
                                        </p:tgtEl>
                                      </p:cBhvr>
                                    </p:animEffect>
                                    <p:set>
                                      <p:cBhvr>
                                        <p:cTn id="52" dur="1" fill="hold">
                                          <p:stCondLst>
                                            <p:cond delay="4999"/>
                                          </p:stCondLst>
                                        </p:cTn>
                                        <p:tgtEl>
                                          <p:spTgt spid="14"/>
                                        </p:tgtEl>
                                        <p:attrNameLst>
                                          <p:attrName>style.visibility</p:attrName>
                                        </p:attrNameLst>
                                      </p:cBhvr>
                                      <p:to>
                                        <p:strVal val="hidden"/>
                                      </p:to>
                                    </p:set>
                                  </p:childTnLst>
                                </p:cTn>
                              </p:par>
                              <p:par>
                                <p:cTn id="53" presetID="10" presetClass="exit" presetSubtype="0" fill="hold" grpId="2" nodeType="withEffect">
                                  <p:stCondLst>
                                    <p:cond delay="12400"/>
                                  </p:stCondLst>
                                  <p:childTnLst>
                                    <p:animEffect transition="out" filter="fade">
                                      <p:cBhvr>
                                        <p:cTn id="54" dur="5000"/>
                                        <p:tgtEl>
                                          <p:spTgt spid="44"/>
                                        </p:tgtEl>
                                      </p:cBhvr>
                                    </p:animEffect>
                                    <p:set>
                                      <p:cBhvr>
                                        <p:cTn id="55" dur="1" fill="hold">
                                          <p:stCondLst>
                                            <p:cond delay="4999"/>
                                          </p:stCondLst>
                                        </p:cTn>
                                        <p:tgtEl>
                                          <p:spTgt spid="44"/>
                                        </p:tgtEl>
                                        <p:attrNameLst>
                                          <p:attrName>style.visibility</p:attrName>
                                        </p:attrNameLst>
                                      </p:cBhvr>
                                      <p:to>
                                        <p:strVal val="hidden"/>
                                      </p:to>
                                    </p:set>
                                  </p:childTnLst>
                                </p:cTn>
                              </p:par>
                              <p:par>
                                <p:cTn id="56" presetID="10" presetClass="entr" presetSubtype="0" fill="hold" grpId="1" nodeType="withEffect">
                                  <p:stCondLst>
                                    <p:cond delay="500"/>
                                  </p:stCondLst>
                                  <p:childTnLst>
                                    <p:set>
                                      <p:cBhvr>
                                        <p:cTn id="57" dur="1" fill="hold">
                                          <p:stCondLst>
                                            <p:cond delay="0"/>
                                          </p:stCondLst>
                                        </p:cTn>
                                        <p:tgtEl>
                                          <p:spTgt spid="37"/>
                                        </p:tgtEl>
                                        <p:attrNameLst>
                                          <p:attrName>style.visibility</p:attrName>
                                        </p:attrNameLst>
                                      </p:cBhvr>
                                      <p:to>
                                        <p:strVal val="visible"/>
                                      </p:to>
                                    </p:set>
                                    <p:animEffect transition="in" filter="fade">
                                      <p:cBhvr>
                                        <p:cTn id="58" dur="1750"/>
                                        <p:tgtEl>
                                          <p:spTgt spid="37"/>
                                        </p:tgtEl>
                                      </p:cBhvr>
                                    </p:animEffect>
                                  </p:childTnLst>
                                </p:cTn>
                              </p:par>
                              <p:par>
                                <p:cTn id="59" presetID="35" presetClass="path" presetSubtype="0" accel="45000" decel="55000" fill="hold" grpId="0" nodeType="withEffect">
                                  <p:stCondLst>
                                    <p:cond delay="500"/>
                                  </p:stCondLst>
                                  <p:childTnLst>
                                    <p:animMotion origin="layout" path="M 8.33333E-7 -4.44444E-6 L -0.32617 0.00116 " pathEditMode="relative" rAng="0" ptsTypes="AA">
                                      <p:cBhvr>
                                        <p:cTn id="60" dur="51500" fill="hold"/>
                                        <p:tgtEl>
                                          <p:spTgt spid="37"/>
                                        </p:tgtEl>
                                        <p:attrNameLst>
                                          <p:attrName>ppt_x</p:attrName>
                                          <p:attrName>ppt_y</p:attrName>
                                        </p:attrNameLst>
                                      </p:cBhvr>
                                      <p:rCtr x="-16315" y="46"/>
                                    </p:animMotion>
                                  </p:childTnLst>
                                </p:cTn>
                              </p:par>
                              <p:par>
                                <p:cTn id="61" presetID="10" presetClass="exit" presetSubtype="0" fill="hold" grpId="2" nodeType="withEffect">
                                  <p:stCondLst>
                                    <p:cond delay="39700"/>
                                  </p:stCondLst>
                                  <p:childTnLst>
                                    <p:animEffect transition="out" filter="fade">
                                      <p:cBhvr>
                                        <p:cTn id="62" dur="9400"/>
                                        <p:tgtEl>
                                          <p:spTgt spid="37"/>
                                        </p:tgtEl>
                                      </p:cBhvr>
                                    </p:animEffect>
                                    <p:set>
                                      <p:cBhvr>
                                        <p:cTn id="63" dur="1" fill="hold">
                                          <p:stCondLst>
                                            <p:cond delay="9399"/>
                                          </p:stCondLst>
                                        </p:cTn>
                                        <p:tgtEl>
                                          <p:spTgt spid="37"/>
                                        </p:tgtEl>
                                        <p:attrNameLst>
                                          <p:attrName>style.visibility</p:attrName>
                                        </p:attrNameLst>
                                      </p:cBhvr>
                                      <p:to>
                                        <p:strVal val="hidden"/>
                                      </p:to>
                                    </p:set>
                                  </p:childTnLst>
                                </p:cTn>
                              </p:par>
                              <p:par>
                                <p:cTn id="64" presetID="10" presetClass="entr" presetSubtype="0" fill="hold" grpId="1" nodeType="withEffect">
                                  <p:stCondLst>
                                    <p:cond delay="1000"/>
                                  </p:stCondLst>
                                  <p:childTnLst>
                                    <p:set>
                                      <p:cBhvr>
                                        <p:cTn id="65" dur="1" fill="hold">
                                          <p:stCondLst>
                                            <p:cond delay="0"/>
                                          </p:stCondLst>
                                        </p:cTn>
                                        <p:tgtEl>
                                          <p:spTgt spid="35"/>
                                        </p:tgtEl>
                                        <p:attrNameLst>
                                          <p:attrName>style.visibility</p:attrName>
                                        </p:attrNameLst>
                                      </p:cBhvr>
                                      <p:to>
                                        <p:strVal val="visible"/>
                                      </p:to>
                                    </p:set>
                                    <p:animEffect transition="in" filter="fade">
                                      <p:cBhvr>
                                        <p:cTn id="66" dur="1750"/>
                                        <p:tgtEl>
                                          <p:spTgt spid="35"/>
                                        </p:tgtEl>
                                      </p:cBhvr>
                                    </p:animEffect>
                                  </p:childTnLst>
                                </p:cTn>
                              </p:par>
                              <p:par>
                                <p:cTn id="67" presetID="35" presetClass="path" presetSubtype="0" accel="45000" decel="55000" fill="hold" grpId="0" nodeType="withEffect">
                                  <p:stCondLst>
                                    <p:cond delay="300"/>
                                  </p:stCondLst>
                                  <p:childTnLst>
                                    <p:animMotion origin="layout" path="M -4.16667E-6 7.40741E-7 L -0.6957 0.00625 " pathEditMode="relative" rAng="0" ptsTypes="AA">
                                      <p:cBhvr>
                                        <p:cTn id="68" dur="51700" fill="hold"/>
                                        <p:tgtEl>
                                          <p:spTgt spid="35"/>
                                        </p:tgtEl>
                                        <p:attrNameLst>
                                          <p:attrName>ppt_x</p:attrName>
                                          <p:attrName>ppt_y</p:attrName>
                                        </p:attrNameLst>
                                      </p:cBhvr>
                                      <p:rCtr x="-34792" y="301"/>
                                    </p:animMotion>
                                  </p:childTnLst>
                                </p:cTn>
                              </p:par>
                              <p:par>
                                <p:cTn id="69" presetID="10" presetClass="exit" presetSubtype="0" fill="hold" grpId="2" nodeType="withEffect">
                                  <p:stCondLst>
                                    <p:cond delay="35700"/>
                                  </p:stCondLst>
                                  <p:childTnLst>
                                    <p:animEffect transition="out" filter="fade">
                                      <p:cBhvr>
                                        <p:cTn id="70" dur="7500"/>
                                        <p:tgtEl>
                                          <p:spTgt spid="35"/>
                                        </p:tgtEl>
                                      </p:cBhvr>
                                    </p:animEffect>
                                    <p:set>
                                      <p:cBhvr>
                                        <p:cTn id="71" dur="1" fill="hold">
                                          <p:stCondLst>
                                            <p:cond delay="7499"/>
                                          </p:stCondLst>
                                        </p:cTn>
                                        <p:tgtEl>
                                          <p:spTgt spid="35"/>
                                        </p:tgtEl>
                                        <p:attrNameLst>
                                          <p:attrName>style.visibility</p:attrName>
                                        </p:attrNameLst>
                                      </p:cBhvr>
                                      <p:to>
                                        <p:strVal val="hidden"/>
                                      </p:to>
                                    </p:set>
                                  </p:childTnLst>
                                </p:cTn>
                              </p:par>
                              <p:par>
                                <p:cTn id="72" presetID="10" presetClass="entr" presetSubtype="0" fill="hold" nodeType="withEffect">
                                  <p:stCondLst>
                                    <p:cond delay="500"/>
                                  </p:stCondLst>
                                  <p:childTnLst>
                                    <p:set>
                                      <p:cBhvr>
                                        <p:cTn id="73" dur="1" fill="hold">
                                          <p:stCondLst>
                                            <p:cond delay="0"/>
                                          </p:stCondLst>
                                        </p:cTn>
                                        <p:tgtEl>
                                          <p:spTgt spid="38"/>
                                        </p:tgtEl>
                                        <p:attrNameLst>
                                          <p:attrName>style.visibility</p:attrName>
                                        </p:attrNameLst>
                                      </p:cBhvr>
                                      <p:to>
                                        <p:strVal val="visible"/>
                                      </p:to>
                                    </p:set>
                                    <p:animEffect transition="in" filter="fade">
                                      <p:cBhvr>
                                        <p:cTn id="74" dur="500"/>
                                        <p:tgtEl>
                                          <p:spTgt spid="38"/>
                                        </p:tgtEl>
                                      </p:cBhvr>
                                    </p:animEffect>
                                  </p:childTnLst>
                                </p:cTn>
                              </p:par>
                              <p:par>
                                <p:cTn id="75" presetID="42" presetClass="path" presetSubtype="0" decel="100000" fill="hold" nodeType="withEffect">
                                  <p:stCondLst>
                                    <p:cond delay="500"/>
                                  </p:stCondLst>
                                  <p:childTnLst>
                                    <p:animMotion origin="layout" path="M -8.33333E-7 1.48148E-6 L -0.06341 1.48148E-6 " pathEditMode="relative" rAng="0" ptsTypes="AA">
                                      <p:cBhvr>
                                        <p:cTn id="76" dur="1250" spd="-100000" fill="hold"/>
                                        <p:tgtEl>
                                          <p:spTgt spid="38"/>
                                        </p:tgtEl>
                                        <p:attrNameLst>
                                          <p:attrName>ppt_x</p:attrName>
                                          <p:attrName>ppt_y</p:attrName>
                                        </p:attrNameLst>
                                      </p:cBhvr>
                                      <p:rCtr x="-3177" y="0"/>
                                    </p:animMotion>
                                  </p:childTnLst>
                                </p:cTn>
                              </p:par>
                              <p:par>
                                <p:cTn id="77" presetID="10" presetClass="entr" presetSubtype="0" fill="hold" grpId="0" nodeType="withEffect">
                                  <p:stCondLst>
                                    <p:cond delay="500"/>
                                  </p:stCondLst>
                                  <p:childTnLst>
                                    <p:set>
                                      <p:cBhvr>
                                        <p:cTn id="78" dur="1" fill="hold">
                                          <p:stCondLst>
                                            <p:cond delay="0"/>
                                          </p:stCondLst>
                                        </p:cTn>
                                        <p:tgtEl>
                                          <p:spTgt spid="43"/>
                                        </p:tgtEl>
                                        <p:attrNameLst>
                                          <p:attrName>style.visibility</p:attrName>
                                        </p:attrNameLst>
                                      </p:cBhvr>
                                      <p:to>
                                        <p:strVal val="visible"/>
                                      </p:to>
                                    </p:set>
                                    <p:animEffect transition="in" filter="fade">
                                      <p:cBhvr>
                                        <p:cTn id="79" dur="500"/>
                                        <p:tgtEl>
                                          <p:spTgt spid="43"/>
                                        </p:tgtEl>
                                      </p:cBhvr>
                                    </p:animEffect>
                                  </p:childTnLst>
                                </p:cTn>
                              </p:par>
                              <p:par>
                                <p:cTn id="80" presetID="42" presetClass="path" presetSubtype="0" decel="100000" fill="hold" grpId="1" nodeType="withEffect">
                                  <p:stCondLst>
                                    <p:cond delay="500"/>
                                  </p:stCondLst>
                                  <p:childTnLst>
                                    <p:animMotion origin="layout" path="M 1.25E-6 -4.44444E-6 L -0.16185 -4.44444E-6 " pathEditMode="relative" rAng="0" ptsTypes="AA">
                                      <p:cBhvr>
                                        <p:cTn id="81" dur="1250" spd="-100000" fill="hold"/>
                                        <p:tgtEl>
                                          <p:spTgt spid="43"/>
                                        </p:tgtEl>
                                        <p:attrNameLst>
                                          <p:attrName>ppt_x</p:attrName>
                                          <p:attrName>ppt_y</p:attrName>
                                        </p:attrNameLst>
                                      </p:cBhvr>
                                      <p:rCtr x="-8099" y="0"/>
                                    </p:animMotion>
                                  </p:childTnLst>
                                </p:cTn>
                              </p:par>
                              <p:par>
                                <p:cTn id="82" presetID="63" presetClass="path" presetSubtype="0" decel="100000" fill="hold" grpId="2" nodeType="withEffect">
                                  <p:stCondLst>
                                    <p:cond delay="1750"/>
                                  </p:stCondLst>
                                  <p:childTnLst>
                                    <p:animMotion origin="layout" path="M 1.25E-6 -4.44444E-6 L 0.06276 -4.44444E-6 " pathEditMode="relative" rAng="0" ptsTypes="AA">
                                      <p:cBhvr>
                                        <p:cTn id="83" dur="50000" fill="hold"/>
                                        <p:tgtEl>
                                          <p:spTgt spid="43"/>
                                        </p:tgtEl>
                                        <p:attrNameLst>
                                          <p:attrName>ppt_x</p:attrName>
                                          <p:attrName>ppt_y</p:attrName>
                                        </p:attrNameLst>
                                      </p:cBhvr>
                                      <p:rCtr x="3255" y="0"/>
                                    </p:animMotion>
                                  </p:childTnLst>
                                </p:cTn>
                              </p:par>
                              <p:par>
                                <p:cTn id="84" presetID="10" presetClass="entr" presetSubtype="0" fill="hold" grpId="0" nodeType="withEffect">
                                  <p:stCondLst>
                                    <p:cond delay="500"/>
                                  </p:stCondLst>
                                  <p:childTnLst>
                                    <p:set>
                                      <p:cBhvr>
                                        <p:cTn id="85" dur="1" fill="hold">
                                          <p:stCondLst>
                                            <p:cond delay="0"/>
                                          </p:stCondLst>
                                        </p:cTn>
                                        <p:tgtEl>
                                          <p:spTgt spid="42"/>
                                        </p:tgtEl>
                                        <p:attrNameLst>
                                          <p:attrName>style.visibility</p:attrName>
                                        </p:attrNameLst>
                                      </p:cBhvr>
                                      <p:to>
                                        <p:strVal val="visible"/>
                                      </p:to>
                                    </p:set>
                                    <p:animEffect transition="in" filter="fade">
                                      <p:cBhvr>
                                        <p:cTn id="86" dur="500"/>
                                        <p:tgtEl>
                                          <p:spTgt spid="42"/>
                                        </p:tgtEl>
                                      </p:cBhvr>
                                    </p:animEffect>
                                  </p:childTnLst>
                                </p:cTn>
                              </p:par>
                              <p:par>
                                <p:cTn id="87" presetID="42" presetClass="path" presetSubtype="0" decel="100000" fill="hold" grpId="1" nodeType="withEffect">
                                  <p:stCondLst>
                                    <p:cond delay="500"/>
                                  </p:stCondLst>
                                  <p:childTnLst>
                                    <p:animMotion origin="layout" path="M 1.25E-6 -4.44444E-6 L -0.16185 -4.44444E-6 " pathEditMode="relative" rAng="0" ptsTypes="AA">
                                      <p:cBhvr>
                                        <p:cTn id="88" dur="1250" spd="-100000" fill="hold"/>
                                        <p:tgtEl>
                                          <p:spTgt spid="42"/>
                                        </p:tgtEl>
                                        <p:attrNameLst>
                                          <p:attrName>ppt_x</p:attrName>
                                          <p:attrName>ppt_y</p:attrName>
                                        </p:attrNameLst>
                                      </p:cBhvr>
                                      <p:rCtr x="-8099" y="0"/>
                                    </p:animMotion>
                                  </p:childTnLst>
                                </p:cTn>
                              </p:par>
                              <p:par>
                                <p:cTn id="89" presetID="63" presetClass="path" presetSubtype="0" decel="100000" fill="hold" grpId="2" nodeType="withEffect">
                                  <p:stCondLst>
                                    <p:cond delay="2000"/>
                                  </p:stCondLst>
                                  <p:childTnLst>
                                    <p:animMotion origin="layout" path="M 1.25E-6 -4.44444E-6 L 0.03802 -4.44444E-6 " pathEditMode="relative" rAng="0" ptsTypes="AA">
                                      <p:cBhvr>
                                        <p:cTn id="90" dur="50000" fill="hold"/>
                                        <p:tgtEl>
                                          <p:spTgt spid="42"/>
                                        </p:tgtEl>
                                        <p:attrNameLst>
                                          <p:attrName>ppt_x</p:attrName>
                                          <p:attrName>ppt_y</p:attrName>
                                        </p:attrNameLst>
                                      </p:cBhvr>
                                      <p:rCtr x="1901" y="0"/>
                                    </p:animMotion>
                                  </p:childTnLst>
                                </p:cTn>
                              </p:par>
                              <p:par>
                                <p:cTn id="91" presetID="10" presetClass="entr" presetSubtype="0" fill="hold" nodeType="withEffect">
                                  <p:stCondLst>
                                    <p:cond delay="1000"/>
                                  </p:stCondLst>
                                  <p:childTnLst>
                                    <p:set>
                                      <p:cBhvr>
                                        <p:cTn id="92" dur="1" fill="hold">
                                          <p:stCondLst>
                                            <p:cond delay="0"/>
                                          </p:stCondLst>
                                        </p:cTn>
                                        <p:tgtEl>
                                          <p:spTgt spid="52"/>
                                        </p:tgtEl>
                                        <p:attrNameLst>
                                          <p:attrName>style.visibility</p:attrName>
                                        </p:attrNameLst>
                                      </p:cBhvr>
                                      <p:to>
                                        <p:strVal val="visible"/>
                                      </p:to>
                                    </p:set>
                                    <p:animEffect transition="in" filter="fade">
                                      <p:cBhvr>
                                        <p:cTn id="93" dur="500"/>
                                        <p:tgtEl>
                                          <p:spTgt spid="52"/>
                                        </p:tgtEl>
                                      </p:cBhvr>
                                    </p:animEffect>
                                  </p:childTnLst>
                                </p:cTn>
                              </p:par>
                              <p:par>
                                <p:cTn id="94" presetID="42" presetClass="path" presetSubtype="0" decel="100000" fill="hold" nodeType="withEffect">
                                  <p:stCondLst>
                                    <p:cond delay="1000"/>
                                  </p:stCondLst>
                                  <p:childTnLst>
                                    <p:animMotion origin="layout" path="M 1.875E-6 2.22222E-6 L -0.06341 2.22222E-6 " pathEditMode="relative" rAng="0" ptsTypes="AA">
                                      <p:cBhvr>
                                        <p:cTn id="95" dur="1250" spd="-100000" fill="hold"/>
                                        <p:tgtEl>
                                          <p:spTgt spid="52"/>
                                        </p:tgtEl>
                                        <p:attrNameLst>
                                          <p:attrName>ppt_x</p:attrName>
                                          <p:attrName>ppt_y</p:attrName>
                                        </p:attrNameLst>
                                      </p:cBhvr>
                                      <p:rCtr x="-3177" y="0"/>
                                    </p:animMotion>
                                  </p:childTnLst>
                                </p:cTn>
                              </p:par>
                              <p:par>
                                <p:cTn id="96" presetID="10" presetClass="entr" presetSubtype="0" fill="hold" grpId="0" nodeType="withEffect">
                                  <p:stCondLst>
                                    <p:cond delay="1000"/>
                                  </p:stCondLst>
                                  <p:childTnLst>
                                    <p:set>
                                      <p:cBhvr>
                                        <p:cTn id="97" dur="1" fill="hold">
                                          <p:stCondLst>
                                            <p:cond delay="0"/>
                                          </p:stCondLst>
                                        </p:cTn>
                                        <p:tgtEl>
                                          <p:spTgt spid="57"/>
                                        </p:tgtEl>
                                        <p:attrNameLst>
                                          <p:attrName>style.visibility</p:attrName>
                                        </p:attrNameLst>
                                      </p:cBhvr>
                                      <p:to>
                                        <p:strVal val="visible"/>
                                      </p:to>
                                    </p:set>
                                    <p:animEffect transition="in" filter="fade">
                                      <p:cBhvr>
                                        <p:cTn id="98" dur="500"/>
                                        <p:tgtEl>
                                          <p:spTgt spid="57"/>
                                        </p:tgtEl>
                                      </p:cBhvr>
                                    </p:animEffect>
                                  </p:childTnLst>
                                </p:cTn>
                              </p:par>
                              <p:par>
                                <p:cTn id="99" presetID="42" presetClass="path" presetSubtype="0" decel="100000" fill="hold" grpId="1" nodeType="withEffect">
                                  <p:stCondLst>
                                    <p:cond delay="1000"/>
                                  </p:stCondLst>
                                  <p:childTnLst>
                                    <p:animMotion origin="layout" path="M 4.16667E-6 -2.22222E-6 L -0.16185 -2.22222E-6 " pathEditMode="relative" rAng="0" ptsTypes="AA">
                                      <p:cBhvr>
                                        <p:cTn id="100" dur="1250" spd="-100000" fill="hold"/>
                                        <p:tgtEl>
                                          <p:spTgt spid="57"/>
                                        </p:tgtEl>
                                        <p:attrNameLst>
                                          <p:attrName>ppt_x</p:attrName>
                                          <p:attrName>ppt_y</p:attrName>
                                        </p:attrNameLst>
                                      </p:cBhvr>
                                      <p:rCtr x="-8099" y="0"/>
                                    </p:animMotion>
                                  </p:childTnLst>
                                </p:cTn>
                              </p:par>
                              <p:par>
                                <p:cTn id="101" presetID="63" presetClass="path" presetSubtype="0" decel="100000" fill="hold" grpId="2" nodeType="withEffect">
                                  <p:stCondLst>
                                    <p:cond delay="2250"/>
                                  </p:stCondLst>
                                  <p:childTnLst>
                                    <p:animMotion origin="layout" path="M 4.16667E-6 -2.22222E-6 L 0.08671 -2.22222E-6 " pathEditMode="relative" rAng="0" ptsTypes="AA">
                                      <p:cBhvr>
                                        <p:cTn id="102" dur="49750" fill="hold"/>
                                        <p:tgtEl>
                                          <p:spTgt spid="57"/>
                                        </p:tgtEl>
                                        <p:attrNameLst>
                                          <p:attrName>ppt_x</p:attrName>
                                          <p:attrName>ppt_y</p:attrName>
                                        </p:attrNameLst>
                                      </p:cBhvr>
                                      <p:rCtr x="4336" y="0"/>
                                    </p:animMotion>
                                  </p:childTnLst>
                                </p:cTn>
                              </p:par>
                              <p:par>
                                <p:cTn id="103" presetID="10" presetClass="entr" presetSubtype="0" fill="hold" grpId="0" nodeType="withEffect">
                                  <p:stCondLst>
                                    <p:cond delay="1000"/>
                                  </p:stCondLst>
                                  <p:childTnLst>
                                    <p:set>
                                      <p:cBhvr>
                                        <p:cTn id="104" dur="1" fill="hold">
                                          <p:stCondLst>
                                            <p:cond delay="0"/>
                                          </p:stCondLst>
                                        </p:cTn>
                                        <p:tgtEl>
                                          <p:spTgt spid="56"/>
                                        </p:tgtEl>
                                        <p:attrNameLst>
                                          <p:attrName>style.visibility</p:attrName>
                                        </p:attrNameLst>
                                      </p:cBhvr>
                                      <p:to>
                                        <p:strVal val="visible"/>
                                      </p:to>
                                    </p:set>
                                    <p:animEffect transition="in" filter="fade">
                                      <p:cBhvr>
                                        <p:cTn id="105" dur="500"/>
                                        <p:tgtEl>
                                          <p:spTgt spid="56"/>
                                        </p:tgtEl>
                                      </p:cBhvr>
                                    </p:animEffect>
                                  </p:childTnLst>
                                </p:cTn>
                              </p:par>
                              <p:par>
                                <p:cTn id="106" presetID="42" presetClass="path" presetSubtype="0" decel="100000" fill="hold" grpId="1" nodeType="withEffect">
                                  <p:stCondLst>
                                    <p:cond delay="1000"/>
                                  </p:stCondLst>
                                  <p:childTnLst>
                                    <p:animMotion origin="layout" path="M -3.33333E-6 7.40741E-7 L -0.16185 7.40741E-7 " pathEditMode="relative" rAng="0" ptsTypes="AA">
                                      <p:cBhvr>
                                        <p:cTn id="107" dur="1250" spd="-100000" fill="hold"/>
                                        <p:tgtEl>
                                          <p:spTgt spid="56"/>
                                        </p:tgtEl>
                                        <p:attrNameLst>
                                          <p:attrName>ppt_x</p:attrName>
                                          <p:attrName>ppt_y</p:attrName>
                                        </p:attrNameLst>
                                      </p:cBhvr>
                                      <p:rCtr x="-8099" y="0"/>
                                    </p:animMotion>
                                  </p:childTnLst>
                                </p:cTn>
                              </p:par>
                              <p:par>
                                <p:cTn id="108" presetID="63" presetClass="path" presetSubtype="0" decel="100000" fill="hold" grpId="2" nodeType="withEffect">
                                  <p:stCondLst>
                                    <p:cond delay="2250"/>
                                  </p:stCondLst>
                                  <p:childTnLst>
                                    <p:animMotion origin="layout" path="M -3.33333E-6 7.40741E-7 L 0.05013 7.40741E-7 " pathEditMode="relative" rAng="0" ptsTypes="AA">
                                      <p:cBhvr>
                                        <p:cTn id="109" dur="49750" fill="hold"/>
                                        <p:tgtEl>
                                          <p:spTgt spid="56"/>
                                        </p:tgtEl>
                                        <p:attrNameLst>
                                          <p:attrName>ppt_x</p:attrName>
                                          <p:attrName>ppt_y</p:attrName>
                                        </p:attrNameLst>
                                      </p:cBhvr>
                                      <p:rCtr x="2500" y="0"/>
                                    </p:animMotion>
                                  </p:childTnLst>
                                </p:cTn>
                              </p:par>
                              <p:par>
                                <p:cTn id="110" presetID="10" presetClass="entr" presetSubtype="0" fill="hold" grpId="1" nodeType="withEffect">
                                  <p:stCondLst>
                                    <p:cond delay="0"/>
                                  </p:stCondLst>
                                  <p:childTnLst>
                                    <p:set>
                                      <p:cBhvr>
                                        <p:cTn id="111" dur="1" fill="hold">
                                          <p:stCondLst>
                                            <p:cond delay="0"/>
                                          </p:stCondLst>
                                        </p:cTn>
                                        <p:tgtEl>
                                          <p:spTgt spid="33"/>
                                        </p:tgtEl>
                                        <p:attrNameLst>
                                          <p:attrName>style.visibility</p:attrName>
                                        </p:attrNameLst>
                                      </p:cBhvr>
                                      <p:to>
                                        <p:strVal val="visible"/>
                                      </p:to>
                                    </p:set>
                                    <p:animEffect transition="in" filter="fade">
                                      <p:cBhvr>
                                        <p:cTn id="112" dur="1750"/>
                                        <p:tgtEl>
                                          <p:spTgt spid="33"/>
                                        </p:tgtEl>
                                      </p:cBhvr>
                                    </p:animEffect>
                                  </p:childTnLst>
                                </p:cTn>
                              </p:par>
                              <p:par>
                                <p:cTn id="113" presetID="35" presetClass="path" presetSubtype="0" accel="45000" decel="55000" fill="hold" grpId="0" nodeType="withEffect">
                                  <p:stCondLst>
                                    <p:cond delay="300"/>
                                  </p:stCondLst>
                                  <p:childTnLst>
                                    <p:animMotion origin="layout" path="M -0.07773 0.00069 L -0.4681 0.00393 " pathEditMode="relative" rAng="0" ptsTypes="AA">
                                      <p:cBhvr>
                                        <p:cTn id="114" dur="51700" fill="hold"/>
                                        <p:tgtEl>
                                          <p:spTgt spid="33"/>
                                        </p:tgtEl>
                                        <p:attrNameLst>
                                          <p:attrName>ppt_x</p:attrName>
                                          <p:attrName>ppt_y</p:attrName>
                                        </p:attrNameLst>
                                      </p:cBhvr>
                                      <p:rCtr x="-19518" y="162"/>
                                    </p:animMotion>
                                  </p:childTnLst>
                                </p:cTn>
                              </p:par>
                              <p:par>
                                <p:cTn id="115" presetID="10" presetClass="exit" presetSubtype="0" fill="hold" grpId="2" nodeType="withEffect">
                                  <p:stCondLst>
                                    <p:cond delay="30700"/>
                                  </p:stCondLst>
                                  <p:childTnLst>
                                    <p:animEffect transition="out" filter="fade">
                                      <p:cBhvr>
                                        <p:cTn id="116" dur="9300"/>
                                        <p:tgtEl>
                                          <p:spTgt spid="33"/>
                                        </p:tgtEl>
                                      </p:cBhvr>
                                    </p:animEffect>
                                    <p:set>
                                      <p:cBhvr>
                                        <p:cTn id="117" dur="1" fill="hold">
                                          <p:stCondLst>
                                            <p:cond delay="9299"/>
                                          </p:stCondLst>
                                        </p:cTn>
                                        <p:tgtEl>
                                          <p:spTgt spid="3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14" grpId="1" animBg="1"/>
      <p:bldP spid="14" grpId="2" animBg="1"/>
      <p:bldP spid="33" grpId="0" animBg="1"/>
      <p:bldP spid="33" grpId="1" animBg="1"/>
      <p:bldP spid="33" grpId="2" animBg="1"/>
      <p:bldP spid="34" grpId="0" animBg="1"/>
      <p:bldP spid="34" grpId="1" animBg="1"/>
      <p:bldP spid="34" grpId="2" animBg="1"/>
      <p:bldP spid="35" grpId="0" animBg="1"/>
      <p:bldP spid="35" grpId="1" animBg="1"/>
      <p:bldP spid="35" grpId="2" animBg="1"/>
      <p:bldP spid="36" grpId="0" animBg="1"/>
      <p:bldP spid="36" grpId="1" animBg="1"/>
      <p:bldP spid="36" grpId="2" animBg="1"/>
      <p:bldP spid="37" grpId="0" animBg="1"/>
      <p:bldP spid="37" grpId="1" animBg="1"/>
      <p:bldP spid="37" grpId="2" animBg="1"/>
      <p:bldP spid="42" grpId="0" animBg="1"/>
      <p:bldP spid="42" grpId="1" animBg="1"/>
      <p:bldP spid="42" grpId="2" animBg="1"/>
      <p:bldP spid="43" grpId="0" animBg="1"/>
      <p:bldP spid="43" grpId="1" animBg="1"/>
      <p:bldP spid="43" grpId="2" animBg="1"/>
      <p:bldP spid="44" grpId="0" animBg="1"/>
      <p:bldP spid="44" grpId="1" animBg="1"/>
      <p:bldP spid="44" grpId="2" animBg="1"/>
      <p:bldP spid="50" grpId="0" animBg="1"/>
      <p:bldP spid="50" grpId="1" animBg="1"/>
      <p:bldP spid="50" grpId="2" animBg="1"/>
      <p:bldP spid="51" grpId="0" animBg="1"/>
      <p:bldP spid="51" grpId="1" animBg="1"/>
      <p:bldP spid="51" grpId="2" animBg="1"/>
      <p:bldP spid="56" grpId="0" animBg="1"/>
      <p:bldP spid="56" grpId="1" animBg="1"/>
      <p:bldP spid="56" grpId="2" animBg="1"/>
      <p:bldP spid="57" grpId="0" animBg="1"/>
      <p:bldP spid="57" grpId="1" animBg="1"/>
      <p:bldP spid="57" grpId="2" animBg="1"/>
    </p:bldLst>
  </p:timing>
  <p:extLst>
    <p:ext uri="{DCECCB84-F9BA-43D5-87BE-67443E8EF086}">
      <p15:sldGuideLst xmlns:p15="http://schemas.microsoft.com/office/powerpoint/2012/main">
        <p15:guide id="2" orient="horz" pos="2672">
          <p15:clr>
            <a:srgbClr val="5ACBF0"/>
          </p15:clr>
        </p15:guide>
        <p15:guide id="3" pos="3355">
          <p15:clr>
            <a:srgbClr val="5ACBF0"/>
          </p15:clr>
        </p15:guide>
        <p15:guide id="5" orient="horz" pos="1776">
          <p15:clr>
            <a:srgbClr val="FBAE40"/>
          </p15:clr>
        </p15:guide>
        <p15:guide id="6" orient="horz" pos="2160">
          <p15:clr>
            <a:srgbClr val="5ACBF0"/>
          </p15:clr>
        </p15:guide>
        <p15:guide id="7" pos="2996">
          <p15:clr>
            <a:srgbClr val="5ACBF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Agenda">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B770351-09F6-5F0D-0CFA-61AA9A3AD51C}"/>
              </a:ext>
              <a:ext uri="{C183D7F6-B498-43B3-948B-1728B52AA6E4}">
                <adec:decorative xmlns:adec="http://schemas.microsoft.com/office/drawing/2017/decorative" val="1"/>
              </a:ext>
            </a:extLst>
          </p:cNvPr>
          <p:cNvPicPr>
            <a:picLocks noChangeAspect="1"/>
          </p:cNvPicPr>
          <p:nvPr userDrawn="1"/>
        </p:nvPicPr>
        <p:blipFill rotWithShape="1">
          <a:blip r:embed="rId2"/>
          <a:srcRect b="337"/>
          <a:stretch/>
        </p:blipFill>
        <p:spPr>
          <a:xfrm>
            <a:off x="1" y="0"/>
            <a:ext cx="12191999" cy="6858000"/>
          </a:xfrm>
          <a:prstGeom prst="rect">
            <a:avLst/>
          </a:prstGeom>
        </p:spPr>
      </p:pic>
      <p:sp>
        <p:nvSpPr>
          <p:cNvPr id="4" name="Title 3">
            <a:extLst>
              <a:ext uri="{FF2B5EF4-FFF2-40B4-BE49-F238E27FC236}">
                <a16:creationId xmlns:a16="http://schemas.microsoft.com/office/drawing/2014/main" id="{1F0DBD17-ADC6-0101-7D69-94A393B55E6B}"/>
              </a:ext>
            </a:extLst>
          </p:cNvPr>
          <p:cNvSpPr>
            <a:spLocks noGrp="1"/>
          </p:cNvSpPr>
          <p:nvPr>
            <p:ph type="title" hasCustomPrompt="1"/>
          </p:nvPr>
        </p:nvSpPr>
        <p:spPr>
          <a:xfrm>
            <a:off x="588264" y="2313432"/>
            <a:ext cx="1573912" cy="387798"/>
          </a:xfrm>
        </p:spPr>
        <p:txBody>
          <a:bodyPr vert="horz" wrap="square" lIns="0" tIns="0" rIns="0" bIns="0" rtlCol="0" anchor="t">
            <a:spAutoFit/>
          </a:bodyPr>
          <a:lstStyle>
            <a:lvl1pPr algn="l" defTabSz="932742" rtl="0" eaLnBrk="1" latinLnBrk="0" hangingPunct="1">
              <a:lnSpc>
                <a:spcPct val="90000"/>
              </a:lnSpc>
              <a:spcBef>
                <a:spcPct val="0"/>
              </a:spcBef>
              <a:buNone/>
              <a:defRPr lang="en-US" sz="2800" b="1" i="0" kern="1200" cap="none" spc="-50" baseline="0" dirty="0">
                <a:ln w="3175">
                  <a:noFill/>
                </a:ln>
                <a:gradFill flip="none" rotWithShape="1">
                  <a:gsLst>
                    <a:gs pos="21000">
                      <a:srgbClr val="81E299"/>
                    </a:gs>
                    <a:gs pos="100000">
                      <a:srgbClr val="8DC8E8"/>
                    </a:gs>
                  </a:gsLst>
                  <a:lin ang="13500000" scaled="1"/>
                  <a:tileRect/>
                </a:gradFill>
                <a:effectLst/>
                <a:latin typeface="+mj-lt"/>
                <a:ea typeface="+mn-ea"/>
                <a:cs typeface="Segoe Sans Display Semibold" pitchFamily="2" charset="0"/>
              </a:defRPr>
            </a:lvl1pPr>
          </a:lstStyle>
          <a:p>
            <a:pPr lvl="0"/>
            <a:r>
              <a:rPr lang="en-US"/>
              <a:t>Agenda</a:t>
            </a:r>
          </a:p>
        </p:txBody>
      </p:sp>
      <p:sp>
        <p:nvSpPr>
          <p:cNvPr id="2" name="Text Placeholder 3">
            <a:extLst>
              <a:ext uri="{FF2B5EF4-FFF2-40B4-BE49-F238E27FC236}">
                <a16:creationId xmlns:a16="http://schemas.microsoft.com/office/drawing/2014/main" id="{4B438B79-C780-F3C0-7FB6-479DB8C0A1E2}"/>
              </a:ext>
            </a:extLst>
          </p:cNvPr>
          <p:cNvSpPr>
            <a:spLocks noGrp="1"/>
          </p:cNvSpPr>
          <p:nvPr>
            <p:ph type="body" sz="quarter" idx="10"/>
          </p:nvPr>
        </p:nvSpPr>
        <p:spPr>
          <a:xfrm>
            <a:off x="4352545" y="2313432"/>
            <a:ext cx="7251192" cy="3573935"/>
          </a:xfrm>
        </p:spPr>
        <p:txBody>
          <a:bodyPr numCol="1" spcCol="457200">
            <a:noAutofit/>
          </a:bodyPr>
          <a:lstStyle>
            <a:lvl1pPr marL="228600" indent="-228600">
              <a:spcBef>
                <a:spcPts val="2000"/>
              </a:spcBef>
              <a:buClr>
                <a:schemeClr val="bg2"/>
              </a:buClr>
              <a:buSzPct val="90000"/>
              <a:buFont typeface="Wingdings" panose="05000000000000000000" pitchFamily="2" charset="2"/>
              <a:buChar char=""/>
              <a:defRPr sz="1600">
                <a:solidFill>
                  <a:schemeClr val="bg2"/>
                </a:solidFill>
                <a:latin typeface="+mn-lt"/>
              </a:defRPr>
            </a:lvl1pPr>
          </a:lstStyle>
          <a:p>
            <a:pPr lvl="0"/>
            <a:r>
              <a:rPr lang="en-US"/>
              <a:t>Click to edit Master text styles</a:t>
            </a:r>
          </a:p>
        </p:txBody>
      </p:sp>
      <p:cxnSp>
        <p:nvCxnSpPr>
          <p:cNvPr id="7" name="Straight Connector 6">
            <a:extLst>
              <a:ext uri="{FF2B5EF4-FFF2-40B4-BE49-F238E27FC236}">
                <a16:creationId xmlns:a16="http://schemas.microsoft.com/office/drawing/2014/main" id="{C1F9D142-DC0C-EF46-8E51-8FA9AFC81AA3}"/>
              </a:ext>
              <a:ext uri="{C183D7F6-B498-43B3-948B-1728B52AA6E4}">
                <adec:decorative xmlns:adec="http://schemas.microsoft.com/office/drawing/2017/decorative" val="1"/>
              </a:ext>
            </a:extLst>
          </p:cNvPr>
          <p:cNvCxnSpPr>
            <a:cxnSpLocks/>
          </p:cNvCxnSpPr>
          <p:nvPr userDrawn="1"/>
        </p:nvCxnSpPr>
        <p:spPr>
          <a:xfrm>
            <a:off x="4354523" y="2019300"/>
            <a:ext cx="7254865" cy="0"/>
          </a:xfrm>
          <a:prstGeom prst="line">
            <a:avLst/>
          </a:prstGeom>
          <a:noFill/>
          <a:ln w="19050" cap="flat">
            <a:gradFill flip="none" rotWithShape="1">
              <a:gsLst>
                <a:gs pos="0">
                  <a:srgbClr val="8DE971"/>
                </a:gs>
                <a:gs pos="100000">
                  <a:srgbClr val="00B0F0"/>
                </a:gs>
              </a:gsLst>
              <a:lin ang="0" scaled="1"/>
              <a:tileRect/>
            </a:gradFill>
            <a:prstDash val="solid"/>
            <a:miter/>
          </a:ln>
          <a:effectLst>
            <a:innerShdw blurRad="127000">
              <a:prstClr val="black"/>
            </a:innerShdw>
          </a:effectLst>
        </p:spPr>
      </p:cxnSp>
      <p:cxnSp>
        <p:nvCxnSpPr>
          <p:cNvPr id="8" name="Straight Connector 7">
            <a:extLst>
              <a:ext uri="{FF2B5EF4-FFF2-40B4-BE49-F238E27FC236}">
                <a16:creationId xmlns:a16="http://schemas.microsoft.com/office/drawing/2014/main" id="{E9FE1E32-5383-2A25-67A3-A00A48C0A329}"/>
              </a:ext>
              <a:ext uri="{C183D7F6-B498-43B3-948B-1728B52AA6E4}">
                <adec:decorative xmlns:adec="http://schemas.microsoft.com/office/drawing/2017/decorative" val="1"/>
              </a:ext>
            </a:extLst>
          </p:cNvPr>
          <p:cNvCxnSpPr>
            <a:cxnSpLocks/>
          </p:cNvCxnSpPr>
          <p:nvPr userDrawn="1"/>
        </p:nvCxnSpPr>
        <p:spPr>
          <a:xfrm>
            <a:off x="585216" y="2019300"/>
            <a:ext cx="3182112" cy="0"/>
          </a:xfrm>
          <a:prstGeom prst="line">
            <a:avLst/>
          </a:prstGeom>
          <a:noFill/>
          <a:ln w="19050" cap="flat">
            <a:gradFill flip="none" rotWithShape="1">
              <a:gsLst>
                <a:gs pos="0">
                  <a:srgbClr val="5B5FC7">
                    <a:lumMod val="5000"/>
                    <a:lumOff val="95000"/>
                  </a:srgbClr>
                </a:gs>
                <a:gs pos="70000">
                  <a:srgbClr val="8DE971"/>
                </a:gs>
              </a:gsLst>
              <a:lin ang="0" scaled="1"/>
              <a:tileRect/>
            </a:gradFill>
            <a:prstDash val="solid"/>
            <a:miter/>
          </a:ln>
          <a:effectLst>
            <a:innerShdw blurRad="127000">
              <a:prstClr val="black"/>
            </a:innerShdw>
          </a:effectLst>
        </p:spPr>
      </p:cxnSp>
      <p:grpSp>
        <p:nvGrpSpPr>
          <p:cNvPr id="11" name="Group 10">
            <a:extLst>
              <a:ext uri="{FF2B5EF4-FFF2-40B4-BE49-F238E27FC236}">
                <a16:creationId xmlns:a16="http://schemas.microsoft.com/office/drawing/2014/main" id="{3F35D946-4C17-34DF-2050-B4D9E8E1929A}"/>
              </a:ext>
            </a:extLst>
          </p:cNvPr>
          <p:cNvGrpSpPr/>
          <p:nvPr userDrawn="1"/>
        </p:nvGrpSpPr>
        <p:grpSpPr>
          <a:xfrm>
            <a:off x="-348284" y="3973336"/>
            <a:ext cx="4264964" cy="3640286"/>
            <a:chOff x="-348284" y="3973336"/>
            <a:chExt cx="4264964" cy="3640286"/>
          </a:xfrm>
        </p:grpSpPr>
        <p:sp>
          <p:nvSpPr>
            <p:cNvPr id="12" name="Freeform: Shape 11">
              <a:extLst>
                <a:ext uri="{FF2B5EF4-FFF2-40B4-BE49-F238E27FC236}">
                  <a16:creationId xmlns:a16="http://schemas.microsoft.com/office/drawing/2014/main" id="{16F8EDE6-BFA6-66D8-8FAB-88C33F835EE9}"/>
                </a:ext>
              </a:extLst>
            </p:cNvPr>
            <p:cNvSpPr/>
            <p:nvPr/>
          </p:nvSpPr>
          <p:spPr>
            <a:xfrm>
              <a:off x="583307" y="4636417"/>
              <a:ext cx="3333373" cy="2977205"/>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solidFill>
              <a:srgbClr val="FFF8F3">
                <a:alpha val="5000"/>
              </a:srgbClr>
            </a:solidFill>
            <a:ln w="19050" cap="flat">
              <a:noFill/>
              <a:prstDash val="solid"/>
              <a:miter/>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endParaRPr>
            </a:p>
          </p:txBody>
        </p:sp>
        <p:sp>
          <p:nvSpPr>
            <p:cNvPr id="13" name="Freeform: Shape 12">
              <a:extLst>
                <a:ext uri="{FF2B5EF4-FFF2-40B4-BE49-F238E27FC236}">
                  <a16:creationId xmlns:a16="http://schemas.microsoft.com/office/drawing/2014/main" id="{FBEB5E30-5761-42B1-E286-0340DDB592CA}"/>
                </a:ext>
              </a:extLst>
            </p:cNvPr>
            <p:cNvSpPr/>
            <p:nvPr/>
          </p:nvSpPr>
          <p:spPr>
            <a:xfrm>
              <a:off x="-348284" y="3973336"/>
              <a:ext cx="2359964" cy="2107801"/>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noFill/>
            <a:ln w="3175" cap="flat">
              <a:gradFill flip="none" rotWithShape="1">
                <a:gsLst>
                  <a:gs pos="0">
                    <a:srgbClr val="5B5FC7">
                      <a:lumMod val="5000"/>
                      <a:lumOff val="95000"/>
                    </a:srgbClr>
                  </a:gs>
                  <a:gs pos="43000">
                    <a:srgbClr val="8DE971"/>
                  </a:gs>
                  <a:gs pos="100000">
                    <a:srgbClr val="00B0F0"/>
                  </a:gs>
                </a:gsLst>
                <a:lin ang="0" scaled="1"/>
                <a:tileRect/>
              </a:gradFill>
              <a:prstDash val="solid"/>
              <a:miter/>
            </a:ln>
            <a:effectLst>
              <a:innerShdw blurRad="127000">
                <a:prstClr val="black"/>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endParaRPr>
            </a:p>
          </p:txBody>
        </p:sp>
        <p:grpSp>
          <p:nvGrpSpPr>
            <p:cNvPr id="14" name="Group 13">
              <a:extLst>
                <a:ext uri="{FF2B5EF4-FFF2-40B4-BE49-F238E27FC236}">
                  <a16:creationId xmlns:a16="http://schemas.microsoft.com/office/drawing/2014/main" id="{97632BB2-D4EE-421F-EF11-CD36796E1C9C}"/>
                </a:ext>
              </a:extLst>
            </p:cNvPr>
            <p:cNvGrpSpPr/>
            <p:nvPr/>
          </p:nvGrpSpPr>
          <p:grpSpPr>
            <a:xfrm>
              <a:off x="689987" y="5360320"/>
              <a:ext cx="2722706" cy="1860630"/>
              <a:chOff x="7010847" y="2172752"/>
              <a:chExt cx="2292111" cy="1566372"/>
            </a:xfrm>
          </p:grpSpPr>
          <p:sp>
            <p:nvSpPr>
              <p:cNvPr id="15" name="Freeform: Shape 14">
                <a:extLst>
                  <a:ext uri="{FF2B5EF4-FFF2-40B4-BE49-F238E27FC236}">
                    <a16:creationId xmlns:a16="http://schemas.microsoft.com/office/drawing/2014/main" id="{CD0A2DE0-75FE-04FA-956B-99B49F9B580F}"/>
                  </a:ext>
                </a:extLst>
              </p:cNvPr>
              <p:cNvSpPr/>
              <p:nvPr/>
            </p:nvSpPr>
            <p:spPr>
              <a:xfrm>
                <a:off x="7010847" y="2172752"/>
                <a:ext cx="2292111" cy="1566372"/>
              </a:xfrm>
              <a:custGeom>
                <a:avLst/>
                <a:gdLst>
                  <a:gd name="connsiteX0" fmla="*/ 311250 w 2292111"/>
                  <a:gd name="connsiteY0" fmla="*/ 0 h 1566372"/>
                  <a:gd name="connsiteX1" fmla="*/ 723339 w 2292111"/>
                  <a:gd name="connsiteY1" fmla="*/ 0 h 1566372"/>
                  <a:gd name="connsiteX2" fmla="*/ 814477 w 2292111"/>
                  <a:gd name="connsiteY2" fmla="*/ 52546 h 1566372"/>
                  <a:gd name="connsiteX3" fmla="*/ 986173 w 2292111"/>
                  <a:gd name="connsiteY3" fmla="*/ 349968 h 1566372"/>
                  <a:gd name="connsiteX4" fmla="*/ 1050749 w 2292111"/>
                  <a:gd name="connsiteY4" fmla="*/ 238104 h 1566372"/>
                  <a:gd name="connsiteX5" fmla="*/ 1189658 w 2292111"/>
                  <a:gd name="connsiteY5" fmla="*/ 158017 h 1566372"/>
                  <a:gd name="connsiteX6" fmla="*/ 1817732 w 2292111"/>
                  <a:gd name="connsiteY6" fmla="*/ 158017 h 1566372"/>
                  <a:gd name="connsiteX7" fmla="*/ 1956638 w 2292111"/>
                  <a:gd name="connsiteY7" fmla="*/ 238104 h 1566372"/>
                  <a:gd name="connsiteX8" fmla="*/ 2270679 w 2292111"/>
                  <a:gd name="connsiteY8" fmla="*/ 782104 h 1566372"/>
                  <a:gd name="connsiteX9" fmla="*/ 2270679 w 2292111"/>
                  <a:gd name="connsiteY9" fmla="*/ 942282 h 1566372"/>
                  <a:gd name="connsiteX10" fmla="*/ 1956638 w 2292111"/>
                  <a:gd name="connsiteY10" fmla="*/ 1486281 h 1566372"/>
                  <a:gd name="connsiteX11" fmla="*/ 1817732 w 2292111"/>
                  <a:gd name="connsiteY11" fmla="*/ 1566372 h 1566372"/>
                  <a:gd name="connsiteX12" fmla="*/ 1189658 w 2292111"/>
                  <a:gd name="connsiteY12" fmla="*/ 1566372 h 1566372"/>
                  <a:gd name="connsiteX13" fmla="*/ 1050749 w 2292111"/>
                  <a:gd name="connsiteY13" fmla="*/ 1486281 h 1566372"/>
                  <a:gd name="connsiteX14" fmla="*/ 1002018 w 2292111"/>
                  <a:gd name="connsiteY14" fmla="*/ 1401866 h 1566372"/>
                  <a:gd name="connsiteX15" fmla="*/ 1001216 w 2292111"/>
                  <a:gd name="connsiteY15" fmla="*/ 1402668 h 1566372"/>
                  <a:gd name="connsiteX16" fmla="*/ 966074 w 2292111"/>
                  <a:gd name="connsiteY16" fmla="*/ 1412096 h 1566372"/>
                  <a:gd name="connsiteX17" fmla="*/ 690401 w 2292111"/>
                  <a:gd name="connsiteY17" fmla="*/ 1412110 h 1566372"/>
                  <a:gd name="connsiteX18" fmla="*/ 629479 w 2292111"/>
                  <a:gd name="connsiteY18" fmla="*/ 1376890 h 1566372"/>
                  <a:gd name="connsiteX19" fmla="*/ 491656 w 2292111"/>
                  <a:gd name="connsiteY19" fmla="*/ 1138173 h 1566372"/>
                  <a:gd name="connsiteX20" fmla="*/ 491615 w 2292111"/>
                  <a:gd name="connsiteY20" fmla="*/ 1067804 h 1566372"/>
                  <a:gd name="connsiteX21" fmla="*/ 574626 w 2292111"/>
                  <a:gd name="connsiteY21" fmla="*/ 924043 h 1566372"/>
                  <a:gd name="connsiteX22" fmla="*/ 311250 w 2292111"/>
                  <a:gd name="connsiteY22" fmla="*/ 924043 h 1566372"/>
                  <a:gd name="connsiteX23" fmla="*/ 220109 w 2292111"/>
                  <a:gd name="connsiteY23" fmla="*/ 871495 h 1566372"/>
                  <a:gd name="connsiteX24" fmla="*/ 14065 w 2292111"/>
                  <a:gd name="connsiteY24" fmla="*/ 514568 h 1566372"/>
                  <a:gd name="connsiteX25" fmla="*/ 14065 w 2292111"/>
                  <a:gd name="connsiteY25" fmla="*/ 409473 h 1566372"/>
                  <a:gd name="connsiteX26" fmla="*/ 220109 w 2292111"/>
                  <a:gd name="connsiteY26" fmla="*/ 52546 h 1566372"/>
                  <a:gd name="connsiteX27" fmla="*/ 311250 w 2292111"/>
                  <a:gd name="connsiteY27" fmla="*/ 0 h 1566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292111" h="1566372">
                    <a:moveTo>
                      <a:pt x="311250" y="0"/>
                    </a:moveTo>
                    <a:lnTo>
                      <a:pt x="723339" y="0"/>
                    </a:lnTo>
                    <a:cubicBezTo>
                      <a:pt x="761059" y="0"/>
                      <a:pt x="795727" y="20059"/>
                      <a:pt x="814477" y="52546"/>
                    </a:cubicBezTo>
                    <a:lnTo>
                      <a:pt x="986173" y="349968"/>
                    </a:lnTo>
                    <a:lnTo>
                      <a:pt x="1050749" y="238104"/>
                    </a:lnTo>
                    <a:cubicBezTo>
                      <a:pt x="1079661" y="188590"/>
                      <a:pt x="1132500" y="158017"/>
                      <a:pt x="1189658" y="158017"/>
                    </a:cubicBezTo>
                    <a:lnTo>
                      <a:pt x="1817732" y="158017"/>
                    </a:lnTo>
                    <a:cubicBezTo>
                      <a:pt x="1875222" y="158017"/>
                      <a:pt x="1928061" y="188590"/>
                      <a:pt x="1956638" y="238104"/>
                    </a:cubicBezTo>
                    <a:lnTo>
                      <a:pt x="2270679" y="782104"/>
                    </a:lnTo>
                    <a:cubicBezTo>
                      <a:pt x="2299256" y="831621"/>
                      <a:pt x="2299256" y="892767"/>
                      <a:pt x="2270679" y="942282"/>
                    </a:cubicBezTo>
                    <a:lnTo>
                      <a:pt x="1956638" y="1486281"/>
                    </a:lnTo>
                    <a:cubicBezTo>
                      <a:pt x="1927729" y="1535795"/>
                      <a:pt x="1874891" y="1566372"/>
                      <a:pt x="1817732" y="1566372"/>
                    </a:cubicBezTo>
                    <a:lnTo>
                      <a:pt x="1189658" y="1566372"/>
                    </a:lnTo>
                    <a:cubicBezTo>
                      <a:pt x="1132165" y="1566372"/>
                      <a:pt x="1079326" y="1535795"/>
                      <a:pt x="1050749" y="1486281"/>
                    </a:cubicBezTo>
                    <a:lnTo>
                      <a:pt x="1002018" y="1401866"/>
                    </a:lnTo>
                    <a:lnTo>
                      <a:pt x="1001216" y="1402668"/>
                    </a:lnTo>
                    <a:cubicBezTo>
                      <a:pt x="990701" y="1408739"/>
                      <a:pt x="978619" y="1412094"/>
                      <a:pt x="966074" y="1412096"/>
                    </a:cubicBezTo>
                    <a:lnTo>
                      <a:pt x="690401" y="1412110"/>
                    </a:lnTo>
                    <a:cubicBezTo>
                      <a:pt x="665237" y="1411989"/>
                      <a:pt x="642022" y="1398615"/>
                      <a:pt x="629479" y="1376890"/>
                    </a:cubicBezTo>
                    <a:lnTo>
                      <a:pt x="491656" y="1138173"/>
                    </a:lnTo>
                    <a:cubicBezTo>
                      <a:pt x="479041" y="1116323"/>
                      <a:pt x="479066" y="1089531"/>
                      <a:pt x="491615" y="1067804"/>
                    </a:cubicBezTo>
                    <a:lnTo>
                      <a:pt x="574626" y="924043"/>
                    </a:lnTo>
                    <a:lnTo>
                      <a:pt x="311250" y="924043"/>
                    </a:lnTo>
                    <a:cubicBezTo>
                      <a:pt x="273528" y="924043"/>
                      <a:pt x="238859" y="903982"/>
                      <a:pt x="220109" y="871495"/>
                    </a:cubicBezTo>
                    <a:lnTo>
                      <a:pt x="14065" y="514568"/>
                    </a:lnTo>
                    <a:cubicBezTo>
                      <a:pt x="-4688" y="482081"/>
                      <a:pt x="-4688" y="441962"/>
                      <a:pt x="14065" y="409473"/>
                    </a:cubicBezTo>
                    <a:lnTo>
                      <a:pt x="220109" y="52546"/>
                    </a:lnTo>
                    <a:cubicBezTo>
                      <a:pt x="239079" y="20059"/>
                      <a:pt x="273747" y="0"/>
                      <a:pt x="311250" y="0"/>
                    </a:cubicBezTo>
                    <a:close/>
                  </a:path>
                </a:pathLst>
              </a:custGeom>
              <a:solidFill>
                <a:srgbClr val="FFFFFF"/>
              </a:solidFill>
              <a:ln w="19050" cap="flat">
                <a:gradFill flip="none" rotWithShape="1">
                  <a:gsLst>
                    <a:gs pos="0">
                      <a:srgbClr val="5B5FC7">
                        <a:lumMod val="5000"/>
                        <a:lumOff val="95000"/>
                      </a:srgbClr>
                    </a:gs>
                    <a:gs pos="42000">
                      <a:srgbClr val="49C5B1"/>
                    </a:gs>
                    <a:gs pos="100000">
                      <a:srgbClr val="8DE971"/>
                    </a:gs>
                  </a:gsLst>
                  <a:lin ang="0" scaled="1"/>
                  <a:tileRect/>
                </a:gradFill>
                <a:prstDash val="solid"/>
                <a:miter/>
              </a:ln>
              <a:effectLst>
                <a:innerShdw blurRad="127000">
                  <a:prstClr val="black"/>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endParaRPr>
              </a:p>
            </p:txBody>
          </p:sp>
          <p:sp>
            <p:nvSpPr>
              <p:cNvPr id="16" name="Freeform: Shape 15">
                <a:extLst>
                  <a:ext uri="{FF2B5EF4-FFF2-40B4-BE49-F238E27FC236}">
                    <a16:creationId xmlns:a16="http://schemas.microsoft.com/office/drawing/2014/main" id="{C4A25D31-2DE2-12F9-70F2-1E50C86FE129}"/>
                  </a:ext>
                </a:extLst>
              </p:cNvPr>
              <p:cNvSpPr/>
              <p:nvPr/>
            </p:nvSpPr>
            <p:spPr>
              <a:xfrm>
                <a:off x="7127391" y="2271318"/>
                <a:ext cx="815067" cy="727978"/>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gradFill flip="none" rotWithShape="1">
                <a:gsLst>
                  <a:gs pos="0">
                    <a:srgbClr val="8DE971"/>
                  </a:gs>
                  <a:gs pos="100000">
                    <a:srgbClr val="0078D4"/>
                  </a:gs>
                </a:gsLst>
                <a:lin ang="18900000" scaled="1"/>
                <a:tileRect/>
              </a:gradFill>
              <a:ln w="19050" cap="flat">
                <a:noFill/>
                <a:prstDash val="solid"/>
                <a:miter/>
              </a:ln>
              <a:effectLst>
                <a:innerShdw blurRad="127000">
                  <a:prstClr val="black">
                    <a:alpha val="99000"/>
                  </a:prstClr>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endParaRPr>
              </a:p>
            </p:txBody>
          </p:sp>
          <p:sp>
            <p:nvSpPr>
              <p:cNvPr id="17" name="Freeform: Shape 16">
                <a:extLst>
                  <a:ext uri="{FF2B5EF4-FFF2-40B4-BE49-F238E27FC236}">
                    <a16:creationId xmlns:a16="http://schemas.microsoft.com/office/drawing/2014/main" id="{C3B1CBC9-321F-73D1-F91B-77F6D93C0784}"/>
                  </a:ext>
                </a:extLst>
              </p:cNvPr>
              <p:cNvSpPr/>
              <p:nvPr/>
            </p:nvSpPr>
            <p:spPr>
              <a:xfrm>
                <a:off x="7873143" y="2469533"/>
                <a:ext cx="1281679" cy="1144733"/>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gradFill flip="none" rotWithShape="1">
                <a:gsLst>
                  <a:gs pos="0">
                    <a:srgbClr val="49C5B1"/>
                  </a:gs>
                  <a:gs pos="100000">
                    <a:srgbClr val="8DE971"/>
                  </a:gs>
                </a:gsLst>
                <a:lin ang="2700000" scaled="1"/>
                <a:tileRect/>
              </a:gradFill>
              <a:ln w="19050" cap="flat">
                <a:noFill/>
                <a:prstDash val="solid"/>
                <a:miter/>
              </a:ln>
              <a:effectLst>
                <a:innerShdw blurRad="127000">
                  <a:prstClr val="black">
                    <a:alpha val="99000"/>
                  </a:prstClr>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endParaRPr>
              </a:p>
            </p:txBody>
          </p:sp>
          <p:sp>
            <p:nvSpPr>
              <p:cNvPr id="18" name="Freeform: Shape 17">
                <a:extLst>
                  <a:ext uri="{FF2B5EF4-FFF2-40B4-BE49-F238E27FC236}">
                    <a16:creationId xmlns:a16="http://schemas.microsoft.com/office/drawing/2014/main" id="{7C412F9C-5BC5-8C5E-0FBF-334F8A500994}"/>
                  </a:ext>
                </a:extLst>
              </p:cNvPr>
              <p:cNvSpPr/>
              <p:nvPr/>
            </p:nvSpPr>
            <p:spPr>
              <a:xfrm>
                <a:off x="7621037" y="3063341"/>
                <a:ext cx="474815" cy="424081"/>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gradFill flip="none" rotWithShape="1">
                <a:gsLst>
                  <a:gs pos="0">
                    <a:srgbClr val="69D6A3"/>
                  </a:gs>
                  <a:gs pos="100000">
                    <a:srgbClr val="8DC8E8">
                      <a:lumMod val="63000"/>
                    </a:srgbClr>
                  </a:gs>
                </a:gsLst>
                <a:lin ang="2700000" scaled="1"/>
                <a:tileRect/>
              </a:gradFill>
              <a:ln w="19050" cap="flat">
                <a:noFill/>
                <a:prstDash val="solid"/>
                <a:miter/>
              </a:ln>
              <a:effectLst>
                <a:innerShdw blurRad="127000">
                  <a:prstClr val="black">
                    <a:alpha val="99000"/>
                  </a:prstClr>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endParaRPr>
              </a:p>
            </p:txBody>
          </p:sp>
        </p:grpSp>
      </p:grpSp>
    </p:spTree>
    <p:extLst>
      <p:ext uri="{BB962C8B-B14F-4D97-AF65-F5344CB8AC3E}">
        <p14:creationId xmlns:p14="http://schemas.microsoft.com/office/powerpoint/2010/main" val="1964671330"/>
      </p:ext>
    </p:extLst>
  </p:cSld>
  <p:clrMapOvr>
    <a:masterClrMapping/>
  </p:clrMapOvr>
  <p:transition>
    <p:fade/>
  </p:transition>
  <p:extLst>
    <p:ext uri="{DCECCB84-F9BA-43D5-87BE-67443E8EF086}">
      <p15:sldGuideLst xmlns:p15="http://schemas.microsoft.com/office/powerpoint/2012/main">
        <p15:guide id="13" pos="2744">
          <p15:clr>
            <a:srgbClr val="5ACBF0"/>
          </p15:clr>
        </p15:guide>
        <p15:guide id="29" orient="horz" pos="1272">
          <p15:clr>
            <a:srgbClr val="5ACBF0"/>
          </p15:clr>
        </p15:guide>
        <p15:guide id="30" pos="2376">
          <p15:clr>
            <a:srgbClr val="5ACBF0"/>
          </p15:clr>
        </p15:guide>
        <p15:guide id="32" orient="horz" pos="1455">
          <p15:clr>
            <a:srgbClr val="5ACBF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bg>
      <p:bgPr>
        <a:solidFill>
          <a:schemeClr val="accent4"/>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E9173C2-F981-EECB-FBF9-58F72002191F}"/>
              </a:ext>
            </a:extLst>
          </p:cNvPr>
          <p:cNvSpPr>
            <a:spLocks noGrp="1"/>
          </p:cNvSpPr>
          <p:nvPr>
            <p:ph type="title"/>
          </p:nvPr>
        </p:nvSpPr>
        <p:spPr/>
        <p:txBody>
          <a:bodyPr/>
          <a:lstStyle/>
          <a:p>
            <a:r>
              <a:rPr lang="en-US"/>
              <a:t>Click to edit Master title style</a:t>
            </a:r>
          </a:p>
        </p:txBody>
      </p:sp>
      <p:sp>
        <p:nvSpPr>
          <p:cNvPr id="6" name="Content Placeholder 5">
            <a:extLst>
              <a:ext uri="{FF2B5EF4-FFF2-40B4-BE49-F238E27FC236}">
                <a16:creationId xmlns:a16="http://schemas.microsoft.com/office/drawing/2014/main" id="{375F31C9-B56D-FAFD-F364-C9ED47CDE9D1}"/>
              </a:ext>
            </a:extLst>
          </p:cNvPr>
          <p:cNvSpPr>
            <a:spLocks noGrp="1"/>
          </p:cNvSpPr>
          <p:nvPr>
            <p:ph sz="quarter" idx="10"/>
          </p:nvPr>
        </p:nvSpPr>
        <p:spPr>
          <a:xfrm>
            <a:off x="584200" y="1435100"/>
            <a:ext cx="11025188"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50864154"/>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Title subtitle content">
    <p:bg>
      <p:bgPr>
        <a:solidFill>
          <a:schemeClr val="accent4"/>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E9173C2-F981-EECB-FBF9-58F72002191F}"/>
              </a:ext>
            </a:extLst>
          </p:cNvPr>
          <p:cNvSpPr>
            <a:spLocks noGrp="1"/>
          </p:cNvSpPr>
          <p:nvPr>
            <p:ph type="title"/>
          </p:nvPr>
        </p:nvSpPr>
        <p:spPr/>
        <p:txBody>
          <a:bodyPr/>
          <a:lstStyle/>
          <a:p>
            <a:r>
              <a:rPr lang="en-US"/>
              <a:t>Click to edit Master title style</a:t>
            </a:r>
          </a:p>
        </p:txBody>
      </p:sp>
      <p:sp>
        <p:nvSpPr>
          <p:cNvPr id="6" name="Content Placeholder 5">
            <a:extLst>
              <a:ext uri="{FF2B5EF4-FFF2-40B4-BE49-F238E27FC236}">
                <a16:creationId xmlns:a16="http://schemas.microsoft.com/office/drawing/2014/main" id="{375F31C9-B56D-FAFD-F364-C9ED47CDE9D1}"/>
              </a:ext>
            </a:extLst>
          </p:cNvPr>
          <p:cNvSpPr>
            <a:spLocks noGrp="1"/>
          </p:cNvSpPr>
          <p:nvPr>
            <p:ph sz="quarter" idx="10"/>
          </p:nvPr>
        </p:nvSpPr>
        <p:spPr>
          <a:xfrm>
            <a:off x="584200" y="1716157"/>
            <a:ext cx="11025188" cy="45528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ext Placeholder 2">
            <a:extLst>
              <a:ext uri="{FF2B5EF4-FFF2-40B4-BE49-F238E27FC236}">
                <a16:creationId xmlns:a16="http://schemas.microsoft.com/office/drawing/2014/main" id="{AEF624E7-1F10-7DA7-A79E-5D9203C88A4C}"/>
              </a:ext>
            </a:extLst>
          </p:cNvPr>
          <p:cNvSpPr>
            <a:spLocks noGrp="1"/>
          </p:cNvSpPr>
          <p:nvPr>
            <p:ph type="body" sz="quarter" idx="11"/>
          </p:nvPr>
        </p:nvSpPr>
        <p:spPr>
          <a:xfrm>
            <a:off x="588963" y="939800"/>
            <a:ext cx="10231437" cy="276999"/>
          </a:xfrm>
        </p:spPr>
        <p:txBody>
          <a:bodyPr/>
          <a:lstStyle>
            <a:lvl1pPr>
              <a:defRPr sz="1800">
                <a:latin typeface="+mn-lt"/>
              </a:defRPr>
            </a:lvl1pPr>
          </a:lstStyle>
          <a:p>
            <a:pPr lvl="0"/>
            <a:r>
              <a:rPr lang="en-US"/>
              <a:t>Click to edit Master text styles</a:t>
            </a:r>
          </a:p>
        </p:txBody>
      </p:sp>
    </p:spTree>
    <p:extLst>
      <p:ext uri="{BB962C8B-B14F-4D97-AF65-F5344CB8AC3E}">
        <p14:creationId xmlns:p14="http://schemas.microsoft.com/office/powerpoint/2010/main" val="2149790790"/>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TItle with eyebrow, banner, content">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8C3DE1E-D881-BBB5-7E33-7A4E32F65DB2}"/>
              </a:ext>
            </a:extLst>
          </p:cNvPr>
          <p:cNvSpPr>
            <a:spLocks noGrp="1"/>
          </p:cNvSpPr>
          <p:nvPr>
            <p:ph type="title"/>
          </p:nvPr>
        </p:nvSpPr>
        <p:spPr/>
        <p:txBody>
          <a:bodyPr/>
          <a:lstStyle/>
          <a:p>
            <a:r>
              <a:rPr lang="en-US"/>
              <a:t>Click to edit Master title style</a:t>
            </a:r>
          </a:p>
        </p:txBody>
      </p:sp>
      <p:sp>
        <p:nvSpPr>
          <p:cNvPr id="11" name="Gradient">
            <a:extLst>
              <a:ext uri="{FF2B5EF4-FFF2-40B4-BE49-F238E27FC236}">
                <a16:creationId xmlns:a16="http://schemas.microsoft.com/office/drawing/2014/main" id="{AFC9DA1E-A0EA-65A4-2EE1-39494C2325E6}"/>
              </a:ext>
              <a:ext uri="{C183D7F6-B498-43B3-948B-1728B52AA6E4}">
                <adec:decorative xmlns:adec="http://schemas.microsoft.com/office/drawing/2017/decorative" val="1"/>
              </a:ext>
            </a:extLst>
          </p:cNvPr>
          <p:cNvSpPr/>
          <p:nvPr userDrawn="1"/>
        </p:nvSpPr>
        <p:spPr bwMode="auto">
          <a:xfrm>
            <a:off x="0" y="1251024"/>
            <a:ext cx="12192000" cy="872358"/>
          </a:xfrm>
          <a:prstGeom prst="rect">
            <a:avLst/>
          </a:prstGeom>
          <a:gradFill>
            <a:gsLst>
              <a:gs pos="48000">
                <a:schemeClr val="bg1"/>
              </a:gs>
              <a:gs pos="98319">
                <a:schemeClr val="accent4"/>
              </a:gs>
            </a:gsLst>
            <a:lin ang="0" scaled="1"/>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defTabSz="932472" fontAlgn="base">
              <a:spcBef>
                <a:spcPct val="0"/>
              </a:spcBef>
              <a:spcAft>
                <a:spcPct val="0"/>
              </a:spcAft>
            </a:pPr>
            <a:endParaRPr lang="en-US" sz="2000" b="0" i="0">
              <a:solidFill>
                <a:srgbClr val="FFFFFF"/>
              </a:solidFill>
              <a:cs typeface="Segoe Sans Text" pitchFamily="2" charset="0"/>
            </a:endParaRPr>
          </a:p>
        </p:txBody>
      </p:sp>
      <p:sp>
        <p:nvSpPr>
          <p:cNvPr id="2" name="Text Placeholder 2">
            <a:extLst>
              <a:ext uri="{FF2B5EF4-FFF2-40B4-BE49-F238E27FC236}">
                <a16:creationId xmlns:a16="http://schemas.microsoft.com/office/drawing/2014/main" id="{D75459A5-AE1A-B957-FBE3-E535D1802E26}"/>
              </a:ext>
            </a:extLst>
          </p:cNvPr>
          <p:cNvSpPr>
            <a:spLocks noGrp="1"/>
          </p:cNvSpPr>
          <p:nvPr>
            <p:ph type="body" sz="quarter" idx="10"/>
          </p:nvPr>
        </p:nvSpPr>
        <p:spPr>
          <a:xfrm>
            <a:off x="588963" y="233970"/>
            <a:ext cx="10231437" cy="215444"/>
          </a:xfrm>
        </p:spPr>
        <p:txBody>
          <a:bodyPr/>
          <a:lstStyle>
            <a:lvl1pPr>
              <a:defRPr sz="1400" cap="all" baseline="0">
                <a:solidFill>
                  <a:schemeClr val="accent1"/>
                </a:solidFill>
                <a:latin typeface="+mj-lt"/>
              </a:defRPr>
            </a:lvl1pPr>
          </a:lstStyle>
          <a:p>
            <a:pPr lvl="0"/>
            <a:r>
              <a:rPr lang="en-US"/>
              <a:t>Click to edit Master text styles</a:t>
            </a:r>
          </a:p>
        </p:txBody>
      </p:sp>
      <p:sp>
        <p:nvSpPr>
          <p:cNvPr id="5" name="Intro text">
            <a:extLst>
              <a:ext uri="{FF2B5EF4-FFF2-40B4-BE49-F238E27FC236}">
                <a16:creationId xmlns:a16="http://schemas.microsoft.com/office/drawing/2014/main" id="{E8E4AABC-7CA0-824B-C175-70E4D29CDB96}"/>
              </a:ext>
            </a:extLst>
          </p:cNvPr>
          <p:cNvSpPr>
            <a:spLocks noGrp="1"/>
          </p:cNvSpPr>
          <p:nvPr>
            <p:ph type="body" sz="quarter" idx="11"/>
          </p:nvPr>
        </p:nvSpPr>
        <p:spPr>
          <a:xfrm>
            <a:off x="588963" y="1579481"/>
            <a:ext cx="11017250" cy="215444"/>
          </a:xfrm>
        </p:spPr>
        <p:txBody>
          <a:bodyPr anchor="ctr"/>
          <a:lstStyle>
            <a:lvl1pPr>
              <a:defRPr sz="1400">
                <a:solidFill>
                  <a:schemeClr val="tx1"/>
                </a:solidFill>
                <a:latin typeface="+mn-lt"/>
              </a:defRPr>
            </a:lvl1pPr>
          </a:lstStyle>
          <a:p>
            <a:pPr lvl="0"/>
            <a:r>
              <a:rPr lang="en-US"/>
              <a:t>Click to edit Master text styles</a:t>
            </a:r>
          </a:p>
        </p:txBody>
      </p:sp>
      <p:sp>
        <p:nvSpPr>
          <p:cNvPr id="6" name="Content Placeholder 5">
            <a:extLst>
              <a:ext uri="{FF2B5EF4-FFF2-40B4-BE49-F238E27FC236}">
                <a16:creationId xmlns:a16="http://schemas.microsoft.com/office/drawing/2014/main" id="{B47B992D-5B7D-3FBC-6D38-5085A0E104F2}"/>
              </a:ext>
            </a:extLst>
          </p:cNvPr>
          <p:cNvSpPr>
            <a:spLocks noGrp="1"/>
          </p:cNvSpPr>
          <p:nvPr>
            <p:ph sz="quarter" idx="12"/>
          </p:nvPr>
        </p:nvSpPr>
        <p:spPr>
          <a:xfrm>
            <a:off x="588963" y="2474913"/>
            <a:ext cx="11020425" cy="379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34571163"/>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guide id="31" orient="horz" pos="1559">
          <p15:clr>
            <a:srgbClr val="5ACBF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Small title and content - half pa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368C26-5B47-E9A0-19C2-33E53E1FDB4A}"/>
              </a:ext>
            </a:extLst>
          </p:cNvPr>
          <p:cNvSpPr>
            <a:spLocks noGrp="1"/>
          </p:cNvSpPr>
          <p:nvPr>
            <p:ph type="title" hasCustomPrompt="1"/>
          </p:nvPr>
        </p:nvSpPr>
        <p:spPr>
          <a:xfrm>
            <a:off x="588263" y="457200"/>
            <a:ext cx="4586987" cy="861774"/>
          </a:xfrm>
        </p:spPr>
        <p:txBody>
          <a:bodyPr/>
          <a:lstStyle>
            <a:lvl1pPr>
              <a:defRPr/>
            </a:lvl1pPr>
          </a:lstStyle>
          <a:p>
            <a:r>
              <a:rPr lang="en-US"/>
              <a:t>Click to edit Master </a:t>
            </a:r>
            <a:br>
              <a:rPr lang="en-US"/>
            </a:br>
            <a:r>
              <a:rPr lang="en-US"/>
              <a:t>title style</a:t>
            </a:r>
          </a:p>
        </p:txBody>
      </p:sp>
      <p:sp>
        <p:nvSpPr>
          <p:cNvPr id="4" name="Content Placeholder">
            <a:extLst>
              <a:ext uri="{FF2B5EF4-FFF2-40B4-BE49-F238E27FC236}">
                <a16:creationId xmlns:a16="http://schemas.microsoft.com/office/drawing/2014/main" id="{CFF0C5A8-9AA4-4DEA-A720-C9DBC45C4473}"/>
              </a:ext>
            </a:extLst>
          </p:cNvPr>
          <p:cNvSpPr>
            <a:spLocks noGrp="1"/>
          </p:cNvSpPr>
          <p:nvPr>
            <p:ph sz="quarter" idx="11"/>
          </p:nvPr>
        </p:nvSpPr>
        <p:spPr>
          <a:xfrm>
            <a:off x="584200" y="1865376"/>
            <a:ext cx="4591050" cy="1351139"/>
          </a:xfrm>
        </p:spPr>
        <p:txBody>
          <a:bodyPr/>
          <a:lstStyle>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68118544"/>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itle content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60FF0E-5EAE-6DBA-5C26-CA142DB1E52F}"/>
              </a:ext>
            </a:extLst>
          </p:cNvPr>
          <p:cNvSpPr>
            <a:spLocks noGrp="1"/>
          </p:cNvSpPr>
          <p:nvPr>
            <p:ph type="title"/>
          </p:nvPr>
        </p:nvSpPr>
        <p:spPr>
          <a:xfrm>
            <a:off x="588263" y="457200"/>
            <a:ext cx="4593337" cy="430887"/>
          </a:xfrm>
        </p:spPr>
        <p:txBody>
          <a:bodyPr/>
          <a:lstStyle/>
          <a:p>
            <a:r>
              <a:rPr lang="en-US"/>
              <a:t>Click to edit Master title style</a:t>
            </a:r>
          </a:p>
        </p:txBody>
      </p:sp>
      <p:sp>
        <p:nvSpPr>
          <p:cNvPr id="5" name="Content Placeholder 5">
            <a:extLst>
              <a:ext uri="{FF2B5EF4-FFF2-40B4-BE49-F238E27FC236}">
                <a16:creationId xmlns:a16="http://schemas.microsoft.com/office/drawing/2014/main" id="{7F9D2A44-B2BD-41E2-51F6-4EBB61D5C71E}"/>
              </a:ext>
            </a:extLst>
          </p:cNvPr>
          <p:cNvSpPr>
            <a:spLocks noGrp="1"/>
          </p:cNvSpPr>
          <p:nvPr>
            <p:ph sz="quarter" idx="10"/>
          </p:nvPr>
        </p:nvSpPr>
        <p:spPr>
          <a:xfrm>
            <a:off x="584201" y="1860550"/>
            <a:ext cx="4021487" cy="1455783"/>
          </a:xfrm>
        </p:spPr>
        <p:txBody>
          <a:bodyPr/>
          <a:lstStyle>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3" name="Picture 2">
            <a:extLst>
              <a:ext uri="{FF2B5EF4-FFF2-40B4-BE49-F238E27FC236}">
                <a16:creationId xmlns:a16="http://schemas.microsoft.com/office/drawing/2014/main" id="{E25B54B3-551E-DD89-F9E5-BA62B0A8A425}"/>
              </a:ext>
              <a:ext uri="{C183D7F6-B498-43B3-948B-1728B52AA6E4}">
                <adec:decorative xmlns:adec="http://schemas.microsoft.com/office/drawing/2017/decorative" val="1"/>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a:stretch/>
        </p:blipFill>
        <p:spPr>
          <a:xfrm>
            <a:off x="6096000" y="0"/>
            <a:ext cx="6096000" cy="6858000"/>
          </a:xfrm>
          <a:prstGeom prst="rect">
            <a:avLst/>
          </a:prstGeom>
        </p:spPr>
      </p:pic>
    </p:spTree>
    <p:extLst>
      <p:ext uri="{BB962C8B-B14F-4D97-AF65-F5344CB8AC3E}">
        <p14:creationId xmlns:p14="http://schemas.microsoft.com/office/powerpoint/2010/main" val="2455753876"/>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52">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guide id="31" pos="3840">
          <p15:clr>
            <a:srgbClr val="5ACBF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itle Only">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8C3DE1E-D881-BBB5-7E33-7A4E32F65DB2}"/>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990254207"/>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TItle subtitle only">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8C3DE1E-D881-BBB5-7E33-7A4E32F65DB2}"/>
              </a:ext>
            </a:extLst>
          </p:cNvPr>
          <p:cNvSpPr>
            <a:spLocks noGrp="1"/>
          </p:cNvSpPr>
          <p:nvPr>
            <p:ph type="title"/>
          </p:nvPr>
        </p:nvSpPr>
        <p:spPr/>
        <p:txBody>
          <a:bodyPr/>
          <a:lstStyle/>
          <a:p>
            <a:r>
              <a:rPr lang="en-US"/>
              <a:t>Click to edit Master title style</a:t>
            </a:r>
          </a:p>
        </p:txBody>
      </p:sp>
      <p:sp>
        <p:nvSpPr>
          <p:cNvPr id="3" name="Text Placeholder 2">
            <a:extLst>
              <a:ext uri="{FF2B5EF4-FFF2-40B4-BE49-F238E27FC236}">
                <a16:creationId xmlns:a16="http://schemas.microsoft.com/office/drawing/2014/main" id="{E0092D23-468F-E22B-6B65-A3E3CBD5EB30}"/>
              </a:ext>
            </a:extLst>
          </p:cNvPr>
          <p:cNvSpPr>
            <a:spLocks noGrp="1"/>
          </p:cNvSpPr>
          <p:nvPr>
            <p:ph type="body" sz="quarter" idx="10"/>
          </p:nvPr>
        </p:nvSpPr>
        <p:spPr>
          <a:xfrm>
            <a:off x="588963" y="939800"/>
            <a:ext cx="10231437" cy="276999"/>
          </a:xfrm>
        </p:spPr>
        <p:txBody>
          <a:bodyPr/>
          <a:lstStyle>
            <a:lvl1pPr>
              <a:defRPr sz="1800">
                <a:latin typeface="+mn-lt"/>
              </a:defRPr>
            </a:lvl1pPr>
          </a:lstStyle>
          <a:p>
            <a:pPr lvl="0"/>
            <a:r>
              <a:rPr lang="en-US"/>
              <a:t>Click to edit Master text styles</a:t>
            </a:r>
          </a:p>
        </p:txBody>
      </p:sp>
    </p:spTree>
    <p:extLst>
      <p:ext uri="{BB962C8B-B14F-4D97-AF65-F5344CB8AC3E}">
        <p14:creationId xmlns:p14="http://schemas.microsoft.com/office/powerpoint/2010/main" val="386737077"/>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TItle eyebrow only">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8C3DE1E-D881-BBB5-7E33-7A4E32F65DB2}"/>
              </a:ext>
            </a:extLst>
          </p:cNvPr>
          <p:cNvSpPr>
            <a:spLocks noGrp="1"/>
          </p:cNvSpPr>
          <p:nvPr>
            <p:ph type="title"/>
          </p:nvPr>
        </p:nvSpPr>
        <p:spPr/>
        <p:txBody>
          <a:bodyPr/>
          <a:lstStyle/>
          <a:p>
            <a:r>
              <a:rPr lang="en-US"/>
              <a:t>Click to edit Master title style</a:t>
            </a:r>
          </a:p>
        </p:txBody>
      </p:sp>
      <p:sp>
        <p:nvSpPr>
          <p:cNvPr id="3" name="Text Placeholder 2">
            <a:extLst>
              <a:ext uri="{FF2B5EF4-FFF2-40B4-BE49-F238E27FC236}">
                <a16:creationId xmlns:a16="http://schemas.microsoft.com/office/drawing/2014/main" id="{E0092D23-468F-E22B-6B65-A3E3CBD5EB30}"/>
              </a:ext>
            </a:extLst>
          </p:cNvPr>
          <p:cNvSpPr>
            <a:spLocks noGrp="1"/>
          </p:cNvSpPr>
          <p:nvPr>
            <p:ph type="body" sz="quarter" idx="10"/>
          </p:nvPr>
        </p:nvSpPr>
        <p:spPr>
          <a:xfrm>
            <a:off x="588963" y="233970"/>
            <a:ext cx="10231437" cy="215444"/>
          </a:xfrm>
        </p:spPr>
        <p:txBody>
          <a:bodyPr/>
          <a:lstStyle>
            <a:lvl1pPr>
              <a:defRPr sz="1400" cap="all" baseline="0">
                <a:latin typeface="+mj-lt"/>
              </a:defRPr>
            </a:lvl1pPr>
          </a:lstStyle>
          <a:p>
            <a:pPr lvl="0"/>
            <a:r>
              <a:rPr lang="en-US"/>
              <a:t>Click to edit Master text styles</a:t>
            </a:r>
          </a:p>
        </p:txBody>
      </p:sp>
    </p:spTree>
    <p:extLst>
      <p:ext uri="{BB962C8B-B14F-4D97-AF65-F5344CB8AC3E}">
        <p14:creationId xmlns:p14="http://schemas.microsoft.com/office/powerpoint/2010/main" val="3041501912"/>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TItle only solid fill">
    <p:bg>
      <p:bgPr>
        <a:solidFill>
          <a:schemeClr val="accent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5B88B18-B74D-058B-FE73-366E3193A4DC}"/>
              </a:ext>
              <a:ext uri="{C183D7F6-B498-43B3-948B-1728B52AA6E4}">
                <adec:decorative xmlns:adec="http://schemas.microsoft.com/office/drawing/2017/decorative" val="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itle 3">
            <a:extLst>
              <a:ext uri="{FF2B5EF4-FFF2-40B4-BE49-F238E27FC236}">
                <a16:creationId xmlns:a16="http://schemas.microsoft.com/office/drawing/2014/main" id="{48C3DE1E-D881-BBB5-7E33-7A4E32F65DB2}"/>
              </a:ext>
            </a:extLst>
          </p:cNvPr>
          <p:cNvSpPr>
            <a:spLocks noGrp="1"/>
          </p:cNvSpPr>
          <p:nvPr>
            <p:ph type="title"/>
          </p:nvPr>
        </p:nvSpPr>
        <p:spPr/>
        <p:txBody>
          <a:bodyPr/>
          <a:lstStyle>
            <a:lvl1pPr>
              <a:defRPr>
                <a:solidFill>
                  <a:schemeClr val="bg1"/>
                </a:solidFill>
              </a:defRPr>
            </a:lvl1pPr>
          </a:lstStyle>
          <a:p>
            <a:r>
              <a:rPr lang="en-US"/>
              <a:t>Click to edit Master title style</a:t>
            </a:r>
          </a:p>
        </p:txBody>
      </p:sp>
    </p:spTree>
    <p:extLst>
      <p:ext uri="{BB962C8B-B14F-4D97-AF65-F5344CB8AC3E}">
        <p14:creationId xmlns:p14="http://schemas.microsoft.com/office/powerpoint/2010/main" val="3248663408"/>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TItle subtitle only solid fill">
    <p:bg>
      <p:bgPr>
        <a:solidFill>
          <a:schemeClr val="accent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5B88B18-B74D-058B-FE73-366E3193A4DC}"/>
              </a:ext>
              <a:ext uri="{C183D7F6-B498-43B3-948B-1728B52AA6E4}">
                <adec:decorative xmlns:adec="http://schemas.microsoft.com/office/drawing/2017/decorative" val="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itle 3">
            <a:extLst>
              <a:ext uri="{FF2B5EF4-FFF2-40B4-BE49-F238E27FC236}">
                <a16:creationId xmlns:a16="http://schemas.microsoft.com/office/drawing/2014/main" id="{48C3DE1E-D881-BBB5-7E33-7A4E32F65DB2}"/>
              </a:ext>
            </a:extLst>
          </p:cNvPr>
          <p:cNvSpPr>
            <a:spLocks noGrp="1"/>
          </p:cNvSpPr>
          <p:nvPr>
            <p:ph type="title"/>
          </p:nvPr>
        </p:nvSpPr>
        <p:spPr/>
        <p:txBody>
          <a:bodyPr/>
          <a:lstStyle>
            <a:lvl1pPr>
              <a:defRPr>
                <a:solidFill>
                  <a:schemeClr val="bg1"/>
                </a:solidFill>
              </a:defRPr>
            </a:lvl1pPr>
          </a:lstStyle>
          <a:p>
            <a:r>
              <a:rPr lang="en-US"/>
              <a:t>Click to edit Master title style</a:t>
            </a:r>
          </a:p>
        </p:txBody>
      </p:sp>
      <p:sp>
        <p:nvSpPr>
          <p:cNvPr id="2" name="Text Placeholder 2">
            <a:extLst>
              <a:ext uri="{FF2B5EF4-FFF2-40B4-BE49-F238E27FC236}">
                <a16:creationId xmlns:a16="http://schemas.microsoft.com/office/drawing/2014/main" id="{9C30A808-B8F7-C34C-A508-F82DF7D418D7}"/>
              </a:ext>
            </a:extLst>
          </p:cNvPr>
          <p:cNvSpPr>
            <a:spLocks noGrp="1"/>
          </p:cNvSpPr>
          <p:nvPr>
            <p:ph type="body" sz="quarter" idx="10"/>
          </p:nvPr>
        </p:nvSpPr>
        <p:spPr>
          <a:xfrm>
            <a:off x="588963" y="939800"/>
            <a:ext cx="10231437" cy="307777"/>
          </a:xfrm>
        </p:spPr>
        <p:txBody>
          <a:bodyPr/>
          <a:lstStyle>
            <a:lvl1pPr marL="0" algn="l" defTabSz="914367" rtl="0" eaLnBrk="1" latinLnBrk="0" hangingPunct="1">
              <a:defRPr lang="en-US" sz="2000" kern="1200" spc="-51" dirty="0">
                <a:gradFill>
                  <a:gsLst>
                    <a:gs pos="0">
                      <a:srgbClr val="FFCF00"/>
                    </a:gs>
                    <a:gs pos="100000">
                      <a:srgbClr val="FFB3BB"/>
                    </a:gs>
                  </a:gsLst>
                  <a:lin ang="2700000" scaled="1"/>
                </a:gradFill>
                <a:latin typeface="+mn-lt"/>
                <a:ea typeface="+mn-ea"/>
                <a:cs typeface="Segoe Sans Display" pitchFamily="2" charset="0"/>
              </a:defRPr>
            </a:lvl1pPr>
          </a:lstStyle>
          <a:p>
            <a:pPr lvl="0"/>
            <a:r>
              <a:rPr lang="en-US"/>
              <a:t>Click to edit Master text styles</a:t>
            </a:r>
          </a:p>
        </p:txBody>
      </p:sp>
    </p:spTree>
    <p:extLst>
      <p:ext uri="{BB962C8B-B14F-4D97-AF65-F5344CB8AC3E}">
        <p14:creationId xmlns:p14="http://schemas.microsoft.com/office/powerpoint/2010/main" val="1775295180"/>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Two Column Conten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D9EDF04-2B6B-ED5D-099B-F4BCACBD140F}"/>
              </a:ext>
            </a:extLst>
          </p:cNvPr>
          <p:cNvSpPr>
            <a:spLocks noGrp="1"/>
          </p:cNvSpPr>
          <p:nvPr>
            <p:ph type="title"/>
          </p:nvPr>
        </p:nvSpPr>
        <p:spPr/>
        <p:txBody>
          <a:bodyPr/>
          <a:lstStyle/>
          <a:p>
            <a:r>
              <a:rPr lang="en-US"/>
              <a:t>Click to edit Master title style</a:t>
            </a:r>
          </a:p>
        </p:txBody>
      </p:sp>
      <p:sp>
        <p:nvSpPr>
          <p:cNvPr id="8" name="Content Placeholder 1">
            <a:extLst>
              <a:ext uri="{FF2B5EF4-FFF2-40B4-BE49-F238E27FC236}">
                <a16:creationId xmlns:a16="http://schemas.microsoft.com/office/drawing/2014/main" id="{1A3A0625-D4EA-D528-E091-CCBC8EDE43BE}"/>
              </a:ext>
            </a:extLst>
          </p:cNvPr>
          <p:cNvSpPr>
            <a:spLocks noGrp="1"/>
          </p:cNvSpPr>
          <p:nvPr>
            <p:ph sz="quarter" idx="12"/>
          </p:nvPr>
        </p:nvSpPr>
        <p:spPr>
          <a:xfrm>
            <a:off x="584200" y="1435100"/>
            <a:ext cx="5219700"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Content Placeholder 2">
            <a:extLst>
              <a:ext uri="{FF2B5EF4-FFF2-40B4-BE49-F238E27FC236}">
                <a16:creationId xmlns:a16="http://schemas.microsoft.com/office/drawing/2014/main" id="{B620B166-8753-6E50-CF5C-60A6E4FF65FF}"/>
              </a:ext>
            </a:extLst>
          </p:cNvPr>
          <p:cNvSpPr>
            <a:spLocks noGrp="1"/>
          </p:cNvSpPr>
          <p:nvPr>
            <p:ph sz="quarter" idx="13"/>
          </p:nvPr>
        </p:nvSpPr>
        <p:spPr>
          <a:xfrm>
            <a:off x="6388102" y="1435100"/>
            <a:ext cx="5219700"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99182044"/>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6">
          <p15:clr>
            <a:srgbClr val="5ACBF0"/>
          </p15:clr>
        </p15:guide>
        <p15:guide id="3" orient="horz" pos="904">
          <p15:clr>
            <a:srgbClr val="5ACBF0"/>
          </p15:clr>
        </p15:guide>
        <p15:guide id="4" pos="3660">
          <p15:clr>
            <a:srgbClr val="5ACBF0"/>
          </p15:clr>
        </p15:guide>
        <p15:guide id="5" pos="4024">
          <p15:clr>
            <a:srgbClr val="5ACBF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userDrawn="1">
  <p:cSld name="Three Column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416F86-16A1-B3CB-6837-27DC27B18D6A}"/>
              </a:ext>
            </a:extLst>
          </p:cNvPr>
          <p:cNvSpPr>
            <a:spLocks noGrp="1"/>
          </p:cNvSpPr>
          <p:nvPr>
            <p:ph type="title"/>
          </p:nvPr>
        </p:nvSpPr>
        <p:spPr/>
        <p:txBody>
          <a:bodyPr/>
          <a:lstStyle/>
          <a:p>
            <a:r>
              <a:rPr lang="en-US"/>
              <a:t>Click to edit Master title style</a:t>
            </a:r>
          </a:p>
        </p:txBody>
      </p:sp>
      <p:sp>
        <p:nvSpPr>
          <p:cNvPr id="8" name="Text Placeholder 1">
            <a:extLst>
              <a:ext uri="{FF2B5EF4-FFF2-40B4-BE49-F238E27FC236}">
                <a16:creationId xmlns:a16="http://schemas.microsoft.com/office/drawing/2014/main" id="{AB593A8B-3FA9-1945-6047-46741D56A871}"/>
              </a:ext>
            </a:extLst>
          </p:cNvPr>
          <p:cNvSpPr>
            <a:spLocks noGrp="1"/>
          </p:cNvSpPr>
          <p:nvPr>
            <p:ph type="body" sz="quarter" idx="13"/>
          </p:nvPr>
        </p:nvSpPr>
        <p:spPr>
          <a:xfrm>
            <a:off x="588963" y="1435100"/>
            <a:ext cx="3273425"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Text Placeholder 2">
            <a:extLst>
              <a:ext uri="{FF2B5EF4-FFF2-40B4-BE49-F238E27FC236}">
                <a16:creationId xmlns:a16="http://schemas.microsoft.com/office/drawing/2014/main" id="{1E72BC6B-6AAB-2A6B-F644-7C98F0F5A591}"/>
              </a:ext>
            </a:extLst>
          </p:cNvPr>
          <p:cNvSpPr>
            <a:spLocks noGrp="1"/>
          </p:cNvSpPr>
          <p:nvPr>
            <p:ph type="body" sz="quarter" idx="14"/>
          </p:nvPr>
        </p:nvSpPr>
        <p:spPr>
          <a:xfrm>
            <a:off x="4462463" y="1435100"/>
            <a:ext cx="3273425"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ext Placeholder 3">
            <a:extLst>
              <a:ext uri="{FF2B5EF4-FFF2-40B4-BE49-F238E27FC236}">
                <a16:creationId xmlns:a16="http://schemas.microsoft.com/office/drawing/2014/main" id="{061CDC3C-ED02-5DCF-AE76-774B4EE3FCFF}"/>
              </a:ext>
            </a:extLst>
          </p:cNvPr>
          <p:cNvSpPr>
            <a:spLocks noGrp="1"/>
          </p:cNvSpPr>
          <p:nvPr>
            <p:ph type="body" sz="quarter" idx="15"/>
          </p:nvPr>
        </p:nvSpPr>
        <p:spPr>
          <a:xfrm>
            <a:off x="8329612" y="1435100"/>
            <a:ext cx="3273425"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03847440"/>
      </p:ext>
    </p:extLst>
  </p:cSld>
  <p:clrMapOvr>
    <a:masterClrMapping/>
  </p:clrMapOvr>
  <p:transition>
    <p:fade/>
  </p:transition>
  <p:extLst>
    <p:ext uri="{DCECCB84-F9BA-43D5-87BE-67443E8EF086}">
      <p15:sldGuideLst xmlns:p15="http://schemas.microsoft.com/office/powerpoint/2012/main">
        <p15:guide id="3" orient="horz" pos="1506">
          <p15:clr>
            <a:srgbClr val="5ACBF0"/>
          </p15:clr>
        </p15:guide>
        <p15:guide id="4" orient="horz" pos="906">
          <p15:clr>
            <a:srgbClr val="5ACBF0"/>
          </p15:clr>
        </p15:guide>
        <p15:guide id="5" orient="horz" pos="288">
          <p15:clr>
            <a:srgbClr val="5ACBF0"/>
          </p15:clr>
        </p15:guide>
        <p15:guide id="6" pos="2430">
          <p15:clr>
            <a:srgbClr val="5ACBF0"/>
          </p15:clr>
        </p15:guide>
        <p15:guide id="7" pos="2811">
          <p15:clr>
            <a:srgbClr val="5ACBF0"/>
          </p15:clr>
        </p15:guide>
        <p15:guide id="8" pos="4871">
          <p15:clr>
            <a:srgbClr val="5ACBF0"/>
          </p15:clr>
        </p15:guide>
        <p15:guide id="9" pos="5251">
          <p15:clr>
            <a:srgbClr val="5ACBF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Four Column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9743A0-D14D-B18A-9CD6-B55830EB8521}"/>
              </a:ext>
            </a:extLst>
          </p:cNvPr>
          <p:cNvSpPr>
            <a:spLocks noGrp="1"/>
          </p:cNvSpPr>
          <p:nvPr>
            <p:ph type="title"/>
          </p:nvPr>
        </p:nvSpPr>
        <p:spPr/>
        <p:txBody>
          <a:bodyPr/>
          <a:lstStyle/>
          <a:p>
            <a:r>
              <a:rPr lang="en-US"/>
              <a:t>Click to edit Master title style</a:t>
            </a:r>
          </a:p>
        </p:txBody>
      </p:sp>
      <p:sp>
        <p:nvSpPr>
          <p:cNvPr id="7" name="Text Placeholder 1">
            <a:extLst>
              <a:ext uri="{FF2B5EF4-FFF2-40B4-BE49-F238E27FC236}">
                <a16:creationId xmlns:a16="http://schemas.microsoft.com/office/drawing/2014/main" id="{C6A4DCF0-0DC0-7CDF-5D3E-9FA1CC8720C8}"/>
              </a:ext>
            </a:extLst>
          </p:cNvPr>
          <p:cNvSpPr>
            <a:spLocks noGrp="1"/>
          </p:cNvSpPr>
          <p:nvPr>
            <p:ph type="body" sz="quarter" idx="14"/>
          </p:nvPr>
        </p:nvSpPr>
        <p:spPr>
          <a:xfrm>
            <a:off x="588964" y="1435100"/>
            <a:ext cx="2532888"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ext Placeholder 2">
            <a:extLst>
              <a:ext uri="{FF2B5EF4-FFF2-40B4-BE49-F238E27FC236}">
                <a16:creationId xmlns:a16="http://schemas.microsoft.com/office/drawing/2014/main" id="{8C33EF88-CF46-9655-D29D-5186BD4920E5}"/>
              </a:ext>
            </a:extLst>
          </p:cNvPr>
          <p:cNvSpPr>
            <a:spLocks noGrp="1"/>
          </p:cNvSpPr>
          <p:nvPr>
            <p:ph type="body" sz="quarter" idx="15"/>
          </p:nvPr>
        </p:nvSpPr>
        <p:spPr>
          <a:xfrm>
            <a:off x="3413887" y="1435100"/>
            <a:ext cx="2532888"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ext Placeholder 3">
            <a:extLst>
              <a:ext uri="{FF2B5EF4-FFF2-40B4-BE49-F238E27FC236}">
                <a16:creationId xmlns:a16="http://schemas.microsoft.com/office/drawing/2014/main" id="{81CB3E15-412D-3E04-270E-41302BF247D5}"/>
              </a:ext>
            </a:extLst>
          </p:cNvPr>
          <p:cNvSpPr>
            <a:spLocks noGrp="1"/>
          </p:cNvSpPr>
          <p:nvPr>
            <p:ph type="body" sz="quarter" idx="16"/>
          </p:nvPr>
        </p:nvSpPr>
        <p:spPr>
          <a:xfrm>
            <a:off x="6238810" y="1435100"/>
            <a:ext cx="2532888"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4">
            <a:extLst>
              <a:ext uri="{FF2B5EF4-FFF2-40B4-BE49-F238E27FC236}">
                <a16:creationId xmlns:a16="http://schemas.microsoft.com/office/drawing/2014/main" id="{80323A84-5DD5-BFDC-7710-6D4F7F181329}"/>
              </a:ext>
            </a:extLst>
          </p:cNvPr>
          <p:cNvSpPr>
            <a:spLocks noGrp="1"/>
          </p:cNvSpPr>
          <p:nvPr>
            <p:ph type="body" sz="quarter" idx="17"/>
          </p:nvPr>
        </p:nvSpPr>
        <p:spPr>
          <a:xfrm>
            <a:off x="9076500" y="1435100"/>
            <a:ext cx="2532888"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12484016"/>
      </p:ext>
    </p:extLst>
  </p:cSld>
  <p:clrMapOvr>
    <a:masterClrMapping/>
  </p:clrMapOvr>
  <p:transition>
    <p:fade/>
  </p:transition>
  <p:extLst>
    <p:ext uri="{DCECCB84-F9BA-43D5-87BE-67443E8EF086}">
      <p15:sldGuideLst xmlns:p15="http://schemas.microsoft.com/office/powerpoint/2012/main">
        <p15:guide id="4" orient="horz" pos="906">
          <p15:clr>
            <a:srgbClr val="5ACBF0"/>
          </p15:clr>
        </p15:guide>
        <p15:guide id="5" orient="horz" pos="288">
          <p15:clr>
            <a:srgbClr val="5ACBF0"/>
          </p15:clr>
        </p15:guide>
        <p15:guide id="6" pos="1963">
          <p15:clr>
            <a:srgbClr val="5ACBF0"/>
          </p15:clr>
        </p15:guide>
        <p15:guide id="7" pos="2150">
          <p15:clr>
            <a:srgbClr val="5ACBF0"/>
          </p15:clr>
        </p15:guide>
        <p15:guide id="8" pos="3746">
          <p15:clr>
            <a:srgbClr val="5ACBF0"/>
          </p15:clr>
        </p15:guide>
        <p15:guide id="9" pos="3934">
          <p15:clr>
            <a:srgbClr val="5ACBF0"/>
          </p15:clr>
        </p15:guide>
        <p15:guide id="10" pos="5530">
          <p15:clr>
            <a:srgbClr val="5ACBF0"/>
          </p15:clr>
        </p15:guide>
        <p15:guide id="11" pos="5716">
          <p15:clr>
            <a:srgbClr val="5ACBF0"/>
          </p15:clr>
        </p15:guide>
        <p15:guide id="12" orient="horz" pos="1436">
          <p15:clr>
            <a:srgbClr val="5ACBF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userDrawn="1">
  <p:cSld name="Five Column Content">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48DC3B69-6CD6-5C2A-2AAE-B7C692239A5A}"/>
              </a:ext>
            </a:extLst>
          </p:cNvPr>
          <p:cNvSpPr>
            <a:spLocks noGrp="1"/>
          </p:cNvSpPr>
          <p:nvPr>
            <p:ph type="title"/>
          </p:nvPr>
        </p:nvSpPr>
        <p:spPr>
          <a:xfrm>
            <a:off x="588263" y="457200"/>
            <a:ext cx="11018520" cy="430887"/>
          </a:xfrm>
        </p:spPr>
        <p:txBody>
          <a:bodyPr/>
          <a:lstStyle/>
          <a:p>
            <a:r>
              <a:rPr lang="en-US"/>
              <a:t>Click to edit Master title style</a:t>
            </a:r>
          </a:p>
        </p:txBody>
      </p:sp>
      <p:sp>
        <p:nvSpPr>
          <p:cNvPr id="16" name="Text Placeholder 1">
            <a:extLst>
              <a:ext uri="{FF2B5EF4-FFF2-40B4-BE49-F238E27FC236}">
                <a16:creationId xmlns:a16="http://schemas.microsoft.com/office/drawing/2014/main" id="{DD9AE077-BC53-55AC-9DE2-2732C4FE1F00}"/>
              </a:ext>
            </a:extLst>
          </p:cNvPr>
          <p:cNvSpPr>
            <a:spLocks noGrp="1"/>
          </p:cNvSpPr>
          <p:nvPr>
            <p:ph type="body" sz="quarter" idx="16"/>
          </p:nvPr>
        </p:nvSpPr>
        <p:spPr>
          <a:xfrm>
            <a:off x="585217" y="1435100"/>
            <a:ext cx="1971675"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2">
            <a:extLst>
              <a:ext uri="{FF2B5EF4-FFF2-40B4-BE49-F238E27FC236}">
                <a16:creationId xmlns:a16="http://schemas.microsoft.com/office/drawing/2014/main" id="{46D1FC40-DA72-94C1-235D-D9FD77B6533C}"/>
              </a:ext>
            </a:extLst>
          </p:cNvPr>
          <p:cNvSpPr>
            <a:spLocks noGrp="1"/>
          </p:cNvSpPr>
          <p:nvPr>
            <p:ph type="body" sz="quarter" idx="11"/>
          </p:nvPr>
        </p:nvSpPr>
        <p:spPr>
          <a:xfrm>
            <a:off x="2846927" y="1435100"/>
            <a:ext cx="1971675"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Text Placeholder 3">
            <a:extLst>
              <a:ext uri="{FF2B5EF4-FFF2-40B4-BE49-F238E27FC236}">
                <a16:creationId xmlns:a16="http://schemas.microsoft.com/office/drawing/2014/main" id="{9A23B150-2291-5A23-7888-48CCA4FBF394}"/>
              </a:ext>
            </a:extLst>
          </p:cNvPr>
          <p:cNvSpPr>
            <a:spLocks noGrp="1"/>
          </p:cNvSpPr>
          <p:nvPr>
            <p:ph type="body" sz="quarter" idx="12"/>
          </p:nvPr>
        </p:nvSpPr>
        <p:spPr>
          <a:xfrm>
            <a:off x="5109654" y="1435100"/>
            <a:ext cx="1971675"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ext Placeholder 4">
            <a:extLst>
              <a:ext uri="{FF2B5EF4-FFF2-40B4-BE49-F238E27FC236}">
                <a16:creationId xmlns:a16="http://schemas.microsoft.com/office/drawing/2014/main" id="{C991C04F-896C-8277-374D-91E0DF6D1B6B}"/>
              </a:ext>
            </a:extLst>
          </p:cNvPr>
          <p:cNvSpPr>
            <a:spLocks noGrp="1"/>
          </p:cNvSpPr>
          <p:nvPr>
            <p:ph type="body" sz="quarter" idx="13"/>
          </p:nvPr>
        </p:nvSpPr>
        <p:spPr>
          <a:xfrm>
            <a:off x="7372381" y="1435100"/>
            <a:ext cx="1971675"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Text Placeholder 5">
            <a:extLst>
              <a:ext uri="{FF2B5EF4-FFF2-40B4-BE49-F238E27FC236}">
                <a16:creationId xmlns:a16="http://schemas.microsoft.com/office/drawing/2014/main" id="{62811BEA-F18C-4122-83DF-5E1C6BE84088}"/>
              </a:ext>
            </a:extLst>
          </p:cNvPr>
          <p:cNvSpPr>
            <a:spLocks noGrp="1"/>
          </p:cNvSpPr>
          <p:nvPr>
            <p:ph type="body" sz="quarter" idx="15"/>
          </p:nvPr>
        </p:nvSpPr>
        <p:spPr>
          <a:xfrm>
            <a:off x="9635108" y="1435100"/>
            <a:ext cx="1971675"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35867105"/>
      </p:ext>
    </p:extLst>
  </p:cSld>
  <p:clrMapOvr>
    <a:masterClrMapping/>
  </p:clrMapOvr>
  <p:transition>
    <p:fade/>
  </p:transition>
  <p:extLst>
    <p:ext uri="{DCECCB84-F9BA-43D5-87BE-67443E8EF086}">
      <p15:sldGuideLst xmlns:p15="http://schemas.microsoft.com/office/powerpoint/2012/main">
        <p15:guide id="4" orient="horz" pos="906">
          <p15:clr>
            <a:srgbClr val="5ACBF0"/>
          </p15:clr>
        </p15:guide>
        <p15:guide id="5" orient="horz" pos="288">
          <p15:clr>
            <a:srgbClr val="5ACBF0"/>
          </p15:clr>
        </p15:guide>
        <p15:guide id="6" pos="1610">
          <p15:clr>
            <a:srgbClr val="5ACBF0"/>
          </p15:clr>
        </p15:guide>
        <p15:guide id="7" pos="1795">
          <p15:clr>
            <a:srgbClr val="5ACBF0"/>
          </p15:clr>
        </p15:guide>
        <p15:guide id="8" pos="3035">
          <p15:clr>
            <a:srgbClr val="5ACBF0"/>
          </p15:clr>
        </p15:guide>
        <p15:guide id="9" pos="3221">
          <p15:clr>
            <a:srgbClr val="5ACBF0"/>
          </p15:clr>
        </p15:guide>
        <p15:guide id="10" pos="4461">
          <p15:clr>
            <a:srgbClr val="5ACBF0"/>
          </p15:clr>
        </p15:guide>
        <p15:guide id="11" pos="5890">
          <p15:clr>
            <a:srgbClr val="5ACBF0"/>
          </p15:clr>
        </p15:guide>
        <p15:guide id="12" orient="horz" pos="1436">
          <p15:clr>
            <a:srgbClr val="5ACBF0"/>
          </p15:clr>
        </p15:guide>
        <p15:guide id="13" pos="4646">
          <p15:clr>
            <a:srgbClr val="5ACBF0"/>
          </p15:clr>
        </p15:guide>
        <p15:guide id="14" pos="6072">
          <p15:clr>
            <a:srgbClr val="5ACBF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userDrawn="1">
  <p:cSld name="Quote slide">
    <p:bg>
      <p:bgPr>
        <a:solidFill>
          <a:schemeClr val="accent2"/>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1787CE68-382E-9E27-9552-0CDBF3249419}"/>
              </a:ext>
              <a:ext uri="{C183D7F6-B498-43B3-948B-1728B52AA6E4}">
                <adec:decorative xmlns:adec="http://schemas.microsoft.com/office/drawing/2017/decorative" val="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1">
            <a:extLst>
              <a:ext uri="{FF2B5EF4-FFF2-40B4-BE49-F238E27FC236}">
                <a16:creationId xmlns:a16="http://schemas.microsoft.com/office/drawing/2014/main" id="{4271B509-7ED5-6A44-A21F-2ED4CE9996C7}"/>
              </a:ext>
            </a:extLst>
          </p:cNvPr>
          <p:cNvSpPr>
            <a:spLocks noGrp="1"/>
          </p:cNvSpPr>
          <p:nvPr>
            <p:ph type="title" hasCustomPrompt="1"/>
          </p:nvPr>
        </p:nvSpPr>
        <p:spPr>
          <a:xfrm>
            <a:off x="3582416" y="585788"/>
            <a:ext cx="8025384" cy="2946033"/>
          </a:xfrm>
          <a:noFill/>
        </p:spPr>
        <p:txBody>
          <a:bodyPr wrap="square" lIns="0" tIns="0" rIns="0" bIns="0" anchor="b" anchorCtr="0">
            <a:normAutofit/>
          </a:bodyPr>
          <a:lstStyle>
            <a:lvl1pPr algn="l" defTabSz="932742" rtl="0" eaLnBrk="1" latinLnBrk="0" hangingPunct="1">
              <a:lnSpc>
                <a:spcPct val="90000"/>
              </a:lnSpc>
              <a:spcBef>
                <a:spcPct val="0"/>
              </a:spcBef>
              <a:buNone/>
              <a:defRPr lang="en-US" sz="3600" b="1" i="0" kern="1200" cap="none" spc="-50" baseline="0" dirty="0">
                <a:ln w="3175">
                  <a:noFill/>
                </a:ln>
                <a:solidFill>
                  <a:schemeClr val="tx1"/>
                </a:solidFill>
                <a:effectLst/>
                <a:latin typeface="+mj-lt"/>
                <a:ea typeface="+mn-ea"/>
                <a:cs typeface="Segoe Sans Display Semibold" pitchFamily="2" charset="0"/>
              </a:defRPr>
            </a:lvl1pPr>
          </a:lstStyle>
          <a:p>
            <a:r>
              <a:rPr lang="en-US"/>
              <a:t>Quote text</a:t>
            </a:r>
          </a:p>
        </p:txBody>
      </p:sp>
      <p:sp>
        <p:nvSpPr>
          <p:cNvPr id="4" name="Text Placeholder 4">
            <a:extLst>
              <a:ext uri="{FF2B5EF4-FFF2-40B4-BE49-F238E27FC236}">
                <a16:creationId xmlns:a16="http://schemas.microsoft.com/office/drawing/2014/main" id="{8239844E-B1F9-4340-B431-2107F3D0EBC9}"/>
              </a:ext>
            </a:extLst>
          </p:cNvPr>
          <p:cNvSpPr>
            <a:spLocks noGrp="1"/>
          </p:cNvSpPr>
          <p:nvPr>
            <p:ph type="body" sz="quarter" idx="12" hasCustomPrompt="1"/>
          </p:nvPr>
        </p:nvSpPr>
        <p:spPr>
          <a:xfrm>
            <a:off x="3582416" y="4060953"/>
            <a:ext cx="8025384" cy="276999"/>
          </a:xfrm>
          <a:noFill/>
        </p:spPr>
        <p:txBody>
          <a:bodyPr wrap="square" lIns="0" tIns="0" rIns="0" bIns="0">
            <a:spAutoFit/>
          </a:bodyPr>
          <a:lstStyle>
            <a:lvl1pPr marL="0" indent="0">
              <a:spcBef>
                <a:spcPts val="0"/>
              </a:spcBef>
              <a:spcAft>
                <a:spcPts val="0"/>
              </a:spcAft>
              <a:buFont typeface="Arial" panose="020B0604020202020204" pitchFamily="34" charset="0"/>
              <a:buNone/>
              <a:defRPr sz="1800" b="1" i="0" spc="0" baseline="0">
                <a:solidFill>
                  <a:schemeClr val="tx1"/>
                </a:solidFill>
                <a:latin typeface="+mj-lt"/>
                <a:cs typeface="Segoe Sans Display Semibold" pitchFamily="2" charset="0"/>
              </a:defRPr>
            </a:lvl1pPr>
          </a:lstStyle>
          <a:p>
            <a:pPr lvl="0"/>
            <a:r>
              <a:rPr lang="en-US"/>
              <a:t>Name</a:t>
            </a:r>
          </a:p>
        </p:txBody>
      </p:sp>
      <p:sp>
        <p:nvSpPr>
          <p:cNvPr id="5" name="Text Placeholder 4">
            <a:extLst>
              <a:ext uri="{FF2B5EF4-FFF2-40B4-BE49-F238E27FC236}">
                <a16:creationId xmlns:a16="http://schemas.microsoft.com/office/drawing/2014/main" id="{EA931C13-91CA-1E4E-BA2A-D76092953AC5}"/>
              </a:ext>
            </a:extLst>
          </p:cNvPr>
          <p:cNvSpPr>
            <a:spLocks noGrp="1"/>
          </p:cNvSpPr>
          <p:nvPr>
            <p:ph type="body" sz="quarter" idx="13" hasCustomPrompt="1"/>
          </p:nvPr>
        </p:nvSpPr>
        <p:spPr>
          <a:xfrm>
            <a:off x="3582416" y="4383719"/>
            <a:ext cx="8025384" cy="276999"/>
          </a:xfrm>
          <a:noFill/>
        </p:spPr>
        <p:txBody>
          <a:bodyPr wrap="square" lIns="0" tIns="0" rIns="0" bIns="0">
            <a:spAutoFit/>
          </a:bodyPr>
          <a:lstStyle>
            <a:lvl1pPr marL="0" indent="0">
              <a:spcBef>
                <a:spcPts val="0"/>
              </a:spcBef>
              <a:spcAft>
                <a:spcPts val="0"/>
              </a:spcAft>
              <a:buFont typeface="Arial" panose="020B0604020202020204" pitchFamily="34" charset="0"/>
              <a:buNone/>
              <a:defRPr sz="1800" b="0" i="0" spc="0" baseline="0">
                <a:solidFill>
                  <a:schemeClr val="tx1"/>
                </a:solidFill>
                <a:latin typeface="+mn-lt"/>
                <a:cs typeface="Segoe Sans Text" pitchFamily="2" charset="0"/>
              </a:defRPr>
            </a:lvl1pPr>
          </a:lstStyle>
          <a:p>
            <a:pPr lvl="0"/>
            <a:r>
              <a:rPr lang="en-US"/>
              <a:t>Company or position</a:t>
            </a:r>
          </a:p>
        </p:txBody>
      </p:sp>
      <p:grpSp>
        <p:nvGrpSpPr>
          <p:cNvPr id="12" name="Graphic 5" descr="Quote">
            <a:extLst>
              <a:ext uri="{FF2B5EF4-FFF2-40B4-BE49-F238E27FC236}">
                <a16:creationId xmlns:a16="http://schemas.microsoft.com/office/drawing/2014/main" id="{04D0420E-B315-1849-620A-6CE0537975F1}"/>
              </a:ext>
              <a:ext uri="{C183D7F6-B498-43B3-948B-1728B52AA6E4}">
                <adec:decorative xmlns:adec="http://schemas.microsoft.com/office/drawing/2017/decorative" val="0"/>
              </a:ext>
            </a:extLst>
          </p:cNvPr>
          <p:cNvGrpSpPr/>
          <p:nvPr userDrawn="1"/>
        </p:nvGrpSpPr>
        <p:grpSpPr>
          <a:xfrm>
            <a:off x="584200" y="1195787"/>
            <a:ext cx="2240861" cy="1938528"/>
            <a:chOff x="4486275" y="2043112"/>
            <a:chExt cx="2441571" cy="2112159"/>
          </a:xfrm>
          <a:solidFill>
            <a:schemeClr val="tx1"/>
          </a:solidFill>
        </p:grpSpPr>
        <p:sp>
          <p:nvSpPr>
            <p:cNvPr id="13" name="Freeform: Shape 12">
              <a:extLst>
                <a:ext uri="{FF2B5EF4-FFF2-40B4-BE49-F238E27FC236}">
                  <a16:creationId xmlns:a16="http://schemas.microsoft.com/office/drawing/2014/main" id="{FA788D28-8E25-D22B-501B-A62B2E931624}"/>
                </a:ext>
              </a:extLst>
            </p:cNvPr>
            <p:cNvSpPr/>
            <p:nvPr/>
          </p:nvSpPr>
          <p:spPr>
            <a:xfrm>
              <a:off x="4486275" y="2043112"/>
              <a:ext cx="1085994" cy="2112159"/>
            </a:xfrm>
            <a:custGeom>
              <a:avLst/>
              <a:gdLst>
                <a:gd name="connsiteX0" fmla="*/ 1045369 w 1085994"/>
                <a:gd name="connsiteY0" fmla="*/ 0 h 2112159"/>
                <a:gd name="connsiteX1" fmla="*/ 140494 w 1085994"/>
                <a:gd name="connsiteY1" fmla="*/ 0 h 2112159"/>
                <a:gd name="connsiteX2" fmla="*/ 0 w 1085994"/>
                <a:gd name="connsiteY2" fmla="*/ 176213 h 2112159"/>
                <a:gd name="connsiteX3" fmla="*/ 0 w 1085994"/>
                <a:gd name="connsiteY3" fmla="*/ 952500 h 2112159"/>
                <a:gd name="connsiteX4" fmla="*/ 190500 w 1085994"/>
                <a:gd name="connsiteY4" fmla="*/ 1578769 h 2112159"/>
                <a:gd name="connsiteX5" fmla="*/ 1071572 w 1085994"/>
                <a:gd name="connsiteY5" fmla="*/ 2112159 h 2112159"/>
                <a:gd name="connsiteX6" fmla="*/ 1071572 w 1085994"/>
                <a:gd name="connsiteY6" fmla="*/ 1721644 h 2112159"/>
                <a:gd name="connsiteX7" fmla="*/ 495300 w 1085994"/>
                <a:gd name="connsiteY7" fmla="*/ 997744 h 2112159"/>
                <a:gd name="connsiteX8" fmla="*/ 1026319 w 1085994"/>
                <a:gd name="connsiteY8" fmla="*/ 997744 h 2112159"/>
                <a:gd name="connsiteX9" fmla="*/ 1085850 w 1085994"/>
                <a:gd name="connsiteY9" fmla="*/ 945356 h 2112159"/>
                <a:gd name="connsiteX10" fmla="*/ 1085850 w 1085994"/>
                <a:gd name="connsiteY10" fmla="*/ 54769 h 2112159"/>
                <a:gd name="connsiteX11" fmla="*/ 1045369 w 1085994"/>
                <a:gd name="connsiteY11" fmla="*/ 0 h 2112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85994" h="2112159">
                  <a:moveTo>
                    <a:pt x="1045369" y="0"/>
                  </a:moveTo>
                  <a:lnTo>
                    <a:pt x="140494" y="0"/>
                  </a:lnTo>
                  <a:cubicBezTo>
                    <a:pt x="140494" y="0"/>
                    <a:pt x="0" y="23813"/>
                    <a:pt x="0" y="176213"/>
                  </a:cubicBezTo>
                  <a:cubicBezTo>
                    <a:pt x="0" y="285779"/>
                    <a:pt x="0" y="952500"/>
                    <a:pt x="0" y="952500"/>
                  </a:cubicBezTo>
                  <a:cubicBezTo>
                    <a:pt x="0" y="952500"/>
                    <a:pt x="6353" y="1300163"/>
                    <a:pt x="190500" y="1578769"/>
                  </a:cubicBezTo>
                  <a:cubicBezTo>
                    <a:pt x="525247" y="2085213"/>
                    <a:pt x="1071572" y="2112159"/>
                    <a:pt x="1071572" y="2112159"/>
                  </a:cubicBezTo>
                  <a:lnTo>
                    <a:pt x="1071572" y="1721644"/>
                  </a:lnTo>
                  <a:cubicBezTo>
                    <a:pt x="1071572" y="1721644"/>
                    <a:pt x="497681" y="1607344"/>
                    <a:pt x="495300" y="997744"/>
                  </a:cubicBezTo>
                  <a:lnTo>
                    <a:pt x="1026319" y="997744"/>
                  </a:lnTo>
                  <a:cubicBezTo>
                    <a:pt x="1026319" y="997744"/>
                    <a:pt x="1085850" y="992191"/>
                    <a:pt x="1085850" y="945356"/>
                  </a:cubicBezTo>
                  <a:cubicBezTo>
                    <a:pt x="1085850" y="909638"/>
                    <a:pt x="1085850" y="54769"/>
                    <a:pt x="1085850" y="54769"/>
                  </a:cubicBezTo>
                  <a:cubicBezTo>
                    <a:pt x="1085850" y="54769"/>
                    <a:pt x="1090613" y="0"/>
                    <a:pt x="1045369" y="0"/>
                  </a:cubicBezTo>
                  <a:close/>
                </a:path>
              </a:pathLst>
            </a:custGeom>
            <a:grp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53229D74-519D-018D-E916-5C3B57CD281C}"/>
                </a:ext>
              </a:extLst>
            </p:cNvPr>
            <p:cNvSpPr/>
            <p:nvPr/>
          </p:nvSpPr>
          <p:spPr>
            <a:xfrm>
              <a:off x="5841996" y="2043112"/>
              <a:ext cx="1085850" cy="2112159"/>
            </a:xfrm>
            <a:custGeom>
              <a:avLst/>
              <a:gdLst>
                <a:gd name="connsiteX0" fmla="*/ 892130 w 1085850"/>
                <a:gd name="connsiteY0" fmla="*/ 0 h 2112159"/>
                <a:gd name="connsiteX1" fmla="*/ 46044 w 1085850"/>
                <a:gd name="connsiteY1" fmla="*/ 0 h 2112159"/>
                <a:gd name="connsiteX2" fmla="*/ 0 w 1085850"/>
                <a:gd name="connsiteY2" fmla="*/ 71333 h 2112159"/>
                <a:gd name="connsiteX3" fmla="*/ 0 w 1085850"/>
                <a:gd name="connsiteY3" fmla="*/ 952500 h 2112159"/>
                <a:gd name="connsiteX4" fmla="*/ 190500 w 1085850"/>
                <a:gd name="connsiteY4" fmla="*/ 1578769 h 2112159"/>
                <a:gd name="connsiteX5" fmla="*/ 1071563 w 1085850"/>
                <a:gd name="connsiteY5" fmla="*/ 2112159 h 2112159"/>
                <a:gd name="connsiteX6" fmla="*/ 1071563 w 1085850"/>
                <a:gd name="connsiteY6" fmla="*/ 1721644 h 2112159"/>
                <a:gd name="connsiteX7" fmla="*/ 495300 w 1085850"/>
                <a:gd name="connsiteY7" fmla="*/ 997744 h 2112159"/>
                <a:gd name="connsiteX8" fmla="*/ 1026319 w 1085850"/>
                <a:gd name="connsiteY8" fmla="*/ 997744 h 2112159"/>
                <a:gd name="connsiteX9" fmla="*/ 1085850 w 1085850"/>
                <a:gd name="connsiteY9" fmla="*/ 945356 h 2112159"/>
                <a:gd name="connsiteX10" fmla="*/ 1085850 w 1085850"/>
                <a:gd name="connsiteY10" fmla="*/ 153991 h 2112159"/>
                <a:gd name="connsiteX11" fmla="*/ 892130 w 1085850"/>
                <a:gd name="connsiteY11" fmla="*/ 0 h 2112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85850" h="2112159">
                  <a:moveTo>
                    <a:pt x="892130" y="0"/>
                  </a:moveTo>
                  <a:lnTo>
                    <a:pt x="46044" y="0"/>
                  </a:lnTo>
                  <a:cubicBezTo>
                    <a:pt x="46044" y="0"/>
                    <a:pt x="0" y="4763"/>
                    <a:pt x="0" y="71333"/>
                  </a:cubicBezTo>
                  <a:cubicBezTo>
                    <a:pt x="0" y="180899"/>
                    <a:pt x="0" y="952500"/>
                    <a:pt x="0" y="952500"/>
                  </a:cubicBezTo>
                  <a:cubicBezTo>
                    <a:pt x="0" y="952500"/>
                    <a:pt x="6353" y="1300163"/>
                    <a:pt x="190500" y="1578769"/>
                  </a:cubicBezTo>
                  <a:cubicBezTo>
                    <a:pt x="525246" y="2085213"/>
                    <a:pt x="1071563" y="2112159"/>
                    <a:pt x="1071563" y="2112159"/>
                  </a:cubicBezTo>
                  <a:lnTo>
                    <a:pt x="1071563" y="1721644"/>
                  </a:lnTo>
                  <a:cubicBezTo>
                    <a:pt x="1071563" y="1721644"/>
                    <a:pt x="497681" y="1607344"/>
                    <a:pt x="495300" y="997744"/>
                  </a:cubicBezTo>
                  <a:lnTo>
                    <a:pt x="1026319" y="997744"/>
                  </a:lnTo>
                  <a:cubicBezTo>
                    <a:pt x="1026319" y="997744"/>
                    <a:pt x="1085850" y="990600"/>
                    <a:pt x="1085850" y="945356"/>
                  </a:cubicBezTo>
                  <a:cubicBezTo>
                    <a:pt x="1085850" y="909638"/>
                    <a:pt x="1085850" y="153991"/>
                    <a:pt x="1085850" y="153991"/>
                  </a:cubicBezTo>
                  <a:cubicBezTo>
                    <a:pt x="1085850" y="153991"/>
                    <a:pt x="1082678" y="0"/>
                    <a:pt x="892130" y="0"/>
                  </a:cubicBezTo>
                  <a:close/>
                </a:path>
              </a:pathLst>
            </a:custGeom>
            <a:grpFill/>
            <a:ln w="9525" cap="flat">
              <a:noFill/>
              <a:prstDash val="solid"/>
              <a:miter/>
            </a:ln>
          </p:spPr>
          <p:txBody>
            <a:bodyPr rtlCol="0" anchor="ctr"/>
            <a:lstStyle/>
            <a:p>
              <a:endParaRPr lang="en-US"/>
            </a:p>
          </p:txBody>
        </p:sp>
      </p:grpSp>
      <p:grpSp>
        <p:nvGrpSpPr>
          <p:cNvPr id="2" name="Group 1">
            <a:extLst>
              <a:ext uri="{FF2B5EF4-FFF2-40B4-BE49-F238E27FC236}">
                <a16:creationId xmlns:a16="http://schemas.microsoft.com/office/drawing/2014/main" id="{5B4EF4E1-E675-3DFD-4484-AD903B49944B}"/>
              </a:ext>
            </a:extLst>
          </p:cNvPr>
          <p:cNvGrpSpPr/>
          <p:nvPr userDrawn="1"/>
        </p:nvGrpSpPr>
        <p:grpSpPr>
          <a:xfrm>
            <a:off x="-348284" y="3973336"/>
            <a:ext cx="4264964" cy="3640286"/>
            <a:chOff x="-348284" y="3973336"/>
            <a:chExt cx="4264964" cy="3640286"/>
          </a:xfrm>
        </p:grpSpPr>
        <p:sp>
          <p:nvSpPr>
            <p:cNvPr id="6" name="Freeform: Shape 5">
              <a:extLst>
                <a:ext uri="{FF2B5EF4-FFF2-40B4-BE49-F238E27FC236}">
                  <a16:creationId xmlns:a16="http://schemas.microsoft.com/office/drawing/2014/main" id="{E10A6EF0-E685-7F88-9DAB-7E740ACF60CF}"/>
                </a:ext>
              </a:extLst>
            </p:cNvPr>
            <p:cNvSpPr/>
            <p:nvPr/>
          </p:nvSpPr>
          <p:spPr>
            <a:xfrm>
              <a:off x="583307" y="4636417"/>
              <a:ext cx="3333373" cy="2977205"/>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solidFill>
              <a:srgbClr val="FFF8F3">
                <a:alpha val="5000"/>
              </a:srgbClr>
            </a:solidFill>
            <a:ln w="19050" cap="flat">
              <a:noFill/>
              <a:prstDash val="solid"/>
              <a:miter/>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endParaRPr>
            </a:p>
          </p:txBody>
        </p:sp>
        <p:sp>
          <p:nvSpPr>
            <p:cNvPr id="7" name="Freeform: Shape 6">
              <a:extLst>
                <a:ext uri="{FF2B5EF4-FFF2-40B4-BE49-F238E27FC236}">
                  <a16:creationId xmlns:a16="http://schemas.microsoft.com/office/drawing/2014/main" id="{5F53B158-A450-F959-9777-359D9EEF88CD}"/>
                </a:ext>
              </a:extLst>
            </p:cNvPr>
            <p:cNvSpPr/>
            <p:nvPr/>
          </p:nvSpPr>
          <p:spPr>
            <a:xfrm>
              <a:off x="-348284" y="3973336"/>
              <a:ext cx="2359964" cy="2107801"/>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noFill/>
            <a:ln w="3175" cap="flat">
              <a:gradFill flip="none" rotWithShape="1">
                <a:gsLst>
                  <a:gs pos="0">
                    <a:srgbClr val="5B5FC7">
                      <a:lumMod val="5000"/>
                      <a:lumOff val="95000"/>
                    </a:srgbClr>
                  </a:gs>
                  <a:gs pos="43000">
                    <a:srgbClr val="8DE971"/>
                  </a:gs>
                  <a:gs pos="100000">
                    <a:srgbClr val="00B0F0"/>
                  </a:gs>
                </a:gsLst>
                <a:lin ang="0" scaled="1"/>
                <a:tileRect/>
              </a:gradFill>
              <a:prstDash val="solid"/>
              <a:miter/>
            </a:ln>
            <a:effectLst>
              <a:innerShdw blurRad="127000">
                <a:prstClr val="black"/>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endParaRPr>
            </a:p>
          </p:txBody>
        </p:sp>
        <p:grpSp>
          <p:nvGrpSpPr>
            <p:cNvPr id="9" name="Group 8">
              <a:extLst>
                <a:ext uri="{FF2B5EF4-FFF2-40B4-BE49-F238E27FC236}">
                  <a16:creationId xmlns:a16="http://schemas.microsoft.com/office/drawing/2014/main" id="{254E5845-0CCB-FCA4-EE9A-59EDC8F72B7E}"/>
                </a:ext>
              </a:extLst>
            </p:cNvPr>
            <p:cNvGrpSpPr/>
            <p:nvPr/>
          </p:nvGrpSpPr>
          <p:grpSpPr>
            <a:xfrm>
              <a:off x="689987" y="5360320"/>
              <a:ext cx="2722706" cy="1860630"/>
              <a:chOff x="7010847" y="2172752"/>
              <a:chExt cx="2292111" cy="1566372"/>
            </a:xfrm>
          </p:grpSpPr>
          <p:sp>
            <p:nvSpPr>
              <p:cNvPr id="10" name="Freeform: Shape 9">
                <a:extLst>
                  <a:ext uri="{FF2B5EF4-FFF2-40B4-BE49-F238E27FC236}">
                    <a16:creationId xmlns:a16="http://schemas.microsoft.com/office/drawing/2014/main" id="{08EB44DE-9A9C-AAB2-BDAD-B173532E5062}"/>
                  </a:ext>
                </a:extLst>
              </p:cNvPr>
              <p:cNvSpPr/>
              <p:nvPr/>
            </p:nvSpPr>
            <p:spPr>
              <a:xfrm>
                <a:off x="7010847" y="2172752"/>
                <a:ext cx="2292111" cy="1566372"/>
              </a:xfrm>
              <a:custGeom>
                <a:avLst/>
                <a:gdLst>
                  <a:gd name="connsiteX0" fmla="*/ 311250 w 2292111"/>
                  <a:gd name="connsiteY0" fmla="*/ 0 h 1566372"/>
                  <a:gd name="connsiteX1" fmla="*/ 723339 w 2292111"/>
                  <a:gd name="connsiteY1" fmla="*/ 0 h 1566372"/>
                  <a:gd name="connsiteX2" fmla="*/ 814477 w 2292111"/>
                  <a:gd name="connsiteY2" fmla="*/ 52546 h 1566372"/>
                  <a:gd name="connsiteX3" fmla="*/ 986173 w 2292111"/>
                  <a:gd name="connsiteY3" fmla="*/ 349968 h 1566372"/>
                  <a:gd name="connsiteX4" fmla="*/ 1050749 w 2292111"/>
                  <a:gd name="connsiteY4" fmla="*/ 238104 h 1566372"/>
                  <a:gd name="connsiteX5" fmla="*/ 1189658 w 2292111"/>
                  <a:gd name="connsiteY5" fmla="*/ 158017 h 1566372"/>
                  <a:gd name="connsiteX6" fmla="*/ 1817732 w 2292111"/>
                  <a:gd name="connsiteY6" fmla="*/ 158017 h 1566372"/>
                  <a:gd name="connsiteX7" fmla="*/ 1956638 w 2292111"/>
                  <a:gd name="connsiteY7" fmla="*/ 238104 h 1566372"/>
                  <a:gd name="connsiteX8" fmla="*/ 2270679 w 2292111"/>
                  <a:gd name="connsiteY8" fmla="*/ 782104 h 1566372"/>
                  <a:gd name="connsiteX9" fmla="*/ 2270679 w 2292111"/>
                  <a:gd name="connsiteY9" fmla="*/ 942282 h 1566372"/>
                  <a:gd name="connsiteX10" fmla="*/ 1956638 w 2292111"/>
                  <a:gd name="connsiteY10" fmla="*/ 1486281 h 1566372"/>
                  <a:gd name="connsiteX11" fmla="*/ 1817732 w 2292111"/>
                  <a:gd name="connsiteY11" fmla="*/ 1566372 h 1566372"/>
                  <a:gd name="connsiteX12" fmla="*/ 1189658 w 2292111"/>
                  <a:gd name="connsiteY12" fmla="*/ 1566372 h 1566372"/>
                  <a:gd name="connsiteX13" fmla="*/ 1050749 w 2292111"/>
                  <a:gd name="connsiteY13" fmla="*/ 1486281 h 1566372"/>
                  <a:gd name="connsiteX14" fmla="*/ 1002018 w 2292111"/>
                  <a:gd name="connsiteY14" fmla="*/ 1401866 h 1566372"/>
                  <a:gd name="connsiteX15" fmla="*/ 1001216 w 2292111"/>
                  <a:gd name="connsiteY15" fmla="*/ 1402668 h 1566372"/>
                  <a:gd name="connsiteX16" fmla="*/ 966074 w 2292111"/>
                  <a:gd name="connsiteY16" fmla="*/ 1412096 h 1566372"/>
                  <a:gd name="connsiteX17" fmla="*/ 690401 w 2292111"/>
                  <a:gd name="connsiteY17" fmla="*/ 1412110 h 1566372"/>
                  <a:gd name="connsiteX18" fmla="*/ 629479 w 2292111"/>
                  <a:gd name="connsiteY18" fmla="*/ 1376890 h 1566372"/>
                  <a:gd name="connsiteX19" fmla="*/ 491656 w 2292111"/>
                  <a:gd name="connsiteY19" fmla="*/ 1138173 h 1566372"/>
                  <a:gd name="connsiteX20" fmla="*/ 491615 w 2292111"/>
                  <a:gd name="connsiteY20" fmla="*/ 1067804 h 1566372"/>
                  <a:gd name="connsiteX21" fmla="*/ 574626 w 2292111"/>
                  <a:gd name="connsiteY21" fmla="*/ 924043 h 1566372"/>
                  <a:gd name="connsiteX22" fmla="*/ 311250 w 2292111"/>
                  <a:gd name="connsiteY22" fmla="*/ 924043 h 1566372"/>
                  <a:gd name="connsiteX23" fmla="*/ 220109 w 2292111"/>
                  <a:gd name="connsiteY23" fmla="*/ 871495 h 1566372"/>
                  <a:gd name="connsiteX24" fmla="*/ 14065 w 2292111"/>
                  <a:gd name="connsiteY24" fmla="*/ 514568 h 1566372"/>
                  <a:gd name="connsiteX25" fmla="*/ 14065 w 2292111"/>
                  <a:gd name="connsiteY25" fmla="*/ 409473 h 1566372"/>
                  <a:gd name="connsiteX26" fmla="*/ 220109 w 2292111"/>
                  <a:gd name="connsiteY26" fmla="*/ 52546 h 1566372"/>
                  <a:gd name="connsiteX27" fmla="*/ 311250 w 2292111"/>
                  <a:gd name="connsiteY27" fmla="*/ 0 h 1566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292111" h="1566372">
                    <a:moveTo>
                      <a:pt x="311250" y="0"/>
                    </a:moveTo>
                    <a:lnTo>
                      <a:pt x="723339" y="0"/>
                    </a:lnTo>
                    <a:cubicBezTo>
                      <a:pt x="761059" y="0"/>
                      <a:pt x="795727" y="20059"/>
                      <a:pt x="814477" y="52546"/>
                    </a:cubicBezTo>
                    <a:lnTo>
                      <a:pt x="986173" y="349968"/>
                    </a:lnTo>
                    <a:lnTo>
                      <a:pt x="1050749" y="238104"/>
                    </a:lnTo>
                    <a:cubicBezTo>
                      <a:pt x="1079661" y="188590"/>
                      <a:pt x="1132500" y="158017"/>
                      <a:pt x="1189658" y="158017"/>
                    </a:cubicBezTo>
                    <a:lnTo>
                      <a:pt x="1817732" y="158017"/>
                    </a:lnTo>
                    <a:cubicBezTo>
                      <a:pt x="1875222" y="158017"/>
                      <a:pt x="1928061" y="188590"/>
                      <a:pt x="1956638" y="238104"/>
                    </a:cubicBezTo>
                    <a:lnTo>
                      <a:pt x="2270679" y="782104"/>
                    </a:lnTo>
                    <a:cubicBezTo>
                      <a:pt x="2299256" y="831621"/>
                      <a:pt x="2299256" y="892767"/>
                      <a:pt x="2270679" y="942282"/>
                    </a:cubicBezTo>
                    <a:lnTo>
                      <a:pt x="1956638" y="1486281"/>
                    </a:lnTo>
                    <a:cubicBezTo>
                      <a:pt x="1927729" y="1535795"/>
                      <a:pt x="1874891" y="1566372"/>
                      <a:pt x="1817732" y="1566372"/>
                    </a:cubicBezTo>
                    <a:lnTo>
                      <a:pt x="1189658" y="1566372"/>
                    </a:lnTo>
                    <a:cubicBezTo>
                      <a:pt x="1132165" y="1566372"/>
                      <a:pt x="1079326" y="1535795"/>
                      <a:pt x="1050749" y="1486281"/>
                    </a:cubicBezTo>
                    <a:lnTo>
                      <a:pt x="1002018" y="1401866"/>
                    </a:lnTo>
                    <a:lnTo>
                      <a:pt x="1001216" y="1402668"/>
                    </a:lnTo>
                    <a:cubicBezTo>
                      <a:pt x="990701" y="1408739"/>
                      <a:pt x="978619" y="1412094"/>
                      <a:pt x="966074" y="1412096"/>
                    </a:cubicBezTo>
                    <a:lnTo>
                      <a:pt x="690401" y="1412110"/>
                    </a:lnTo>
                    <a:cubicBezTo>
                      <a:pt x="665237" y="1411989"/>
                      <a:pt x="642022" y="1398615"/>
                      <a:pt x="629479" y="1376890"/>
                    </a:cubicBezTo>
                    <a:lnTo>
                      <a:pt x="491656" y="1138173"/>
                    </a:lnTo>
                    <a:cubicBezTo>
                      <a:pt x="479041" y="1116323"/>
                      <a:pt x="479066" y="1089531"/>
                      <a:pt x="491615" y="1067804"/>
                    </a:cubicBezTo>
                    <a:lnTo>
                      <a:pt x="574626" y="924043"/>
                    </a:lnTo>
                    <a:lnTo>
                      <a:pt x="311250" y="924043"/>
                    </a:lnTo>
                    <a:cubicBezTo>
                      <a:pt x="273528" y="924043"/>
                      <a:pt x="238859" y="903982"/>
                      <a:pt x="220109" y="871495"/>
                    </a:cubicBezTo>
                    <a:lnTo>
                      <a:pt x="14065" y="514568"/>
                    </a:lnTo>
                    <a:cubicBezTo>
                      <a:pt x="-4688" y="482081"/>
                      <a:pt x="-4688" y="441962"/>
                      <a:pt x="14065" y="409473"/>
                    </a:cubicBezTo>
                    <a:lnTo>
                      <a:pt x="220109" y="52546"/>
                    </a:lnTo>
                    <a:cubicBezTo>
                      <a:pt x="239079" y="20059"/>
                      <a:pt x="273747" y="0"/>
                      <a:pt x="311250" y="0"/>
                    </a:cubicBezTo>
                    <a:close/>
                  </a:path>
                </a:pathLst>
              </a:custGeom>
              <a:solidFill>
                <a:srgbClr val="FFFFFF"/>
              </a:solidFill>
              <a:ln w="19050" cap="flat">
                <a:gradFill flip="none" rotWithShape="1">
                  <a:gsLst>
                    <a:gs pos="0">
                      <a:srgbClr val="5B5FC7">
                        <a:lumMod val="5000"/>
                        <a:lumOff val="95000"/>
                      </a:srgbClr>
                    </a:gs>
                    <a:gs pos="42000">
                      <a:srgbClr val="49C5B1"/>
                    </a:gs>
                    <a:gs pos="100000">
                      <a:srgbClr val="8DE971"/>
                    </a:gs>
                  </a:gsLst>
                  <a:lin ang="0" scaled="1"/>
                  <a:tileRect/>
                </a:gradFill>
                <a:prstDash val="solid"/>
                <a:miter/>
              </a:ln>
              <a:effectLst>
                <a:innerShdw blurRad="127000">
                  <a:prstClr val="black"/>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endParaRPr>
              </a:p>
            </p:txBody>
          </p:sp>
          <p:sp>
            <p:nvSpPr>
              <p:cNvPr id="11" name="Freeform: Shape 10">
                <a:extLst>
                  <a:ext uri="{FF2B5EF4-FFF2-40B4-BE49-F238E27FC236}">
                    <a16:creationId xmlns:a16="http://schemas.microsoft.com/office/drawing/2014/main" id="{C31DBD6B-AD99-81F5-316A-2EFE3DDC4ABE}"/>
                  </a:ext>
                </a:extLst>
              </p:cNvPr>
              <p:cNvSpPr/>
              <p:nvPr/>
            </p:nvSpPr>
            <p:spPr>
              <a:xfrm>
                <a:off x="7127391" y="2271318"/>
                <a:ext cx="815067" cy="727978"/>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gradFill flip="none" rotWithShape="1">
                <a:gsLst>
                  <a:gs pos="0">
                    <a:srgbClr val="8DE971"/>
                  </a:gs>
                  <a:gs pos="100000">
                    <a:srgbClr val="0078D4"/>
                  </a:gs>
                </a:gsLst>
                <a:lin ang="18900000" scaled="1"/>
                <a:tileRect/>
              </a:gradFill>
              <a:ln w="19050" cap="flat">
                <a:noFill/>
                <a:prstDash val="solid"/>
                <a:miter/>
              </a:ln>
              <a:effectLst>
                <a:innerShdw blurRad="127000">
                  <a:prstClr val="black">
                    <a:alpha val="99000"/>
                  </a:prstClr>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endParaRPr>
              </a:p>
            </p:txBody>
          </p:sp>
          <p:sp>
            <p:nvSpPr>
              <p:cNvPr id="15" name="Freeform: Shape 14">
                <a:extLst>
                  <a:ext uri="{FF2B5EF4-FFF2-40B4-BE49-F238E27FC236}">
                    <a16:creationId xmlns:a16="http://schemas.microsoft.com/office/drawing/2014/main" id="{755438B9-36EC-7340-94A0-98855EE9DD3D}"/>
                  </a:ext>
                </a:extLst>
              </p:cNvPr>
              <p:cNvSpPr/>
              <p:nvPr/>
            </p:nvSpPr>
            <p:spPr>
              <a:xfrm>
                <a:off x="7873143" y="2469533"/>
                <a:ext cx="1281679" cy="1144733"/>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gradFill flip="none" rotWithShape="1">
                <a:gsLst>
                  <a:gs pos="0">
                    <a:srgbClr val="49C5B1"/>
                  </a:gs>
                  <a:gs pos="100000">
                    <a:srgbClr val="8DE971"/>
                  </a:gs>
                </a:gsLst>
                <a:lin ang="2700000" scaled="1"/>
                <a:tileRect/>
              </a:gradFill>
              <a:ln w="19050" cap="flat">
                <a:noFill/>
                <a:prstDash val="solid"/>
                <a:miter/>
              </a:ln>
              <a:effectLst>
                <a:innerShdw blurRad="127000">
                  <a:prstClr val="black">
                    <a:alpha val="99000"/>
                  </a:prstClr>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endParaRPr>
              </a:p>
            </p:txBody>
          </p:sp>
          <p:sp>
            <p:nvSpPr>
              <p:cNvPr id="16" name="Freeform: Shape 15">
                <a:extLst>
                  <a:ext uri="{FF2B5EF4-FFF2-40B4-BE49-F238E27FC236}">
                    <a16:creationId xmlns:a16="http://schemas.microsoft.com/office/drawing/2014/main" id="{955B2866-F9C0-079A-098E-338F41BFD66C}"/>
                  </a:ext>
                </a:extLst>
              </p:cNvPr>
              <p:cNvSpPr/>
              <p:nvPr/>
            </p:nvSpPr>
            <p:spPr>
              <a:xfrm>
                <a:off x="7621037" y="3063341"/>
                <a:ext cx="474815" cy="424081"/>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gradFill flip="none" rotWithShape="1">
                <a:gsLst>
                  <a:gs pos="0">
                    <a:srgbClr val="69D6A3"/>
                  </a:gs>
                  <a:gs pos="100000">
                    <a:srgbClr val="8DC8E8">
                      <a:lumMod val="63000"/>
                    </a:srgbClr>
                  </a:gs>
                </a:gsLst>
                <a:lin ang="2700000" scaled="1"/>
                <a:tileRect/>
              </a:gradFill>
              <a:ln w="19050" cap="flat">
                <a:noFill/>
                <a:prstDash val="solid"/>
                <a:miter/>
              </a:ln>
              <a:effectLst>
                <a:innerShdw blurRad="127000">
                  <a:prstClr val="black">
                    <a:alpha val="99000"/>
                  </a:prstClr>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endParaRPr>
              </a:p>
            </p:txBody>
          </p:sp>
        </p:grpSp>
      </p:grpSp>
    </p:spTree>
    <p:extLst>
      <p:ext uri="{BB962C8B-B14F-4D97-AF65-F5344CB8AC3E}">
        <p14:creationId xmlns:p14="http://schemas.microsoft.com/office/powerpoint/2010/main" val="61675976"/>
      </p:ext>
    </p:extLst>
  </p:cSld>
  <p:clrMapOvr>
    <a:overrideClrMapping bg1="dk1" tx1="lt1" bg2="dk2" tx2="lt2" accent1="accent1" accent2="accent2" accent3="accent3" accent4="accent4" accent5="accent5" accent6="accent6" hlink="hlink" folHlink="folHlink"/>
  </p:clrMapOvr>
  <p:transition>
    <p:fade/>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userDrawn="1">
  <p:cSld name="Title left and content right 1">
    <p:bg>
      <p:bgPr>
        <a:solidFill>
          <a:schemeClr val="accent4"/>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055ED9F-C0BF-BF78-2DE7-838C296644B4}"/>
              </a:ext>
              <a:ext uri="{C183D7F6-B498-43B3-948B-1728B52AA6E4}">
                <adec:decorative xmlns:adec="http://schemas.microsoft.com/office/drawing/2017/decorative" val="1"/>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r="60453" b="745"/>
          <a:stretch/>
        </p:blipFill>
        <p:spPr>
          <a:xfrm>
            <a:off x="0" y="0"/>
            <a:ext cx="4857750" cy="6858000"/>
          </a:xfrm>
          <a:prstGeom prst="rect">
            <a:avLst/>
          </a:prstGeom>
        </p:spPr>
      </p:pic>
      <p:sp>
        <p:nvSpPr>
          <p:cNvPr id="11" name="Title 10">
            <a:extLst>
              <a:ext uri="{FF2B5EF4-FFF2-40B4-BE49-F238E27FC236}">
                <a16:creationId xmlns:a16="http://schemas.microsoft.com/office/drawing/2014/main" id="{44A76C9F-6A88-BBE8-350C-247AF08AC6C1}"/>
              </a:ext>
            </a:extLst>
          </p:cNvPr>
          <p:cNvSpPr>
            <a:spLocks noGrp="1"/>
          </p:cNvSpPr>
          <p:nvPr>
            <p:ph type="title"/>
          </p:nvPr>
        </p:nvSpPr>
        <p:spPr>
          <a:xfrm>
            <a:off x="588263" y="457200"/>
            <a:ext cx="3686194" cy="861774"/>
          </a:xfrm>
        </p:spPr>
        <p:txBody>
          <a:bodyPr/>
          <a:lstStyle>
            <a:lvl1pPr>
              <a:defRPr>
                <a:solidFill>
                  <a:schemeClr val="bg1"/>
                </a:solidFill>
              </a:defRPr>
            </a:lvl1pPr>
          </a:lstStyle>
          <a:p>
            <a:r>
              <a:rPr lang="en-US"/>
              <a:t>Click to edit Master title style</a:t>
            </a:r>
          </a:p>
        </p:txBody>
      </p:sp>
      <p:sp>
        <p:nvSpPr>
          <p:cNvPr id="6" name="Content Placeholder 5">
            <a:extLst>
              <a:ext uri="{FF2B5EF4-FFF2-40B4-BE49-F238E27FC236}">
                <a16:creationId xmlns:a16="http://schemas.microsoft.com/office/drawing/2014/main" id="{375F31C9-B56D-FAFD-F364-C9ED47CDE9D1}"/>
              </a:ext>
            </a:extLst>
          </p:cNvPr>
          <p:cNvSpPr>
            <a:spLocks noGrp="1"/>
          </p:cNvSpPr>
          <p:nvPr>
            <p:ph sz="quarter" idx="10"/>
          </p:nvPr>
        </p:nvSpPr>
        <p:spPr>
          <a:xfrm>
            <a:off x="5319920" y="1435099"/>
            <a:ext cx="6289468" cy="404404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12" name="Group 11">
            <a:extLst>
              <a:ext uri="{FF2B5EF4-FFF2-40B4-BE49-F238E27FC236}">
                <a16:creationId xmlns:a16="http://schemas.microsoft.com/office/drawing/2014/main" id="{5D0A4678-3313-BBA4-E012-887FB119604D}"/>
              </a:ext>
            </a:extLst>
          </p:cNvPr>
          <p:cNvGrpSpPr/>
          <p:nvPr userDrawn="1"/>
        </p:nvGrpSpPr>
        <p:grpSpPr>
          <a:xfrm>
            <a:off x="-862505" y="3615738"/>
            <a:ext cx="3333373" cy="3727132"/>
            <a:chOff x="-862505" y="3615738"/>
            <a:chExt cx="3333373" cy="3727132"/>
          </a:xfrm>
        </p:grpSpPr>
        <p:sp>
          <p:nvSpPr>
            <p:cNvPr id="2" name="Freeform: Shape 1">
              <a:extLst>
                <a:ext uri="{FF2B5EF4-FFF2-40B4-BE49-F238E27FC236}">
                  <a16:creationId xmlns:a16="http://schemas.microsoft.com/office/drawing/2014/main" id="{B0AE2604-69DC-A4FA-CF7F-9D804D3B4883}"/>
                </a:ext>
                <a:ext uri="{C183D7F6-B498-43B3-948B-1728B52AA6E4}">
                  <adec:decorative xmlns:adec="http://schemas.microsoft.com/office/drawing/2017/decorative" val="1"/>
                </a:ext>
              </a:extLst>
            </p:cNvPr>
            <p:cNvSpPr/>
            <p:nvPr userDrawn="1"/>
          </p:nvSpPr>
          <p:spPr>
            <a:xfrm>
              <a:off x="-862505" y="3615738"/>
              <a:ext cx="3333373" cy="2977205"/>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solidFill>
              <a:srgbClr val="FFF8F3">
                <a:alpha val="5000"/>
              </a:srgbClr>
            </a:solidFill>
            <a:ln w="19050" cap="flat">
              <a:noFill/>
              <a:prstDash val="solid"/>
              <a:miter/>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endParaRPr>
            </a:p>
          </p:txBody>
        </p:sp>
        <p:sp>
          <p:nvSpPr>
            <p:cNvPr id="5" name="Freeform: Shape 4">
              <a:extLst>
                <a:ext uri="{FF2B5EF4-FFF2-40B4-BE49-F238E27FC236}">
                  <a16:creationId xmlns:a16="http://schemas.microsoft.com/office/drawing/2014/main" id="{8B77D0AC-60A9-D6A3-FF19-04FCC94D4CA1}"/>
                </a:ext>
                <a:ext uri="{C183D7F6-B498-43B3-948B-1728B52AA6E4}">
                  <adec:decorative xmlns:adec="http://schemas.microsoft.com/office/drawing/2017/decorative" val="1"/>
                </a:ext>
              </a:extLst>
            </p:cNvPr>
            <p:cNvSpPr/>
            <p:nvPr userDrawn="1"/>
          </p:nvSpPr>
          <p:spPr>
            <a:xfrm>
              <a:off x="314683" y="5417074"/>
              <a:ext cx="2156185" cy="1925796"/>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noFill/>
            <a:ln w="3175" cap="flat">
              <a:gradFill flip="none" rotWithShape="1">
                <a:gsLst>
                  <a:gs pos="0">
                    <a:schemeClr val="accent1">
                      <a:lumMod val="5000"/>
                      <a:lumOff val="95000"/>
                    </a:schemeClr>
                  </a:gs>
                  <a:gs pos="42000">
                    <a:srgbClr val="FFB900"/>
                  </a:gs>
                  <a:gs pos="100000">
                    <a:srgbClr val="FFB3BB"/>
                  </a:gs>
                </a:gsLst>
                <a:lin ang="0" scaled="1"/>
                <a:tileRect/>
              </a:gradFill>
              <a:prstDash val="solid"/>
              <a:miter/>
            </a:ln>
            <a:effectLst>
              <a:innerShdw blurRad="127000">
                <a:prstClr val="black"/>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grpSp>
          <p:nvGrpSpPr>
            <p:cNvPr id="7" name="Group 6">
              <a:extLst>
                <a:ext uri="{FF2B5EF4-FFF2-40B4-BE49-F238E27FC236}">
                  <a16:creationId xmlns:a16="http://schemas.microsoft.com/office/drawing/2014/main" id="{22820122-A5ED-4347-1667-1B3F696474DE}"/>
                </a:ext>
                <a:ext uri="{C183D7F6-B498-43B3-948B-1728B52AA6E4}">
                  <adec:decorative xmlns:adec="http://schemas.microsoft.com/office/drawing/2017/decorative" val="1"/>
                </a:ext>
              </a:extLst>
            </p:cNvPr>
            <p:cNvGrpSpPr/>
            <p:nvPr userDrawn="1"/>
          </p:nvGrpSpPr>
          <p:grpSpPr>
            <a:xfrm>
              <a:off x="-579796" y="5011439"/>
              <a:ext cx="2336117" cy="2041356"/>
              <a:chOff x="9221783" y="4158570"/>
              <a:chExt cx="2336117" cy="2041356"/>
            </a:xfrm>
          </p:grpSpPr>
          <p:sp>
            <p:nvSpPr>
              <p:cNvPr id="8" name="Freeform: Shape 7">
                <a:extLst>
                  <a:ext uri="{FF2B5EF4-FFF2-40B4-BE49-F238E27FC236}">
                    <a16:creationId xmlns:a16="http://schemas.microsoft.com/office/drawing/2014/main" id="{51F9D024-506E-E3CB-1F38-13300230C2E3}"/>
                  </a:ext>
                </a:extLst>
              </p:cNvPr>
              <p:cNvSpPr/>
              <p:nvPr/>
            </p:nvSpPr>
            <p:spPr>
              <a:xfrm flipH="1">
                <a:off x="9221783" y="4158570"/>
                <a:ext cx="2336117" cy="2041356"/>
              </a:xfrm>
              <a:custGeom>
                <a:avLst/>
                <a:gdLst>
                  <a:gd name="connsiteX0" fmla="*/ 799317 w 2336117"/>
                  <a:gd name="connsiteY0" fmla="*/ 0 h 2041356"/>
                  <a:gd name="connsiteX1" fmla="*/ 343943 w 2336117"/>
                  <a:gd name="connsiteY1" fmla="*/ 0 h 2041356"/>
                  <a:gd name="connsiteX2" fmla="*/ 243229 w 2336117"/>
                  <a:gd name="connsiteY2" fmla="*/ 58066 h 2041356"/>
                  <a:gd name="connsiteX3" fmla="*/ 15542 w 2336117"/>
                  <a:gd name="connsiteY3" fmla="*/ 452484 h 2041356"/>
                  <a:gd name="connsiteX4" fmla="*/ 15542 w 2336117"/>
                  <a:gd name="connsiteY4" fmla="*/ 568618 h 2041356"/>
                  <a:gd name="connsiteX5" fmla="*/ 243229 w 2336117"/>
                  <a:gd name="connsiteY5" fmla="*/ 963035 h 2041356"/>
                  <a:gd name="connsiteX6" fmla="*/ 343943 w 2336117"/>
                  <a:gd name="connsiteY6" fmla="*/ 1021104 h 2041356"/>
                  <a:gd name="connsiteX7" fmla="*/ 706013 w 2336117"/>
                  <a:gd name="connsiteY7" fmla="*/ 1021104 h 2041356"/>
                  <a:gd name="connsiteX8" fmla="*/ 617340 w 2336117"/>
                  <a:gd name="connsiteY8" fmla="*/ 1174710 h 2041356"/>
                  <a:gd name="connsiteX9" fmla="*/ 617340 w 2336117"/>
                  <a:gd name="connsiteY9" fmla="*/ 1351713 h 2041356"/>
                  <a:gd name="connsiteX10" fmla="*/ 964363 w 2336117"/>
                  <a:gd name="connsiteY10" fmla="*/ 1952853 h 2041356"/>
                  <a:gd name="connsiteX11" fmla="*/ 1117863 w 2336117"/>
                  <a:gd name="connsiteY11" fmla="*/ 2041356 h 2041356"/>
                  <a:gd name="connsiteX12" fmla="*/ 1811909 w 2336117"/>
                  <a:gd name="connsiteY12" fmla="*/ 2041356 h 2041356"/>
                  <a:gd name="connsiteX13" fmla="*/ 1965406 w 2336117"/>
                  <a:gd name="connsiteY13" fmla="*/ 1952853 h 2041356"/>
                  <a:gd name="connsiteX14" fmla="*/ 2312433 w 2336117"/>
                  <a:gd name="connsiteY14" fmla="*/ 1351713 h 2041356"/>
                  <a:gd name="connsiteX15" fmla="*/ 2312433 w 2336117"/>
                  <a:gd name="connsiteY15" fmla="*/ 1174710 h 2041356"/>
                  <a:gd name="connsiteX16" fmla="*/ 1965406 w 2336117"/>
                  <a:gd name="connsiteY16" fmla="*/ 573570 h 2041356"/>
                  <a:gd name="connsiteX17" fmla="*/ 1811909 w 2336117"/>
                  <a:gd name="connsiteY17" fmla="*/ 485070 h 2041356"/>
                  <a:gd name="connsiteX18" fmla="*/ 1136439 w 2336117"/>
                  <a:gd name="connsiteY18" fmla="*/ 485070 h 2041356"/>
                  <a:gd name="connsiteX19" fmla="*/ 1127718 w 2336117"/>
                  <a:gd name="connsiteY19" fmla="*/ 452484 h 2041356"/>
                  <a:gd name="connsiteX20" fmla="*/ 900028 w 2336117"/>
                  <a:gd name="connsiteY20" fmla="*/ 58066 h 2041356"/>
                  <a:gd name="connsiteX21" fmla="*/ 799317 w 2336117"/>
                  <a:gd name="connsiteY21" fmla="*/ 0 h 2041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336117" h="2041356">
                    <a:moveTo>
                      <a:pt x="799317" y="0"/>
                    </a:moveTo>
                    <a:lnTo>
                      <a:pt x="343943" y="0"/>
                    </a:lnTo>
                    <a:cubicBezTo>
                      <a:pt x="302501" y="0"/>
                      <a:pt x="264191" y="22167"/>
                      <a:pt x="243229" y="58066"/>
                    </a:cubicBezTo>
                    <a:lnTo>
                      <a:pt x="15542" y="452484"/>
                    </a:lnTo>
                    <a:cubicBezTo>
                      <a:pt x="-5181" y="488385"/>
                      <a:pt x="-5181" y="532718"/>
                      <a:pt x="15542" y="568618"/>
                    </a:cubicBezTo>
                    <a:lnTo>
                      <a:pt x="243229" y="963035"/>
                    </a:lnTo>
                    <a:cubicBezTo>
                      <a:pt x="263948" y="998935"/>
                      <a:pt x="302258" y="1021104"/>
                      <a:pt x="343943" y="1021104"/>
                    </a:cubicBezTo>
                    <a:lnTo>
                      <a:pt x="706013" y="1021104"/>
                    </a:lnTo>
                    <a:lnTo>
                      <a:pt x="617340" y="1174710"/>
                    </a:lnTo>
                    <a:cubicBezTo>
                      <a:pt x="585757" y="1229429"/>
                      <a:pt x="585757" y="1296998"/>
                      <a:pt x="617340" y="1351713"/>
                    </a:cubicBezTo>
                    <a:lnTo>
                      <a:pt x="964363" y="1952853"/>
                    </a:lnTo>
                    <a:cubicBezTo>
                      <a:pt x="995942" y="2007568"/>
                      <a:pt x="1054331" y="2041356"/>
                      <a:pt x="1117863" y="2041356"/>
                    </a:cubicBezTo>
                    <a:lnTo>
                      <a:pt x="1811909" y="2041356"/>
                    </a:lnTo>
                    <a:cubicBezTo>
                      <a:pt x="1875071" y="2041356"/>
                      <a:pt x="1933460" y="2007568"/>
                      <a:pt x="1965406" y="1952853"/>
                    </a:cubicBezTo>
                    <a:lnTo>
                      <a:pt x="2312433" y="1351713"/>
                    </a:lnTo>
                    <a:cubicBezTo>
                      <a:pt x="2344012" y="1296998"/>
                      <a:pt x="2344012" y="1229429"/>
                      <a:pt x="2312433" y="1174710"/>
                    </a:cubicBezTo>
                    <a:lnTo>
                      <a:pt x="1965406" y="573570"/>
                    </a:lnTo>
                    <a:cubicBezTo>
                      <a:pt x="1933827" y="518854"/>
                      <a:pt x="1875438" y="485070"/>
                      <a:pt x="1811909" y="485070"/>
                    </a:cubicBezTo>
                    <a:lnTo>
                      <a:pt x="1136439" y="485070"/>
                    </a:lnTo>
                    <a:lnTo>
                      <a:pt x="1127718" y="452484"/>
                    </a:lnTo>
                    <a:lnTo>
                      <a:pt x="900028" y="58066"/>
                    </a:lnTo>
                    <a:cubicBezTo>
                      <a:pt x="879309" y="22167"/>
                      <a:pt x="840999" y="0"/>
                      <a:pt x="799317" y="0"/>
                    </a:cubicBezTo>
                    <a:close/>
                  </a:path>
                </a:pathLst>
              </a:custGeom>
              <a:solidFill>
                <a:schemeClr val="bg1"/>
              </a:solidFill>
              <a:ln w="19050" cap="flat">
                <a:gradFill flip="none" rotWithShape="1">
                  <a:gsLst>
                    <a:gs pos="0">
                      <a:schemeClr val="accent1">
                        <a:lumMod val="5000"/>
                        <a:lumOff val="95000"/>
                      </a:schemeClr>
                    </a:gs>
                    <a:gs pos="42000">
                      <a:srgbClr val="FFB3BB"/>
                    </a:gs>
                    <a:gs pos="100000">
                      <a:srgbClr val="FFB900"/>
                    </a:gs>
                  </a:gsLst>
                  <a:lin ang="10800000" scaled="1"/>
                  <a:tileRect/>
                </a:gradFill>
                <a:prstDash val="solid"/>
                <a:miter/>
              </a:ln>
              <a:effectLst>
                <a:innerShdw blurRad="127000">
                  <a:prstClr val="black"/>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9" name="Freeform: Shape 8">
                <a:extLst>
                  <a:ext uri="{FF2B5EF4-FFF2-40B4-BE49-F238E27FC236}">
                    <a16:creationId xmlns:a16="http://schemas.microsoft.com/office/drawing/2014/main" id="{634B38D7-A7FD-60A4-C3EC-370A0B95BFFE}"/>
                  </a:ext>
                </a:extLst>
              </p:cNvPr>
              <p:cNvSpPr/>
              <p:nvPr/>
            </p:nvSpPr>
            <p:spPr>
              <a:xfrm>
                <a:off x="9402160" y="4812223"/>
                <a:ext cx="1392776" cy="1243956"/>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gradFill flip="none" rotWithShape="1">
                <a:gsLst>
                  <a:gs pos="0">
                    <a:srgbClr val="FFB3BB"/>
                  </a:gs>
                  <a:gs pos="100000">
                    <a:srgbClr val="C03BC4"/>
                  </a:gs>
                </a:gsLst>
                <a:lin ang="2700000" scaled="1"/>
                <a:tileRect/>
              </a:gradFill>
              <a:ln w="19050" cap="flat">
                <a:noFill/>
                <a:prstDash val="solid"/>
                <a:miter/>
              </a:ln>
              <a:effectLst>
                <a:innerShdw blurRad="127000">
                  <a:prstClr val="black">
                    <a:alpha val="99000"/>
                  </a:prstClr>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10" name="Freeform: Shape 9">
                <a:extLst>
                  <a:ext uri="{FF2B5EF4-FFF2-40B4-BE49-F238E27FC236}">
                    <a16:creationId xmlns:a16="http://schemas.microsoft.com/office/drawing/2014/main" id="{488D3995-2277-8D86-74D0-61BD5696CDC2}"/>
                  </a:ext>
                </a:extLst>
              </p:cNvPr>
              <p:cNvSpPr/>
              <p:nvPr/>
            </p:nvSpPr>
            <p:spPr>
              <a:xfrm>
                <a:off x="10584870" y="4301683"/>
                <a:ext cx="814410" cy="727390"/>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gradFill flip="none" rotWithShape="1">
                <a:gsLst>
                  <a:gs pos="0">
                    <a:srgbClr val="FFB900"/>
                  </a:gs>
                  <a:gs pos="89000">
                    <a:srgbClr val="D59ED7"/>
                  </a:gs>
                </a:gsLst>
                <a:lin ang="2700000" scaled="1"/>
                <a:tileRect/>
              </a:gradFill>
              <a:ln w="19050" cap="flat">
                <a:noFill/>
                <a:prstDash val="solid"/>
                <a:miter/>
              </a:ln>
              <a:effectLst>
                <a:innerShdw blurRad="127000">
                  <a:prstClr val="black">
                    <a:alpha val="99000"/>
                  </a:prstClr>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grpSp>
      </p:grpSp>
    </p:spTree>
    <p:extLst>
      <p:ext uri="{BB962C8B-B14F-4D97-AF65-F5344CB8AC3E}">
        <p14:creationId xmlns:p14="http://schemas.microsoft.com/office/powerpoint/2010/main" val="1009278634"/>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userDrawn="1">
  <p:cSld name="Title left and content right 2">
    <p:bg>
      <p:bgPr>
        <a:solidFill>
          <a:schemeClr val="accent4"/>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055ED9F-C0BF-BF78-2DE7-838C296644B4}"/>
              </a:ext>
              <a:ext uri="{C183D7F6-B498-43B3-948B-1728B52AA6E4}">
                <adec:decorative xmlns:adec="http://schemas.microsoft.com/office/drawing/2017/decorative" val="1"/>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r="60453" b="745"/>
          <a:stretch/>
        </p:blipFill>
        <p:spPr>
          <a:xfrm>
            <a:off x="0" y="0"/>
            <a:ext cx="4857750" cy="6858000"/>
          </a:xfrm>
          <a:prstGeom prst="rect">
            <a:avLst/>
          </a:prstGeom>
        </p:spPr>
      </p:pic>
      <p:sp>
        <p:nvSpPr>
          <p:cNvPr id="6" name="Content Placeholder 5">
            <a:extLst>
              <a:ext uri="{FF2B5EF4-FFF2-40B4-BE49-F238E27FC236}">
                <a16:creationId xmlns:a16="http://schemas.microsoft.com/office/drawing/2014/main" id="{375F31C9-B56D-FAFD-F364-C9ED47CDE9D1}"/>
              </a:ext>
            </a:extLst>
          </p:cNvPr>
          <p:cNvSpPr>
            <a:spLocks noGrp="1"/>
          </p:cNvSpPr>
          <p:nvPr>
            <p:ph sz="quarter" idx="10"/>
          </p:nvPr>
        </p:nvSpPr>
        <p:spPr>
          <a:xfrm>
            <a:off x="5319920" y="1435099"/>
            <a:ext cx="6289468" cy="404404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itle 10">
            <a:extLst>
              <a:ext uri="{FF2B5EF4-FFF2-40B4-BE49-F238E27FC236}">
                <a16:creationId xmlns:a16="http://schemas.microsoft.com/office/drawing/2014/main" id="{44A76C9F-6A88-BBE8-350C-247AF08AC6C1}"/>
              </a:ext>
            </a:extLst>
          </p:cNvPr>
          <p:cNvSpPr>
            <a:spLocks noGrp="1"/>
          </p:cNvSpPr>
          <p:nvPr>
            <p:ph type="title"/>
          </p:nvPr>
        </p:nvSpPr>
        <p:spPr>
          <a:xfrm>
            <a:off x="588263" y="457200"/>
            <a:ext cx="3686194" cy="861774"/>
          </a:xfrm>
        </p:spPr>
        <p:txBody>
          <a:bodyPr/>
          <a:lstStyle>
            <a:lvl1pPr>
              <a:defRPr>
                <a:solidFill>
                  <a:schemeClr val="bg1"/>
                </a:solidFill>
              </a:defRPr>
            </a:lvl1pPr>
          </a:lstStyle>
          <a:p>
            <a:r>
              <a:rPr lang="en-US"/>
              <a:t>Click to edit Master title style</a:t>
            </a:r>
          </a:p>
        </p:txBody>
      </p:sp>
      <p:grpSp>
        <p:nvGrpSpPr>
          <p:cNvPr id="3" name="Group 2">
            <a:extLst>
              <a:ext uri="{FF2B5EF4-FFF2-40B4-BE49-F238E27FC236}">
                <a16:creationId xmlns:a16="http://schemas.microsoft.com/office/drawing/2014/main" id="{76866D19-0C38-D689-793B-5D4261227C52}"/>
              </a:ext>
            </a:extLst>
          </p:cNvPr>
          <p:cNvGrpSpPr/>
          <p:nvPr userDrawn="1"/>
        </p:nvGrpSpPr>
        <p:grpSpPr>
          <a:xfrm>
            <a:off x="-348284" y="3973336"/>
            <a:ext cx="4264964" cy="3640286"/>
            <a:chOff x="-348284" y="3973336"/>
            <a:chExt cx="4264964" cy="3640286"/>
          </a:xfrm>
        </p:grpSpPr>
        <p:sp>
          <p:nvSpPr>
            <p:cNvPr id="12" name="Freeform: Shape 11">
              <a:extLst>
                <a:ext uri="{FF2B5EF4-FFF2-40B4-BE49-F238E27FC236}">
                  <a16:creationId xmlns:a16="http://schemas.microsoft.com/office/drawing/2014/main" id="{8B352472-274B-1134-7A04-7AA820654856}"/>
                </a:ext>
              </a:extLst>
            </p:cNvPr>
            <p:cNvSpPr/>
            <p:nvPr/>
          </p:nvSpPr>
          <p:spPr>
            <a:xfrm>
              <a:off x="583307" y="4636417"/>
              <a:ext cx="3333373" cy="2977205"/>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solidFill>
              <a:srgbClr val="FFF8F3">
                <a:alpha val="5000"/>
              </a:srgbClr>
            </a:solidFill>
            <a:ln w="19050" cap="flat">
              <a:noFill/>
              <a:prstDash val="solid"/>
              <a:miter/>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endParaRPr>
            </a:p>
          </p:txBody>
        </p:sp>
        <p:sp>
          <p:nvSpPr>
            <p:cNvPr id="13" name="Freeform: Shape 12">
              <a:extLst>
                <a:ext uri="{FF2B5EF4-FFF2-40B4-BE49-F238E27FC236}">
                  <a16:creationId xmlns:a16="http://schemas.microsoft.com/office/drawing/2014/main" id="{C3D6263D-ACDC-0895-220C-5234DFD42E2F}"/>
                </a:ext>
              </a:extLst>
            </p:cNvPr>
            <p:cNvSpPr/>
            <p:nvPr/>
          </p:nvSpPr>
          <p:spPr>
            <a:xfrm>
              <a:off x="-348284" y="3973336"/>
              <a:ext cx="2359964" cy="2107801"/>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noFill/>
            <a:ln w="3175" cap="flat">
              <a:gradFill flip="none" rotWithShape="1">
                <a:gsLst>
                  <a:gs pos="0">
                    <a:srgbClr val="5B5FC7">
                      <a:lumMod val="5000"/>
                      <a:lumOff val="95000"/>
                    </a:srgbClr>
                  </a:gs>
                  <a:gs pos="43000">
                    <a:srgbClr val="8DE971"/>
                  </a:gs>
                  <a:gs pos="100000">
                    <a:srgbClr val="00B0F0"/>
                  </a:gs>
                </a:gsLst>
                <a:lin ang="0" scaled="1"/>
                <a:tileRect/>
              </a:gradFill>
              <a:prstDash val="solid"/>
              <a:miter/>
            </a:ln>
            <a:effectLst>
              <a:innerShdw blurRad="127000">
                <a:prstClr val="black"/>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endParaRPr>
            </a:p>
          </p:txBody>
        </p:sp>
        <p:grpSp>
          <p:nvGrpSpPr>
            <p:cNvPr id="14" name="Group 13">
              <a:extLst>
                <a:ext uri="{FF2B5EF4-FFF2-40B4-BE49-F238E27FC236}">
                  <a16:creationId xmlns:a16="http://schemas.microsoft.com/office/drawing/2014/main" id="{BAA7E670-E587-0E01-3B9E-19E28C5942E6}"/>
                </a:ext>
              </a:extLst>
            </p:cNvPr>
            <p:cNvGrpSpPr/>
            <p:nvPr/>
          </p:nvGrpSpPr>
          <p:grpSpPr>
            <a:xfrm>
              <a:off x="689987" y="5360320"/>
              <a:ext cx="2722706" cy="1860630"/>
              <a:chOff x="7010847" y="2172752"/>
              <a:chExt cx="2292111" cy="1566372"/>
            </a:xfrm>
          </p:grpSpPr>
          <p:sp>
            <p:nvSpPr>
              <p:cNvPr id="15" name="Freeform: Shape 14">
                <a:extLst>
                  <a:ext uri="{FF2B5EF4-FFF2-40B4-BE49-F238E27FC236}">
                    <a16:creationId xmlns:a16="http://schemas.microsoft.com/office/drawing/2014/main" id="{546BCDBF-9EBD-8796-589F-50A1B2730662}"/>
                  </a:ext>
                </a:extLst>
              </p:cNvPr>
              <p:cNvSpPr/>
              <p:nvPr/>
            </p:nvSpPr>
            <p:spPr>
              <a:xfrm>
                <a:off x="7010847" y="2172752"/>
                <a:ext cx="2292111" cy="1566372"/>
              </a:xfrm>
              <a:custGeom>
                <a:avLst/>
                <a:gdLst>
                  <a:gd name="connsiteX0" fmla="*/ 311250 w 2292111"/>
                  <a:gd name="connsiteY0" fmla="*/ 0 h 1566372"/>
                  <a:gd name="connsiteX1" fmla="*/ 723339 w 2292111"/>
                  <a:gd name="connsiteY1" fmla="*/ 0 h 1566372"/>
                  <a:gd name="connsiteX2" fmla="*/ 814477 w 2292111"/>
                  <a:gd name="connsiteY2" fmla="*/ 52546 h 1566372"/>
                  <a:gd name="connsiteX3" fmla="*/ 986173 w 2292111"/>
                  <a:gd name="connsiteY3" fmla="*/ 349968 h 1566372"/>
                  <a:gd name="connsiteX4" fmla="*/ 1050749 w 2292111"/>
                  <a:gd name="connsiteY4" fmla="*/ 238104 h 1566372"/>
                  <a:gd name="connsiteX5" fmla="*/ 1189658 w 2292111"/>
                  <a:gd name="connsiteY5" fmla="*/ 158017 h 1566372"/>
                  <a:gd name="connsiteX6" fmla="*/ 1817732 w 2292111"/>
                  <a:gd name="connsiteY6" fmla="*/ 158017 h 1566372"/>
                  <a:gd name="connsiteX7" fmla="*/ 1956638 w 2292111"/>
                  <a:gd name="connsiteY7" fmla="*/ 238104 h 1566372"/>
                  <a:gd name="connsiteX8" fmla="*/ 2270679 w 2292111"/>
                  <a:gd name="connsiteY8" fmla="*/ 782104 h 1566372"/>
                  <a:gd name="connsiteX9" fmla="*/ 2270679 w 2292111"/>
                  <a:gd name="connsiteY9" fmla="*/ 942282 h 1566372"/>
                  <a:gd name="connsiteX10" fmla="*/ 1956638 w 2292111"/>
                  <a:gd name="connsiteY10" fmla="*/ 1486281 h 1566372"/>
                  <a:gd name="connsiteX11" fmla="*/ 1817732 w 2292111"/>
                  <a:gd name="connsiteY11" fmla="*/ 1566372 h 1566372"/>
                  <a:gd name="connsiteX12" fmla="*/ 1189658 w 2292111"/>
                  <a:gd name="connsiteY12" fmla="*/ 1566372 h 1566372"/>
                  <a:gd name="connsiteX13" fmla="*/ 1050749 w 2292111"/>
                  <a:gd name="connsiteY13" fmla="*/ 1486281 h 1566372"/>
                  <a:gd name="connsiteX14" fmla="*/ 1002018 w 2292111"/>
                  <a:gd name="connsiteY14" fmla="*/ 1401866 h 1566372"/>
                  <a:gd name="connsiteX15" fmla="*/ 1001216 w 2292111"/>
                  <a:gd name="connsiteY15" fmla="*/ 1402668 h 1566372"/>
                  <a:gd name="connsiteX16" fmla="*/ 966074 w 2292111"/>
                  <a:gd name="connsiteY16" fmla="*/ 1412096 h 1566372"/>
                  <a:gd name="connsiteX17" fmla="*/ 690401 w 2292111"/>
                  <a:gd name="connsiteY17" fmla="*/ 1412110 h 1566372"/>
                  <a:gd name="connsiteX18" fmla="*/ 629479 w 2292111"/>
                  <a:gd name="connsiteY18" fmla="*/ 1376890 h 1566372"/>
                  <a:gd name="connsiteX19" fmla="*/ 491656 w 2292111"/>
                  <a:gd name="connsiteY19" fmla="*/ 1138173 h 1566372"/>
                  <a:gd name="connsiteX20" fmla="*/ 491615 w 2292111"/>
                  <a:gd name="connsiteY20" fmla="*/ 1067804 h 1566372"/>
                  <a:gd name="connsiteX21" fmla="*/ 574626 w 2292111"/>
                  <a:gd name="connsiteY21" fmla="*/ 924043 h 1566372"/>
                  <a:gd name="connsiteX22" fmla="*/ 311250 w 2292111"/>
                  <a:gd name="connsiteY22" fmla="*/ 924043 h 1566372"/>
                  <a:gd name="connsiteX23" fmla="*/ 220109 w 2292111"/>
                  <a:gd name="connsiteY23" fmla="*/ 871495 h 1566372"/>
                  <a:gd name="connsiteX24" fmla="*/ 14065 w 2292111"/>
                  <a:gd name="connsiteY24" fmla="*/ 514568 h 1566372"/>
                  <a:gd name="connsiteX25" fmla="*/ 14065 w 2292111"/>
                  <a:gd name="connsiteY25" fmla="*/ 409473 h 1566372"/>
                  <a:gd name="connsiteX26" fmla="*/ 220109 w 2292111"/>
                  <a:gd name="connsiteY26" fmla="*/ 52546 h 1566372"/>
                  <a:gd name="connsiteX27" fmla="*/ 311250 w 2292111"/>
                  <a:gd name="connsiteY27" fmla="*/ 0 h 1566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292111" h="1566372">
                    <a:moveTo>
                      <a:pt x="311250" y="0"/>
                    </a:moveTo>
                    <a:lnTo>
                      <a:pt x="723339" y="0"/>
                    </a:lnTo>
                    <a:cubicBezTo>
                      <a:pt x="761059" y="0"/>
                      <a:pt x="795727" y="20059"/>
                      <a:pt x="814477" y="52546"/>
                    </a:cubicBezTo>
                    <a:lnTo>
                      <a:pt x="986173" y="349968"/>
                    </a:lnTo>
                    <a:lnTo>
                      <a:pt x="1050749" y="238104"/>
                    </a:lnTo>
                    <a:cubicBezTo>
                      <a:pt x="1079661" y="188590"/>
                      <a:pt x="1132500" y="158017"/>
                      <a:pt x="1189658" y="158017"/>
                    </a:cubicBezTo>
                    <a:lnTo>
                      <a:pt x="1817732" y="158017"/>
                    </a:lnTo>
                    <a:cubicBezTo>
                      <a:pt x="1875222" y="158017"/>
                      <a:pt x="1928061" y="188590"/>
                      <a:pt x="1956638" y="238104"/>
                    </a:cubicBezTo>
                    <a:lnTo>
                      <a:pt x="2270679" y="782104"/>
                    </a:lnTo>
                    <a:cubicBezTo>
                      <a:pt x="2299256" y="831621"/>
                      <a:pt x="2299256" y="892767"/>
                      <a:pt x="2270679" y="942282"/>
                    </a:cubicBezTo>
                    <a:lnTo>
                      <a:pt x="1956638" y="1486281"/>
                    </a:lnTo>
                    <a:cubicBezTo>
                      <a:pt x="1927729" y="1535795"/>
                      <a:pt x="1874891" y="1566372"/>
                      <a:pt x="1817732" y="1566372"/>
                    </a:cubicBezTo>
                    <a:lnTo>
                      <a:pt x="1189658" y="1566372"/>
                    </a:lnTo>
                    <a:cubicBezTo>
                      <a:pt x="1132165" y="1566372"/>
                      <a:pt x="1079326" y="1535795"/>
                      <a:pt x="1050749" y="1486281"/>
                    </a:cubicBezTo>
                    <a:lnTo>
                      <a:pt x="1002018" y="1401866"/>
                    </a:lnTo>
                    <a:lnTo>
                      <a:pt x="1001216" y="1402668"/>
                    </a:lnTo>
                    <a:cubicBezTo>
                      <a:pt x="990701" y="1408739"/>
                      <a:pt x="978619" y="1412094"/>
                      <a:pt x="966074" y="1412096"/>
                    </a:cubicBezTo>
                    <a:lnTo>
                      <a:pt x="690401" y="1412110"/>
                    </a:lnTo>
                    <a:cubicBezTo>
                      <a:pt x="665237" y="1411989"/>
                      <a:pt x="642022" y="1398615"/>
                      <a:pt x="629479" y="1376890"/>
                    </a:cubicBezTo>
                    <a:lnTo>
                      <a:pt x="491656" y="1138173"/>
                    </a:lnTo>
                    <a:cubicBezTo>
                      <a:pt x="479041" y="1116323"/>
                      <a:pt x="479066" y="1089531"/>
                      <a:pt x="491615" y="1067804"/>
                    </a:cubicBezTo>
                    <a:lnTo>
                      <a:pt x="574626" y="924043"/>
                    </a:lnTo>
                    <a:lnTo>
                      <a:pt x="311250" y="924043"/>
                    </a:lnTo>
                    <a:cubicBezTo>
                      <a:pt x="273528" y="924043"/>
                      <a:pt x="238859" y="903982"/>
                      <a:pt x="220109" y="871495"/>
                    </a:cubicBezTo>
                    <a:lnTo>
                      <a:pt x="14065" y="514568"/>
                    </a:lnTo>
                    <a:cubicBezTo>
                      <a:pt x="-4688" y="482081"/>
                      <a:pt x="-4688" y="441962"/>
                      <a:pt x="14065" y="409473"/>
                    </a:cubicBezTo>
                    <a:lnTo>
                      <a:pt x="220109" y="52546"/>
                    </a:lnTo>
                    <a:cubicBezTo>
                      <a:pt x="239079" y="20059"/>
                      <a:pt x="273747" y="0"/>
                      <a:pt x="311250" y="0"/>
                    </a:cubicBezTo>
                    <a:close/>
                  </a:path>
                </a:pathLst>
              </a:custGeom>
              <a:solidFill>
                <a:srgbClr val="FFFFFF"/>
              </a:solidFill>
              <a:ln w="19050" cap="flat">
                <a:gradFill flip="none" rotWithShape="1">
                  <a:gsLst>
                    <a:gs pos="0">
                      <a:srgbClr val="5B5FC7">
                        <a:lumMod val="5000"/>
                        <a:lumOff val="95000"/>
                      </a:srgbClr>
                    </a:gs>
                    <a:gs pos="42000">
                      <a:srgbClr val="49C5B1"/>
                    </a:gs>
                    <a:gs pos="100000">
                      <a:srgbClr val="8DE971"/>
                    </a:gs>
                  </a:gsLst>
                  <a:lin ang="0" scaled="1"/>
                  <a:tileRect/>
                </a:gradFill>
                <a:prstDash val="solid"/>
                <a:miter/>
              </a:ln>
              <a:effectLst>
                <a:innerShdw blurRad="127000">
                  <a:prstClr val="black"/>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endParaRPr>
              </a:p>
            </p:txBody>
          </p:sp>
          <p:sp>
            <p:nvSpPr>
              <p:cNvPr id="16" name="Freeform: Shape 15">
                <a:extLst>
                  <a:ext uri="{FF2B5EF4-FFF2-40B4-BE49-F238E27FC236}">
                    <a16:creationId xmlns:a16="http://schemas.microsoft.com/office/drawing/2014/main" id="{D8479F65-E8F7-B6C2-5479-A3A025471DD7}"/>
                  </a:ext>
                </a:extLst>
              </p:cNvPr>
              <p:cNvSpPr/>
              <p:nvPr/>
            </p:nvSpPr>
            <p:spPr>
              <a:xfrm>
                <a:off x="7127391" y="2271318"/>
                <a:ext cx="815067" cy="727978"/>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gradFill flip="none" rotWithShape="1">
                <a:gsLst>
                  <a:gs pos="0">
                    <a:srgbClr val="8DE971"/>
                  </a:gs>
                  <a:gs pos="100000">
                    <a:srgbClr val="0078D4"/>
                  </a:gs>
                </a:gsLst>
                <a:lin ang="18900000" scaled="1"/>
                <a:tileRect/>
              </a:gradFill>
              <a:ln w="19050" cap="flat">
                <a:noFill/>
                <a:prstDash val="solid"/>
                <a:miter/>
              </a:ln>
              <a:effectLst>
                <a:innerShdw blurRad="127000">
                  <a:prstClr val="black">
                    <a:alpha val="99000"/>
                  </a:prstClr>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endParaRPr>
              </a:p>
            </p:txBody>
          </p:sp>
          <p:sp>
            <p:nvSpPr>
              <p:cNvPr id="17" name="Freeform: Shape 16">
                <a:extLst>
                  <a:ext uri="{FF2B5EF4-FFF2-40B4-BE49-F238E27FC236}">
                    <a16:creationId xmlns:a16="http://schemas.microsoft.com/office/drawing/2014/main" id="{84C3692C-8CF6-7678-0AE1-6F57CCD8F464}"/>
                  </a:ext>
                </a:extLst>
              </p:cNvPr>
              <p:cNvSpPr/>
              <p:nvPr/>
            </p:nvSpPr>
            <p:spPr>
              <a:xfrm>
                <a:off x="7873143" y="2469533"/>
                <a:ext cx="1281679" cy="1144733"/>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gradFill flip="none" rotWithShape="1">
                <a:gsLst>
                  <a:gs pos="0">
                    <a:srgbClr val="49C5B1"/>
                  </a:gs>
                  <a:gs pos="100000">
                    <a:srgbClr val="8DE971"/>
                  </a:gs>
                </a:gsLst>
                <a:lin ang="2700000" scaled="1"/>
                <a:tileRect/>
              </a:gradFill>
              <a:ln w="19050" cap="flat">
                <a:noFill/>
                <a:prstDash val="solid"/>
                <a:miter/>
              </a:ln>
              <a:effectLst>
                <a:innerShdw blurRad="127000">
                  <a:prstClr val="black">
                    <a:alpha val="99000"/>
                  </a:prstClr>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endParaRPr>
              </a:p>
            </p:txBody>
          </p:sp>
          <p:sp>
            <p:nvSpPr>
              <p:cNvPr id="18" name="Freeform: Shape 17">
                <a:extLst>
                  <a:ext uri="{FF2B5EF4-FFF2-40B4-BE49-F238E27FC236}">
                    <a16:creationId xmlns:a16="http://schemas.microsoft.com/office/drawing/2014/main" id="{EBFBE723-EFD2-59DC-2141-405FCDED5F67}"/>
                  </a:ext>
                </a:extLst>
              </p:cNvPr>
              <p:cNvSpPr/>
              <p:nvPr/>
            </p:nvSpPr>
            <p:spPr>
              <a:xfrm>
                <a:off x="7621037" y="3063341"/>
                <a:ext cx="474815" cy="424081"/>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gradFill flip="none" rotWithShape="1">
                <a:gsLst>
                  <a:gs pos="0">
                    <a:srgbClr val="69D6A3"/>
                  </a:gs>
                  <a:gs pos="100000">
                    <a:srgbClr val="8DC8E8">
                      <a:lumMod val="63000"/>
                    </a:srgbClr>
                  </a:gs>
                </a:gsLst>
                <a:lin ang="2700000" scaled="1"/>
                <a:tileRect/>
              </a:gradFill>
              <a:ln w="19050" cap="flat">
                <a:noFill/>
                <a:prstDash val="solid"/>
                <a:miter/>
              </a:ln>
              <a:effectLst>
                <a:innerShdw blurRad="127000">
                  <a:prstClr val="black">
                    <a:alpha val="99000"/>
                  </a:prstClr>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endParaRPr>
              </a:p>
            </p:txBody>
          </p:sp>
        </p:grpSp>
      </p:grpSp>
    </p:spTree>
    <p:extLst>
      <p:ext uri="{BB962C8B-B14F-4D97-AF65-F5344CB8AC3E}">
        <p14:creationId xmlns:p14="http://schemas.microsoft.com/office/powerpoint/2010/main" val="2013466528"/>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reserve="1" userDrawn="1">
  <p:cSld name="Title left and content right 3">
    <p:bg>
      <p:bgPr>
        <a:solidFill>
          <a:schemeClr val="accent4"/>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055ED9F-C0BF-BF78-2DE7-838C296644B4}"/>
              </a:ext>
              <a:ext uri="{C183D7F6-B498-43B3-948B-1728B52AA6E4}">
                <adec:decorative xmlns:adec="http://schemas.microsoft.com/office/drawing/2017/decorative" val="1"/>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r="60453" b="745"/>
          <a:stretch/>
        </p:blipFill>
        <p:spPr>
          <a:xfrm>
            <a:off x="0" y="0"/>
            <a:ext cx="4857750" cy="6858000"/>
          </a:xfrm>
          <a:prstGeom prst="rect">
            <a:avLst/>
          </a:prstGeom>
        </p:spPr>
      </p:pic>
      <p:sp>
        <p:nvSpPr>
          <p:cNvPr id="6" name="Content Placeholder 5">
            <a:extLst>
              <a:ext uri="{FF2B5EF4-FFF2-40B4-BE49-F238E27FC236}">
                <a16:creationId xmlns:a16="http://schemas.microsoft.com/office/drawing/2014/main" id="{375F31C9-B56D-FAFD-F364-C9ED47CDE9D1}"/>
              </a:ext>
            </a:extLst>
          </p:cNvPr>
          <p:cNvSpPr>
            <a:spLocks noGrp="1"/>
          </p:cNvSpPr>
          <p:nvPr>
            <p:ph sz="quarter" idx="10"/>
          </p:nvPr>
        </p:nvSpPr>
        <p:spPr>
          <a:xfrm>
            <a:off x="5319920" y="1435099"/>
            <a:ext cx="6289468" cy="404404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itle 10">
            <a:extLst>
              <a:ext uri="{FF2B5EF4-FFF2-40B4-BE49-F238E27FC236}">
                <a16:creationId xmlns:a16="http://schemas.microsoft.com/office/drawing/2014/main" id="{44A76C9F-6A88-BBE8-350C-247AF08AC6C1}"/>
              </a:ext>
            </a:extLst>
          </p:cNvPr>
          <p:cNvSpPr>
            <a:spLocks noGrp="1"/>
          </p:cNvSpPr>
          <p:nvPr>
            <p:ph type="title"/>
          </p:nvPr>
        </p:nvSpPr>
        <p:spPr>
          <a:xfrm>
            <a:off x="588263" y="457200"/>
            <a:ext cx="3686194" cy="861774"/>
          </a:xfrm>
        </p:spPr>
        <p:txBody>
          <a:bodyPr/>
          <a:lstStyle>
            <a:lvl1pPr>
              <a:defRPr>
                <a:solidFill>
                  <a:schemeClr val="bg1"/>
                </a:solidFill>
              </a:defRPr>
            </a:lvl1pPr>
          </a:lstStyle>
          <a:p>
            <a:r>
              <a:rPr lang="en-US"/>
              <a:t>Click to edit Master title style</a:t>
            </a:r>
          </a:p>
        </p:txBody>
      </p:sp>
      <p:grpSp>
        <p:nvGrpSpPr>
          <p:cNvPr id="19" name="Group 18">
            <a:extLst>
              <a:ext uri="{FF2B5EF4-FFF2-40B4-BE49-F238E27FC236}">
                <a16:creationId xmlns:a16="http://schemas.microsoft.com/office/drawing/2014/main" id="{FC3F79F5-7A26-CFBB-EC35-1042049BCFCD}"/>
              </a:ext>
            </a:extLst>
          </p:cNvPr>
          <p:cNvGrpSpPr/>
          <p:nvPr userDrawn="1"/>
        </p:nvGrpSpPr>
        <p:grpSpPr>
          <a:xfrm>
            <a:off x="-633387" y="4156477"/>
            <a:ext cx="3485683" cy="2977205"/>
            <a:chOff x="-633387" y="4156477"/>
            <a:chExt cx="3485683" cy="2977205"/>
          </a:xfrm>
        </p:grpSpPr>
        <p:sp>
          <p:nvSpPr>
            <p:cNvPr id="2" name="Freeform: Shape 1">
              <a:extLst>
                <a:ext uri="{FF2B5EF4-FFF2-40B4-BE49-F238E27FC236}">
                  <a16:creationId xmlns:a16="http://schemas.microsoft.com/office/drawing/2014/main" id="{D6F71724-5E72-A79F-9759-14B4BCECD4A9}"/>
                </a:ext>
              </a:extLst>
            </p:cNvPr>
            <p:cNvSpPr/>
            <p:nvPr userDrawn="1"/>
          </p:nvSpPr>
          <p:spPr>
            <a:xfrm>
              <a:off x="-633387" y="4156477"/>
              <a:ext cx="3333373" cy="2977205"/>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solidFill>
              <a:srgbClr val="FFF8F3">
                <a:alpha val="5000"/>
              </a:srgbClr>
            </a:solidFill>
            <a:ln w="19050" cap="flat">
              <a:noFill/>
              <a:prstDash val="solid"/>
              <a:miter/>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endParaRPr>
            </a:p>
          </p:txBody>
        </p:sp>
        <p:sp>
          <p:nvSpPr>
            <p:cNvPr id="5" name="Freeform: Shape 4">
              <a:extLst>
                <a:ext uri="{FF2B5EF4-FFF2-40B4-BE49-F238E27FC236}">
                  <a16:creationId xmlns:a16="http://schemas.microsoft.com/office/drawing/2014/main" id="{6D9F1C8A-DB49-7680-D4E8-4DB3AA0EAEDD}"/>
                </a:ext>
              </a:extLst>
            </p:cNvPr>
            <p:cNvSpPr/>
            <p:nvPr userDrawn="1"/>
          </p:nvSpPr>
          <p:spPr>
            <a:xfrm>
              <a:off x="1231944" y="5581684"/>
              <a:ext cx="1620352" cy="1447217"/>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noFill/>
            <a:ln w="3175" cap="flat">
              <a:gradFill flip="none" rotWithShape="1">
                <a:gsLst>
                  <a:gs pos="0">
                    <a:srgbClr val="5B5FC7">
                      <a:lumMod val="5000"/>
                      <a:lumOff val="95000"/>
                    </a:srgbClr>
                  </a:gs>
                  <a:gs pos="43000">
                    <a:srgbClr val="8DE971"/>
                  </a:gs>
                  <a:gs pos="100000">
                    <a:srgbClr val="00B0F0"/>
                  </a:gs>
                </a:gsLst>
                <a:lin ang="0" scaled="1"/>
                <a:tileRect/>
              </a:gradFill>
              <a:prstDash val="solid"/>
              <a:miter/>
            </a:ln>
            <a:effectLst>
              <a:innerShdw blurRad="127000">
                <a:prstClr val="black"/>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endParaRPr>
            </a:p>
          </p:txBody>
        </p:sp>
        <p:grpSp>
          <p:nvGrpSpPr>
            <p:cNvPr id="7" name="Group 6">
              <a:extLst>
                <a:ext uri="{FF2B5EF4-FFF2-40B4-BE49-F238E27FC236}">
                  <a16:creationId xmlns:a16="http://schemas.microsoft.com/office/drawing/2014/main" id="{3717BEED-0286-64EA-5B71-7246FDA959B5}"/>
                </a:ext>
              </a:extLst>
            </p:cNvPr>
            <p:cNvGrpSpPr/>
            <p:nvPr userDrawn="1"/>
          </p:nvGrpSpPr>
          <p:grpSpPr>
            <a:xfrm rot="14413224" flipV="1">
              <a:off x="-593392" y="4646331"/>
              <a:ext cx="2353397" cy="1807904"/>
              <a:chOff x="10153785" y="391645"/>
              <a:chExt cx="1757799" cy="1350360"/>
            </a:xfrm>
          </p:grpSpPr>
          <p:sp>
            <p:nvSpPr>
              <p:cNvPr id="8" name="Freeform: Shape 7">
                <a:extLst>
                  <a:ext uri="{FF2B5EF4-FFF2-40B4-BE49-F238E27FC236}">
                    <a16:creationId xmlns:a16="http://schemas.microsoft.com/office/drawing/2014/main" id="{31702C9F-3EA2-1BBF-141B-7DD670B3754B}"/>
                  </a:ext>
                </a:extLst>
              </p:cNvPr>
              <p:cNvSpPr/>
              <p:nvPr/>
            </p:nvSpPr>
            <p:spPr>
              <a:xfrm>
                <a:off x="10153785" y="391645"/>
                <a:ext cx="1757799" cy="1350360"/>
              </a:xfrm>
              <a:custGeom>
                <a:avLst/>
                <a:gdLst>
                  <a:gd name="connsiteX0" fmla="*/ 361482 w 1757799"/>
                  <a:gd name="connsiteY0" fmla="*/ 0 h 1350360"/>
                  <a:gd name="connsiteX1" fmla="*/ 840077 w 1757799"/>
                  <a:gd name="connsiteY1" fmla="*/ 0 h 1350360"/>
                  <a:gd name="connsiteX2" fmla="*/ 945924 w 1757799"/>
                  <a:gd name="connsiteY2" fmla="*/ 61027 h 1350360"/>
                  <a:gd name="connsiteX3" fmla="*/ 1185225 w 1757799"/>
                  <a:gd name="connsiteY3" fmla="*/ 475557 h 1350360"/>
                  <a:gd name="connsiteX4" fmla="*/ 1201557 w 1757799"/>
                  <a:gd name="connsiteY4" fmla="*/ 536586 h 1350360"/>
                  <a:gd name="connsiteX5" fmla="*/ 1189117 w 1757799"/>
                  <a:gd name="connsiteY5" fmla="*/ 583070 h 1350360"/>
                  <a:gd name="connsiteX6" fmla="*/ 1499351 w 1757799"/>
                  <a:gd name="connsiteY6" fmla="*/ 583070 h 1350360"/>
                  <a:gd name="connsiteX7" fmla="*/ 1575029 w 1757799"/>
                  <a:gd name="connsiteY7" fmla="*/ 626703 h 1350360"/>
                  <a:gd name="connsiteX8" fmla="*/ 1746123 w 1757799"/>
                  <a:gd name="connsiteY8" fmla="*/ 923081 h 1350360"/>
                  <a:gd name="connsiteX9" fmla="*/ 1746123 w 1757799"/>
                  <a:gd name="connsiteY9" fmla="*/ 1010348 h 1350360"/>
                  <a:gd name="connsiteX10" fmla="*/ 1575029 w 1757799"/>
                  <a:gd name="connsiteY10" fmla="*/ 1306726 h 1350360"/>
                  <a:gd name="connsiteX11" fmla="*/ 1499351 w 1757799"/>
                  <a:gd name="connsiteY11" fmla="*/ 1350360 h 1350360"/>
                  <a:gd name="connsiteX12" fmla="*/ 1157169 w 1757799"/>
                  <a:gd name="connsiteY12" fmla="*/ 1350360 h 1350360"/>
                  <a:gd name="connsiteX13" fmla="*/ 1081489 w 1757799"/>
                  <a:gd name="connsiteY13" fmla="*/ 1306726 h 1350360"/>
                  <a:gd name="connsiteX14" fmla="*/ 924024 w 1757799"/>
                  <a:gd name="connsiteY14" fmla="*/ 1033953 h 1350360"/>
                  <a:gd name="connsiteX15" fmla="*/ 901073 w 1757799"/>
                  <a:gd name="connsiteY15" fmla="*/ 1056808 h 1350360"/>
                  <a:gd name="connsiteX16" fmla="*/ 840077 w 1757799"/>
                  <a:gd name="connsiteY16" fmla="*/ 1073174 h 1350360"/>
                  <a:gd name="connsiteX17" fmla="*/ 361482 w 1757799"/>
                  <a:gd name="connsiteY17" fmla="*/ 1073174 h 1350360"/>
                  <a:gd name="connsiteX18" fmla="*/ 255632 w 1757799"/>
                  <a:gd name="connsiteY18" fmla="*/ 1012144 h 1350360"/>
                  <a:gd name="connsiteX19" fmla="*/ 16334 w 1757799"/>
                  <a:gd name="connsiteY19" fmla="*/ 597614 h 1350360"/>
                  <a:gd name="connsiteX20" fmla="*/ 16334 w 1757799"/>
                  <a:gd name="connsiteY20" fmla="*/ 475557 h 1350360"/>
                  <a:gd name="connsiteX21" fmla="*/ 255632 w 1757799"/>
                  <a:gd name="connsiteY21" fmla="*/ 61027 h 1350360"/>
                  <a:gd name="connsiteX22" fmla="*/ 361482 w 1757799"/>
                  <a:gd name="connsiteY22" fmla="*/ 0 h 1350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757799" h="1350360">
                    <a:moveTo>
                      <a:pt x="361482" y="0"/>
                    </a:moveTo>
                    <a:lnTo>
                      <a:pt x="840077" y="0"/>
                    </a:lnTo>
                    <a:cubicBezTo>
                      <a:pt x="883885" y="0"/>
                      <a:pt x="924148" y="23297"/>
                      <a:pt x="945924" y="61027"/>
                    </a:cubicBezTo>
                    <a:lnTo>
                      <a:pt x="1185225" y="475557"/>
                    </a:lnTo>
                    <a:cubicBezTo>
                      <a:pt x="1196113" y="494424"/>
                      <a:pt x="1201557" y="515505"/>
                      <a:pt x="1201557" y="536586"/>
                    </a:cubicBezTo>
                    <a:lnTo>
                      <a:pt x="1189117" y="583070"/>
                    </a:lnTo>
                    <a:lnTo>
                      <a:pt x="1499351" y="583070"/>
                    </a:lnTo>
                    <a:cubicBezTo>
                      <a:pt x="1530673" y="583070"/>
                      <a:pt x="1559460" y="599727"/>
                      <a:pt x="1575029" y="626703"/>
                    </a:cubicBezTo>
                    <a:lnTo>
                      <a:pt x="1746123" y="923081"/>
                    </a:lnTo>
                    <a:cubicBezTo>
                      <a:pt x="1761692" y="950058"/>
                      <a:pt x="1761692" y="983372"/>
                      <a:pt x="1746123" y="1010348"/>
                    </a:cubicBezTo>
                    <a:lnTo>
                      <a:pt x="1575029" y="1306726"/>
                    </a:lnTo>
                    <a:cubicBezTo>
                      <a:pt x="1559279" y="1333702"/>
                      <a:pt x="1530492" y="1350360"/>
                      <a:pt x="1499351" y="1350360"/>
                    </a:cubicBezTo>
                    <a:lnTo>
                      <a:pt x="1157169" y="1350360"/>
                    </a:lnTo>
                    <a:cubicBezTo>
                      <a:pt x="1125846" y="1350360"/>
                      <a:pt x="1097058" y="1333702"/>
                      <a:pt x="1081489" y="1306726"/>
                    </a:cubicBezTo>
                    <a:lnTo>
                      <a:pt x="924024" y="1033953"/>
                    </a:lnTo>
                    <a:lnTo>
                      <a:pt x="901073" y="1056808"/>
                    </a:lnTo>
                    <a:cubicBezTo>
                      <a:pt x="882809" y="1067349"/>
                      <a:pt x="861855" y="1073174"/>
                      <a:pt x="840077" y="1073174"/>
                    </a:cubicBezTo>
                    <a:lnTo>
                      <a:pt x="361482" y="1073174"/>
                    </a:lnTo>
                    <a:cubicBezTo>
                      <a:pt x="317671" y="1073174"/>
                      <a:pt x="277408" y="1049874"/>
                      <a:pt x="255632" y="1012144"/>
                    </a:cubicBezTo>
                    <a:lnTo>
                      <a:pt x="16334" y="597614"/>
                    </a:lnTo>
                    <a:cubicBezTo>
                      <a:pt x="-5445" y="559884"/>
                      <a:pt x="-5445" y="513290"/>
                      <a:pt x="16334" y="475557"/>
                    </a:cubicBezTo>
                    <a:lnTo>
                      <a:pt x="255632" y="61027"/>
                    </a:lnTo>
                    <a:cubicBezTo>
                      <a:pt x="277663" y="23297"/>
                      <a:pt x="317927" y="0"/>
                      <a:pt x="361482" y="0"/>
                    </a:cubicBezTo>
                    <a:close/>
                  </a:path>
                </a:pathLst>
              </a:custGeom>
              <a:solidFill>
                <a:schemeClr val="bg1"/>
              </a:solidFill>
              <a:ln w="19050" cap="flat">
                <a:gradFill flip="none" rotWithShape="1">
                  <a:gsLst>
                    <a:gs pos="0">
                      <a:schemeClr val="accent1">
                        <a:lumMod val="5000"/>
                        <a:lumOff val="95000"/>
                      </a:schemeClr>
                    </a:gs>
                    <a:gs pos="42000">
                      <a:srgbClr val="49C5B1"/>
                    </a:gs>
                    <a:gs pos="100000">
                      <a:srgbClr val="00B0F0"/>
                    </a:gs>
                  </a:gsLst>
                  <a:lin ang="15600000" scaled="0"/>
                  <a:tileRect/>
                </a:gradFill>
                <a:prstDash val="solid"/>
                <a:miter/>
              </a:ln>
              <a:effectLst>
                <a:innerShdw blurRad="127000">
                  <a:prstClr val="black"/>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9" name="Freeform: Shape 8">
                <a:extLst>
                  <a:ext uri="{FF2B5EF4-FFF2-40B4-BE49-F238E27FC236}">
                    <a16:creationId xmlns:a16="http://schemas.microsoft.com/office/drawing/2014/main" id="{EC9B8B02-9C7D-351D-D086-E23EC1FD0404}"/>
                  </a:ext>
                </a:extLst>
              </p:cNvPr>
              <p:cNvSpPr/>
              <p:nvPr/>
            </p:nvSpPr>
            <p:spPr>
              <a:xfrm>
                <a:off x="10287115" y="510368"/>
                <a:ext cx="936960" cy="836848"/>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gradFill flip="none" rotWithShape="1">
                <a:gsLst>
                  <a:gs pos="0">
                    <a:srgbClr val="0078D4"/>
                  </a:gs>
                  <a:gs pos="100000">
                    <a:srgbClr val="8DC8E8"/>
                  </a:gs>
                </a:gsLst>
                <a:lin ang="2700000" scaled="1"/>
                <a:tileRect/>
              </a:gradFill>
              <a:ln w="19050" cap="flat">
                <a:noFill/>
                <a:prstDash val="solid"/>
                <a:miter/>
              </a:ln>
              <a:effectLst>
                <a:innerShdw blurRad="127000">
                  <a:prstClr val="black">
                    <a:alpha val="99000"/>
                  </a:prstClr>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10" name="Freeform: Shape 9">
                <a:extLst>
                  <a:ext uri="{FF2B5EF4-FFF2-40B4-BE49-F238E27FC236}">
                    <a16:creationId xmlns:a16="http://schemas.microsoft.com/office/drawing/2014/main" id="{0AF73525-14D0-E7ED-2524-FD7324460B7A}"/>
                  </a:ext>
                </a:extLst>
              </p:cNvPr>
              <p:cNvSpPr/>
              <p:nvPr/>
            </p:nvSpPr>
            <p:spPr>
              <a:xfrm>
                <a:off x="11178521" y="1092103"/>
                <a:ext cx="596284" cy="532572"/>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gradFill flip="none" rotWithShape="1">
                <a:gsLst>
                  <a:gs pos="0">
                    <a:srgbClr val="8DC8E8"/>
                  </a:gs>
                  <a:gs pos="100000">
                    <a:srgbClr val="0078D4"/>
                  </a:gs>
                </a:gsLst>
                <a:lin ang="2700000" scaled="1"/>
                <a:tileRect/>
              </a:gradFill>
              <a:ln w="19050" cap="flat">
                <a:noFill/>
                <a:prstDash val="solid"/>
                <a:miter/>
              </a:ln>
              <a:effectLst>
                <a:innerShdw blurRad="127000">
                  <a:prstClr val="black">
                    <a:alpha val="99000"/>
                  </a:prstClr>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grpSp>
      </p:grpSp>
    </p:spTree>
    <p:extLst>
      <p:ext uri="{BB962C8B-B14F-4D97-AF65-F5344CB8AC3E}">
        <p14:creationId xmlns:p14="http://schemas.microsoft.com/office/powerpoint/2010/main" val="3077225697"/>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userDrawn="1">
  <p:cSld name="Title subtitle left and content right">
    <p:bg>
      <p:bgPr>
        <a:solidFill>
          <a:schemeClr val="accent4"/>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055ED9F-C0BF-BF78-2DE7-838C296644B4}"/>
              </a:ext>
              <a:ext uri="{C183D7F6-B498-43B3-948B-1728B52AA6E4}">
                <adec:decorative xmlns:adec="http://schemas.microsoft.com/office/drawing/2017/decorative" val="1"/>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r="60453" b="745"/>
          <a:stretch/>
        </p:blipFill>
        <p:spPr>
          <a:xfrm>
            <a:off x="0" y="0"/>
            <a:ext cx="4857750" cy="6858000"/>
          </a:xfrm>
          <a:prstGeom prst="rect">
            <a:avLst/>
          </a:prstGeom>
        </p:spPr>
      </p:pic>
      <p:sp>
        <p:nvSpPr>
          <p:cNvPr id="2" name="Title 1">
            <a:extLst>
              <a:ext uri="{FF2B5EF4-FFF2-40B4-BE49-F238E27FC236}">
                <a16:creationId xmlns:a16="http://schemas.microsoft.com/office/drawing/2014/main" id="{46F59AC7-2A73-89EA-687B-3EB58CD732A0}"/>
              </a:ext>
            </a:extLst>
          </p:cNvPr>
          <p:cNvSpPr>
            <a:spLocks noGrp="1"/>
          </p:cNvSpPr>
          <p:nvPr>
            <p:ph type="title"/>
          </p:nvPr>
        </p:nvSpPr>
        <p:spPr>
          <a:xfrm>
            <a:off x="588263" y="2567226"/>
            <a:ext cx="3620880" cy="861774"/>
          </a:xfrm>
        </p:spPr>
        <p:txBody>
          <a:bodyPr anchor="b" anchorCtr="0"/>
          <a:lstStyle>
            <a:lvl1pPr>
              <a:defRPr>
                <a:solidFill>
                  <a:schemeClr val="bg1"/>
                </a:solidFill>
              </a:defRPr>
            </a:lvl1pPr>
          </a:lstStyle>
          <a:p>
            <a:r>
              <a:rPr lang="en-US"/>
              <a:t>Click to edit Master title style</a:t>
            </a:r>
          </a:p>
        </p:txBody>
      </p:sp>
      <p:sp>
        <p:nvSpPr>
          <p:cNvPr id="5" name="Text Placeholder 2">
            <a:extLst>
              <a:ext uri="{FF2B5EF4-FFF2-40B4-BE49-F238E27FC236}">
                <a16:creationId xmlns:a16="http://schemas.microsoft.com/office/drawing/2014/main" id="{D2D8EC2D-9F0B-C962-9AFB-DA6CA1DDBA22}"/>
              </a:ext>
            </a:extLst>
          </p:cNvPr>
          <p:cNvSpPr>
            <a:spLocks noGrp="1"/>
          </p:cNvSpPr>
          <p:nvPr>
            <p:ph type="body" sz="quarter" idx="11"/>
          </p:nvPr>
        </p:nvSpPr>
        <p:spPr>
          <a:xfrm>
            <a:off x="588964" y="3524614"/>
            <a:ext cx="3837894" cy="276999"/>
          </a:xfrm>
        </p:spPr>
        <p:txBody>
          <a:bodyPr/>
          <a:lstStyle>
            <a:lvl1pPr marL="0" algn="l" defTabSz="914367" rtl="0" eaLnBrk="1" latinLnBrk="0" hangingPunct="1">
              <a:defRPr lang="en-US" sz="1800" kern="1200" spc="-51" dirty="0">
                <a:gradFill>
                  <a:gsLst>
                    <a:gs pos="0">
                      <a:srgbClr val="FFCF00"/>
                    </a:gs>
                    <a:gs pos="100000">
                      <a:srgbClr val="FFB3BB"/>
                    </a:gs>
                  </a:gsLst>
                  <a:lin ang="2700000" scaled="1"/>
                </a:gradFill>
                <a:latin typeface="+mj-lt"/>
                <a:ea typeface="+mn-ea"/>
                <a:cs typeface="Segoe Sans Display" pitchFamily="2" charset="0"/>
              </a:defRPr>
            </a:lvl1pPr>
          </a:lstStyle>
          <a:p>
            <a:pPr lvl="0"/>
            <a:r>
              <a:rPr lang="en-US"/>
              <a:t>Click to edit Master text styles</a:t>
            </a:r>
          </a:p>
        </p:txBody>
      </p:sp>
      <p:sp>
        <p:nvSpPr>
          <p:cNvPr id="6" name="Content Placeholder 5">
            <a:extLst>
              <a:ext uri="{FF2B5EF4-FFF2-40B4-BE49-F238E27FC236}">
                <a16:creationId xmlns:a16="http://schemas.microsoft.com/office/drawing/2014/main" id="{375F31C9-B56D-FAFD-F364-C9ED47CDE9D1}"/>
              </a:ext>
            </a:extLst>
          </p:cNvPr>
          <p:cNvSpPr>
            <a:spLocks noGrp="1"/>
          </p:cNvSpPr>
          <p:nvPr>
            <p:ph sz="quarter" idx="10"/>
          </p:nvPr>
        </p:nvSpPr>
        <p:spPr>
          <a:xfrm>
            <a:off x="5319920" y="1435100"/>
            <a:ext cx="6289468" cy="408247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29416098"/>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userDrawn="1">
  <p:cSld name="TItle and content left">
    <p:bg>
      <p:bgPr>
        <a:solidFill>
          <a:schemeClr val="accent4"/>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055ED9F-C0BF-BF78-2DE7-838C296644B4}"/>
              </a:ext>
              <a:ext uri="{C183D7F6-B498-43B3-948B-1728B52AA6E4}">
                <adec:decorative xmlns:adec="http://schemas.microsoft.com/office/drawing/2017/decorative" val="1"/>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r="60453" b="745"/>
          <a:stretch/>
        </p:blipFill>
        <p:spPr>
          <a:xfrm>
            <a:off x="0" y="0"/>
            <a:ext cx="4857750" cy="6858000"/>
          </a:xfrm>
          <a:prstGeom prst="rect">
            <a:avLst/>
          </a:prstGeom>
        </p:spPr>
      </p:pic>
      <p:sp>
        <p:nvSpPr>
          <p:cNvPr id="2" name="Title 1">
            <a:extLst>
              <a:ext uri="{FF2B5EF4-FFF2-40B4-BE49-F238E27FC236}">
                <a16:creationId xmlns:a16="http://schemas.microsoft.com/office/drawing/2014/main" id="{6032FACF-F88E-DD20-3EBF-6BBFA88001B9}"/>
              </a:ext>
            </a:extLst>
          </p:cNvPr>
          <p:cNvSpPr>
            <a:spLocks noGrp="1"/>
          </p:cNvSpPr>
          <p:nvPr>
            <p:ph type="title"/>
          </p:nvPr>
        </p:nvSpPr>
        <p:spPr>
          <a:xfrm>
            <a:off x="588263" y="457200"/>
            <a:ext cx="3620880" cy="861774"/>
          </a:xfrm>
        </p:spPr>
        <p:txBody>
          <a:bodyPr/>
          <a:lstStyle>
            <a:lvl1pPr>
              <a:defRPr>
                <a:solidFill>
                  <a:schemeClr val="bg1"/>
                </a:solidFill>
              </a:defRPr>
            </a:lvl1pPr>
          </a:lstStyle>
          <a:p>
            <a:r>
              <a:rPr lang="en-US"/>
              <a:t>Click to edit Master title style</a:t>
            </a:r>
          </a:p>
        </p:txBody>
      </p:sp>
      <p:sp>
        <p:nvSpPr>
          <p:cNvPr id="6" name="Text Placeholder 5">
            <a:extLst>
              <a:ext uri="{FF2B5EF4-FFF2-40B4-BE49-F238E27FC236}">
                <a16:creationId xmlns:a16="http://schemas.microsoft.com/office/drawing/2014/main" id="{DF3F17AC-2579-55C3-FB3A-1BA5F8F6656D}"/>
              </a:ext>
            </a:extLst>
          </p:cNvPr>
          <p:cNvSpPr>
            <a:spLocks noGrp="1"/>
          </p:cNvSpPr>
          <p:nvPr>
            <p:ph type="body" sz="quarter" idx="11"/>
          </p:nvPr>
        </p:nvSpPr>
        <p:spPr>
          <a:xfrm>
            <a:off x="588963" y="1883664"/>
            <a:ext cx="3840480" cy="2089803"/>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96036849"/>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preserve="1" userDrawn="1">
  <p:cSld name="TItle subtitle and content left">
    <p:bg>
      <p:bgPr>
        <a:solidFill>
          <a:schemeClr val="accent4"/>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055ED9F-C0BF-BF78-2DE7-838C296644B4}"/>
              </a:ext>
              <a:ext uri="{C183D7F6-B498-43B3-948B-1728B52AA6E4}">
                <adec:decorative xmlns:adec="http://schemas.microsoft.com/office/drawing/2017/decorative" val="1"/>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r="60453" b="745"/>
          <a:stretch/>
        </p:blipFill>
        <p:spPr>
          <a:xfrm>
            <a:off x="0" y="0"/>
            <a:ext cx="4857750" cy="6858000"/>
          </a:xfrm>
          <a:prstGeom prst="rect">
            <a:avLst/>
          </a:prstGeom>
        </p:spPr>
      </p:pic>
      <p:sp>
        <p:nvSpPr>
          <p:cNvPr id="2" name="Title 1">
            <a:extLst>
              <a:ext uri="{FF2B5EF4-FFF2-40B4-BE49-F238E27FC236}">
                <a16:creationId xmlns:a16="http://schemas.microsoft.com/office/drawing/2014/main" id="{6032FACF-F88E-DD20-3EBF-6BBFA88001B9}"/>
              </a:ext>
            </a:extLst>
          </p:cNvPr>
          <p:cNvSpPr>
            <a:spLocks noGrp="1"/>
          </p:cNvSpPr>
          <p:nvPr>
            <p:ph type="title"/>
          </p:nvPr>
        </p:nvSpPr>
        <p:spPr>
          <a:xfrm>
            <a:off x="588263" y="457200"/>
            <a:ext cx="3620880" cy="861774"/>
          </a:xfrm>
        </p:spPr>
        <p:txBody>
          <a:bodyPr/>
          <a:lstStyle>
            <a:lvl1pPr>
              <a:defRPr>
                <a:solidFill>
                  <a:schemeClr val="bg1"/>
                </a:solidFill>
              </a:defRPr>
            </a:lvl1pPr>
          </a:lstStyle>
          <a:p>
            <a:r>
              <a:rPr lang="en-US"/>
              <a:t>Click to edit Master title style</a:t>
            </a:r>
          </a:p>
        </p:txBody>
      </p:sp>
      <p:sp>
        <p:nvSpPr>
          <p:cNvPr id="3" name="Text Placeholder 2">
            <a:extLst>
              <a:ext uri="{FF2B5EF4-FFF2-40B4-BE49-F238E27FC236}">
                <a16:creationId xmlns:a16="http://schemas.microsoft.com/office/drawing/2014/main" id="{94911E10-3DA7-C086-D480-13FB53BA6695}"/>
              </a:ext>
            </a:extLst>
          </p:cNvPr>
          <p:cNvSpPr>
            <a:spLocks noGrp="1"/>
          </p:cNvSpPr>
          <p:nvPr>
            <p:ph type="body" sz="quarter" idx="11"/>
          </p:nvPr>
        </p:nvSpPr>
        <p:spPr>
          <a:xfrm>
            <a:off x="588964" y="1414588"/>
            <a:ext cx="3837894" cy="276999"/>
          </a:xfrm>
        </p:spPr>
        <p:txBody>
          <a:bodyPr/>
          <a:lstStyle>
            <a:lvl1pPr marL="0" algn="l" defTabSz="914367" rtl="0" eaLnBrk="1" latinLnBrk="0" hangingPunct="1">
              <a:defRPr lang="en-US" sz="1800" b="0" i="0" kern="1200" spc="-51" baseline="0" dirty="0">
                <a:gradFill>
                  <a:gsLst>
                    <a:gs pos="0">
                      <a:srgbClr val="FFCF00"/>
                    </a:gs>
                    <a:gs pos="100000">
                      <a:srgbClr val="FFB3BB"/>
                    </a:gs>
                  </a:gsLst>
                  <a:lin ang="2700000" scaled="1"/>
                </a:gradFill>
                <a:latin typeface="+mj-lt"/>
                <a:ea typeface="+mn-ea"/>
                <a:cs typeface="Segoe Sans Display" pitchFamily="2" charset="0"/>
              </a:defRPr>
            </a:lvl1pPr>
          </a:lstStyle>
          <a:p>
            <a:pPr marL="0" marR="0" lvl="0" indent="0" algn="l" defTabSz="914367" rtl="0" eaLnBrk="1" fontAlgn="auto" latinLnBrk="0" hangingPunct="1">
              <a:lnSpc>
                <a:spcPct val="100000"/>
              </a:lnSpc>
              <a:spcBef>
                <a:spcPts val="2400"/>
              </a:spcBef>
              <a:spcAft>
                <a:spcPts val="0"/>
              </a:spcAft>
              <a:buClrTx/>
              <a:buSzPct val="90000"/>
              <a:buFont typeface="Wingdings" panose="05000000000000000000" pitchFamily="2" charset="2"/>
              <a:buNone/>
              <a:tabLst/>
            </a:pPr>
            <a:r>
              <a:rPr lang="en-US"/>
              <a:t>Click to edit Master text styles</a:t>
            </a:r>
          </a:p>
        </p:txBody>
      </p:sp>
      <p:sp>
        <p:nvSpPr>
          <p:cNvPr id="5" name="Text Placeholder 5">
            <a:extLst>
              <a:ext uri="{FF2B5EF4-FFF2-40B4-BE49-F238E27FC236}">
                <a16:creationId xmlns:a16="http://schemas.microsoft.com/office/drawing/2014/main" id="{BB7E11D9-520A-0DFB-E796-3B958678F751}"/>
              </a:ext>
            </a:extLst>
          </p:cNvPr>
          <p:cNvSpPr>
            <a:spLocks noGrp="1"/>
          </p:cNvSpPr>
          <p:nvPr>
            <p:ph type="body" sz="quarter" idx="12"/>
          </p:nvPr>
        </p:nvSpPr>
        <p:spPr>
          <a:xfrm>
            <a:off x="588963" y="2505456"/>
            <a:ext cx="3840480" cy="2089803"/>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1792425"/>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userDrawn="1">
  <p:cSld name="Title and content left gradient righ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97FA88-94B4-0620-39E1-BCF6E219FD24}"/>
              </a:ext>
            </a:extLst>
          </p:cNvPr>
          <p:cNvSpPr>
            <a:spLocks noGrp="1"/>
          </p:cNvSpPr>
          <p:nvPr>
            <p:ph type="title"/>
          </p:nvPr>
        </p:nvSpPr>
        <p:spPr>
          <a:xfrm>
            <a:off x="588263" y="457200"/>
            <a:ext cx="4269488" cy="430887"/>
          </a:xfrm>
        </p:spPr>
        <p:txBody>
          <a:bodyPr/>
          <a:lstStyle/>
          <a:p>
            <a:r>
              <a:rPr lang="en-US"/>
              <a:t>Click to edit Master title style</a:t>
            </a:r>
          </a:p>
        </p:txBody>
      </p:sp>
      <p:pic>
        <p:nvPicPr>
          <p:cNvPr id="3" name="Picture 2">
            <a:extLst>
              <a:ext uri="{FF2B5EF4-FFF2-40B4-BE49-F238E27FC236}">
                <a16:creationId xmlns:a16="http://schemas.microsoft.com/office/drawing/2014/main" id="{7B99763A-D388-9F91-BD47-423F4CB682EB}"/>
              </a:ext>
              <a:ext uri="{C183D7F6-B498-43B3-948B-1728B52AA6E4}">
                <adec:decorative xmlns:adec="http://schemas.microsoft.com/office/drawing/2017/decorative" val="1"/>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r="60453" b="745"/>
          <a:stretch/>
        </p:blipFill>
        <p:spPr>
          <a:xfrm>
            <a:off x="7334250" y="0"/>
            <a:ext cx="4857750" cy="6858000"/>
          </a:xfrm>
          <a:prstGeom prst="rect">
            <a:avLst/>
          </a:prstGeom>
        </p:spPr>
      </p:pic>
      <p:sp>
        <p:nvSpPr>
          <p:cNvPr id="7" name="Text Placeholder 6">
            <a:extLst>
              <a:ext uri="{FF2B5EF4-FFF2-40B4-BE49-F238E27FC236}">
                <a16:creationId xmlns:a16="http://schemas.microsoft.com/office/drawing/2014/main" id="{EDACF3FD-B685-25B3-A01C-C3108C4E740C}"/>
              </a:ext>
            </a:extLst>
          </p:cNvPr>
          <p:cNvSpPr>
            <a:spLocks noGrp="1"/>
          </p:cNvSpPr>
          <p:nvPr>
            <p:ph type="body" sz="quarter" idx="11" hasCustomPrompt="1"/>
          </p:nvPr>
        </p:nvSpPr>
        <p:spPr>
          <a:xfrm>
            <a:off x="584200" y="6410425"/>
            <a:ext cx="5120640" cy="153888"/>
          </a:xfrm>
        </p:spPr>
        <p:txBody>
          <a:bodyPr anchor="b" anchorCtr="0"/>
          <a:lstStyle>
            <a:lvl1pPr>
              <a:defRPr sz="1000">
                <a:solidFill>
                  <a:schemeClr val="tx1"/>
                </a:solidFill>
                <a:latin typeface="+mn-lt"/>
              </a:defRPr>
            </a:lvl1pPr>
          </a:lstStyle>
          <a:p>
            <a:pPr lvl="0"/>
            <a:r>
              <a:rPr lang="en-US"/>
              <a:t>Footnote</a:t>
            </a:r>
          </a:p>
        </p:txBody>
      </p:sp>
      <p:sp>
        <p:nvSpPr>
          <p:cNvPr id="8" name="Text Placeholder 7">
            <a:extLst>
              <a:ext uri="{FF2B5EF4-FFF2-40B4-BE49-F238E27FC236}">
                <a16:creationId xmlns:a16="http://schemas.microsoft.com/office/drawing/2014/main" id="{039E3799-EFAD-E3ED-2CE8-3BD1AAAD5F6C}"/>
              </a:ext>
            </a:extLst>
          </p:cNvPr>
          <p:cNvSpPr>
            <a:spLocks noGrp="1"/>
          </p:cNvSpPr>
          <p:nvPr>
            <p:ph type="body" sz="quarter" idx="12"/>
          </p:nvPr>
        </p:nvSpPr>
        <p:spPr>
          <a:xfrm>
            <a:off x="588263" y="1591056"/>
            <a:ext cx="4660900" cy="4095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84872389"/>
      </p:ext>
    </p:extLst>
  </p:cSld>
  <p:clrMapOvr>
    <a:masterClrMapping/>
  </p:clrMapOvr>
  <p:transition>
    <p:fade/>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preserve="1" userDrawn="1">
  <p:cSld name="Title Only - left side ">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88264" y="2998113"/>
            <a:ext cx="4127692" cy="861774"/>
          </a:xfrm>
        </p:spPr>
        <p:txBody>
          <a:bodyPr wrap="square" anchor="ctr">
            <a:spAutoFit/>
          </a:bodyPr>
          <a:lstStyle>
            <a:lvl1pPr>
              <a:defRPr b="1" i="0">
                <a:solidFill>
                  <a:schemeClr val="accent1"/>
                </a:solidFill>
                <a:latin typeface="+mj-lt"/>
                <a:cs typeface="Segoe Sans Display Semibold" pitchFamily="2" charset="0"/>
              </a:defRPr>
            </a:lvl1pPr>
          </a:lstStyle>
          <a:p>
            <a:r>
              <a:rPr lang="en-US"/>
              <a:t>Click to edit Master title style</a:t>
            </a:r>
          </a:p>
        </p:txBody>
      </p:sp>
    </p:spTree>
    <p:extLst>
      <p:ext uri="{BB962C8B-B14F-4D97-AF65-F5344CB8AC3E}">
        <p14:creationId xmlns:p14="http://schemas.microsoft.com/office/powerpoint/2010/main" val="749253589"/>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30" orient="horz" pos="288">
          <p15:clr>
            <a:srgbClr val="5ACBF0"/>
          </p15:clr>
        </p15:guide>
        <p15:guide id="32" orient="horz" pos="2160">
          <p15:clr>
            <a:srgbClr val="5ACBF0"/>
          </p15:clr>
        </p15:guide>
        <p15:guide id="33" pos="2976">
          <p15:clr>
            <a:srgbClr val="5ACBF0"/>
          </p15:clr>
        </p15:guide>
        <p15:guide id="34" pos="3336">
          <p15:clr>
            <a:srgbClr val="5ACBF0"/>
          </p15:clr>
        </p15:guide>
      </p15:sldGuideLst>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preserve="1" userDrawn="1">
  <p:cSld name="Section Title 1">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4129D7B-AF5E-DCEB-CF17-6F1C6A89B3C8}"/>
              </a:ext>
              <a:ext uri="{C183D7F6-B498-43B3-948B-1728B52AA6E4}">
                <adec:decorative xmlns:adec="http://schemas.microsoft.com/office/drawing/2017/decorative" val="1"/>
              </a:ext>
            </a:extLst>
          </p:cNvPr>
          <p:cNvPicPr>
            <a:picLocks noChangeAspect="1"/>
          </p:cNvPicPr>
          <p:nvPr userDrawn="1"/>
        </p:nvPicPr>
        <p:blipFill rotWithShape="1">
          <a:blip r:embed="rId2"/>
          <a:srcRect b="337"/>
          <a:stretch/>
        </p:blipFill>
        <p:spPr>
          <a:xfrm flipH="1" flipV="1">
            <a:off x="1" y="0"/>
            <a:ext cx="12191999" cy="6858000"/>
          </a:xfrm>
          <a:prstGeom prst="rect">
            <a:avLst/>
          </a:prstGeom>
        </p:spPr>
      </p:pic>
      <p:sp>
        <p:nvSpPr>
          <p:cNvPr id="2" name="Title 1"/>
          <p:cNvSpPr>
            <a:spLocks noGrp="1"/>
          </p:cNvSpPr>
          <p:nvPr>
            <p:ph type="title" hasCustomPrompt="1"/>
          </p:nvPr>
        </p:nvSpPr>
        <p:spPr>
          <a:xfrm>
            <a:off x="585216" y="3008108"/>
            <a:ext cx="4399379" cy="526298"/>
          </a:xfrm>
          <a:noFill/>
        </p:spPr>
        <p:txBody>
          <a:bodyPr wrap="square" lIns="0" tIns="0" rIns="0" bIns="0" anchor="b" anchorCtr="0">
            <a:spAutoFit/>
          </a:bodyPr>
          <a:lstStyle>
            <a:lvl1pPr algn="l" defTabSz="932742" rtl="0" eaLnBrk="1" latinLnBrk="0" hangingPunct="1">
              <a:lnSpc>
                <a:spcPct val="90000"/>
              </a:lnSpc>
              <a:spcBef>
                <a:spcPct val="0"/>
              </a:spcBef>
              <a:buNone/>
              <a:defRPr lang="en-US" sz="3800" b="1" i="0" kern="1200" cap="none" spc="-50" baseline="0" dirty="0">
                <a:ln w="3175">
                  <a:noFill/>
                </a:ln>
                <a:gradFill flip="none" rotWithShape="1">
                  <a:gsLst>
                    <a:gs pos="21000">
                      <a:srgbClr val="81E299"/>
                    </a:gs>
                    <a:gs pos="100000">
                      <a:srgbClr val="8DC8E8"/>
                    </a:gs>
                  </a:gsLst>
                  <a:lin ang="13500000" scaled="1"/>
                  <a:tileRect/>
                </a:gradFill>
                <a:effectLst/>
                <a:latin typeface="+mj-lt"/>
                <a:ea typeface="+mn-ea"/>
                <a:cs typeface="Segoe Sans Display Semibold" pitchFamily="2" charset="0"/>
              </a:defRPr>
            </a:lvl1pPr>
          </a:lstStyle>
          <a:p>
            <a:r>
              <a:rPr lang="en-US"/>
              <a:t>Section title</a:t>
            </a:r>
          </a:p>
        </p:txBody>
      </p:sp>
      <p:sp>
        <p:nvSpPr>
          <p:cNvPr id="5" name="Freeform: Shape 4">
            <a:extLst>
              <a:ext uri="{FF2B5EF4-FFF2-40B4-BE49-F238E27FC236}">
                <a16:creationId xmlns:a16="http://schemas.microsoft.com/office/drawing/2014/main" id="{6F3EF878-FEDF-D059-CE15-1F585510A260}"/>
              </a:ext>
            </a:extLst>
          </p:cNvPr>
          <p:cNvSpPr/>
          <p:nvPr userDrawn="1"/>
        </p:nvSpPr>
        <p:spPr>
          <a:xfrm>
            <a:off x="6107623" y="1488472"/>
            <a:ext cx="1495794" cy="1335968"/>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noFill/>
          <a:ln w="3175" cap="flat">
            <a:gradFill flip="none" rotWithShape="1">
              <a:gsLst>
                <a:gs pos="0">
                  <a:schemeClr val="accent1">
                    <a:lumMod val="5000"/>
                    <a:lumOff val="95000"/>
                  </a:schemeClr>
                </a:gs>
                <a:gs pos="43000">
                  <a:srgbClr val="8DE971"/>
                </a:gs>
                <a:gs pos="100000">
                  <a:srgbClr val="00B0F0"/>
                </a:gs>
              </a:gsLst>
              <a:lin ang="0" scaled="1"/>
              <a:tileRect/>
            </a:gradFill>
            <a:prstDash val="solid"/>
            <a:miter/>
          </a:ln>
          <a:effectLst>
            <a:innerShdw blurRad="127000">
              <a:prstClr val="black"/>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6" name="Freeform: Shape 5">
            <a:extLst>
              <a:ext uri="{FF2B5EF4-FFF2-40B4-BE49-F238E27FC236}">
                <a16:creationId xmlns:a16="http://schemas.microsoft.com/office/drawing/2014/main" id="{2D7F1166-9CB4-E334-440C-B8F308B0D0CF}"/>
              </a:ext>
            </a:extLst>
          </p:cNvPr>
          <p:cNvSpPr/>
          <p:nvPr userDrawn="1"/>
        </p:nvSpPr>
        <p:spPr>
          <a:xfrm>
            <a:off x="7962952" y="652189"/>
            <a:ext cx="3013691" cy="2691680"/>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solidFill>
            <a:schemeClr val="accent4">
              <a:alpha val="10000"/>
            </a:schemeClr>
          </a:solidFill>
          <a:ln w="19050" cap="flat">
            <a:noFill/>
            <a:prstDash val="solid"/>
            <a:miter/>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grpSp>
        <p:nvGrpSpPr>
          <p:cNvPr id="7" name="Group 6">
            <a:extLst>
              <a:ext uri="{FF2B5EF4-FFF2-40B4-BE49-F238E27FC236}">
                <a16:creationId xmlns:a16="http://schemas.microsoft.com/office/drawing/2014/main" id="{C7B43186-672A-815E-8F47-B678D2C9B22A}"/>
              </a:ext>
            </a:extLst>
          </p:cNvPr>
          <p:cNvGrpSpPr/>
          <p:nvPr userDrawn="1"/>
        </p:nvGrpSpPr>
        <p:grpSpPr>
          <a:xfrm>
            <a:off x="6661268" y="4439213"/>
            <a:ext cx="2722706" cy="1860630"/>
            <a:chOff x="7010847" y="2172752"/>
            <a:chExt cx="2292111" cy="1566372"/>
          </a:xfrm>
        </p:grpSpPr>
        <p:sp>
          <p:nvSpPr>
            <p:cNvPr id="8" name="Freeform: Shape 7">
              <a:extLst>
                <a:ext uri="{FF2B5EF4-FFF2-40B4-BE49-F238E27FC236}">
                  <a16:creationId xmlns:a16="http://schemas.microsoft.com/office/drawing/2014/main" id="{83851F42-34BB-204A-E86E-EFDEA42F20D8}"/>
                </a:ext>
              </a:extLst>
            </p:cNvPr>
            <p:cNvSpPr/>
            <p:nvPr/>
          </p:nvSpPr>
          <p:spPr>
            <a:xfrm>
              <a:off x="7010847" y="2172752"/>
              <a:ext cx="2292111" cy="1566372"/>
            </a:xfrm>
            <a:custGeom>
              <a:avLst/>
              <a:gdLst>
                <a:gd name="connsiteX0" fmla="*/ 311250 w 2292111"/>
                <a:gd name="connsiteY0" fmla="*/ 0 h 1566372"/>
                <a:gd name="connsiteX1" fmla="*/ 723339 w 2292111"/>
                <a:gd name="connsiteY1" fmla="*/ 0 h 1566372"/>
                <a:gd name="connsiteX2" fmla="*/ 814477 w 2292111"/>
                <a:gd name="connsiteY2" fmla="*/ 52546 h 1566372"/>
                <a:gd name="connsiteX3" fmla="*/ 986173 w 2292111"/>
                <a:gd name="connsiteY3" fmla="*/ 349968 h 1566372"/>
                <a:gd name="connsiteX4" fmla="*/ 1050749 w 2292111"/>
                <a:gd name="connsiteY4" fmla="*/ 238104 h 1566372"/>
                <a:gd name="connsiteX5" fmla="*/ 1189658 w 2292111"/>
                <a:gd name="connsiteY5" fmla="*/ 158017 h 1566372"/>
                <a:gd name="connsiteX6" fmla="*/ 1817732 w 2292111"/>
                <a:gd name="connsiteY6" fmla="*/ 158017 h 1566372"/>
                <a:gd name="connsiteX7" fmla="*/ 1956638 w 2292111"/>
                <a:gd name="connsiteY7" fmla="*/ 238104 h 1566372"/>
                <a:gd name="connsiteX8" fmla="*/ 2270679 w 2292111"/>
                <a:gd name="connsiteY8" fmla="*/ 782104 h 1566372"/>
                <a:gd name="connsiteX9" fmla="*/ 2270679 w 2292111"/>
                <a:gd name="connsiteY9" fmla="*/ 942282 h 1566372"/>
                <a:gd name="connsiteX10" fmla="*/ 1956638 w 2292111"/>
                <a:gd name="connsiteY10" fmla="*/ 1486281 h 1566372"/>
                <a:gd name="connsiteX11" fmla="*/ 1817732 w 2292111"/>
                <a:gd name="connsiteY11" fmla="*/ 1566372 h 1566372"/>
                <a:gd name="connsiteX12" fmla="*/ 1189658 w 2292111"/>
                <a:gd name="connsiteY12" fmla="*/ 1566372 h 1566372"/>
                <a:gd name="connsiteX13" fmla="*/ 1050749 w 2292111"/>
                <a:gd name="connsiteY13" fmla="*/ 1486281 h 1566372"/>
                <a:gd name="connsiteX14" fmla="*/ 1002018 w 2292111"/>
                <a:gd name="connsiteY14" fmla="*/ 1401866 h 1566372"/>
                <a:gd name="connsiteX15" fmla="*/ 1001216 w 2292111"/>
                <a:gd name="connsiteY15" fmla="*/ 1402668 h 1566372"/>
                <a:gd name="connsiteX16" fmla="*/ 966074 w 2292111"/>
                <a:gd name="connsiteY16" fmla="*/ 1412096 h 1566372"/>
                <a:gd name="connsiteX17" fmla="*/ 690401 w 2292111"/>
                <a:gd name="connsiteY17" fmla="*/ 1412110 h 1566372"/>
                <a:gd name="connsiteX18" fmla="*/ 629479 w 2292111"/>
                <a:gd name="connsiteY18" fmla="*/ 1376890 h 1566372"/>
                <a:gd name="connsiteX19" fmla="*/ 491656 w 2292111"/>
                <a:gd name="connsiteY19" fmla="*/ 1138173 h 1566372"/>
                <a:gd name="connsiteX20" fmla="*/ 491615 w 2292111"/>
                <a:gd name="connsiteY20" fmla="*/ 1067804 h 1566372"/>
                <a:gd name="connsiteX21" fmla="*/ 574626 w 2292111"/>
                <a:gd name="connsiteY21" fmla="*/ 924043 h 1566372"/>
                <a:gd name="connsiteX22" fmla="*/ 311250 w 2292111"/>
                <a:gd name="connsiteY22" fmla="*/ 924043 h 1566372"/>
                <a:gd name="connsiteX23" fmla="*/ 220109 w 2292111"/>
                <a:gd name="connsiteY23" fmla="*/ 871495 h 1566372"/>
                <a:gd name="connsiteX24" fmla="*/ 14065 w 2292111"/>
                <a:gd name="connsiteY24" fmla="*/ 514568 h 1566372"/>
                <a:gd name="connsiteX25" fmla="*/ 14065 w 2292111"/>
                <a:gd name="connsiteY25" fmla="*/ 409473 h 1566372"/>
                <a:gd name="connsiteX26" fmla="*/ 220109 w 2292111"/>
                <a:gd name="connsiteY26" fmla="*/ 52546 h 1566372"/>
                <a:gd name="connsiteX27" fmla="*/ 311250 w 2292111"/>
                <a:gd name="connsiteY27" fmla="*/ 0 h 1566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292111" h="1566372">
                  <a:moveTo>
                    <a:pt x="311250" y="0"/>
                  </a:moveTo>
                  <a:lnTo>
                    <a:pt x="723339" y="0"/>
                  </a:lnTo>
                  <a:cubicBezTo>
                    <a:pt x="761059" y="0"/>
                    <a:pt x="795727" y="20059"/>
                    <a:pt x="814477" y="52546"/>
                  </a:cubicBezTo>
                  <a:lnTo>
                    <a:pt x="986173" y="349968"/>
                  </a:lnTo>
                  <a:lnTo>
                    <a:pt x="1050749" y="238104"/>
                  </a:lnTo>
                  <a:cubicBezTo>
                    <a:pt x="1079661" y="188590"/>
                    <a:pt x="1132500" y="158017"/>
                    <a:pt x="1189658" y="158017"/>
                  </a:cubicBezTo>
                  <a:lnTo>
                    <a:pt x="1817732" y="158017"/>
                  </a:lnTo>
                  <a:cubicBezTo>
                    <a:pt x="1875222" y="158017"/>
                    <a:pt x="1928061" y="188590"/>
                    <a:pt x="1956638" y="238104"/>
                  </a:cubicBezTo>
                  <a:lnTo>
                    <a:pt x="2270679" y="782104"/>
                  </a:lnTo>
                  <a:cubicBezTo>
                    <a:pt x="2299256" y="831621"/>
                    <a:pt x="2299256" y="892767"/>
                    <a:pt x="2270679" y="942282"/>
                  </a:cubicBezTo>
                  <a:lnTo>
                    <a:pt x="1956638" y="1486281"/>
                  </a:lnTo>
                  <a:cubicBezTo>
                    <a:pt x="1927729" y="1535795"/>
                    <a:pt x="1874891" y="1566372"/>
                    <a:pt x="1817732" y="1566372"/>
                  </a:cubicBezTo>
                  <a:lnTo>
                    <a:pt x="1189658" y="1566372"/>
                  </a:lnTo>
                  <a:cubicBezTo>
                    <a:pt x="1132165" y="1566372"/>
                    <a:pt x="1079326" y="1535795"/>
                    <a:pt x="1050749" y="1486281"/>
                  </a:cubicBezTo>
                  <a:lnTo>
                    <a:pt x="1002018" y="1401866"/>
                  </a:lnTo>
                  <a:lnTo>
                    <a:pt x="1001216" y="1402668"/>
                  </a:lnTo>
                  <a:cubicBezTo>
                    <a:pt x="990701" y="1408739"/>
                    <a:pt x="978619" y="1412094"/>
                    <a:pt x="966074" y="1412096"/>
                  </a:cubicBezTo>
                  <a:lnTo>
                    <a:pt x="690401" y="1412110"/>
                  </a:lnTo>
                  <a:cubicBezTo>
                    <a:pt x="665237" y="1411989"/>
                    <a:pt x="642022" y="1398615"/>
                    <a:pt x="629479" y="1376890"/>
                  </a:cubicBezTo>
                  <a:lnTo>
                    <a:pt x="491656" y="1138173"/>
                  </a:lnTo>
                  <a:cubicBezTo>
                    <a:pt x="479041" y="1116323"/>
                    <a:pt x="479066" y="1089531"/>
                    <a:pt x="491615" y="1067804"/>
                  </a:cubicBezTo>
                  <a:lnTo>
                    <a:pt x="574626" y="924043"/>
                  </a:lnTo>
                  <a:lnTo>
                    <a:pt x="311250" y="924043"/>
                  </a:lnTo>
                  <a:cubicBezTo>
                    <a:pt x="273528" y="924043"/>
                    <a:pt x="238859" y="903982"/>
                    <a:pt x="220109" y="871495"/>
                  </a:cubicBezTo>
                  <a:lnTo>
                    <a:pt x="14065" y="514568"/>
                  </a:lnTo>
                  <a:cubicBezTo>
                    <a:pt x="-4688" y="482081"/>
                    <a:pt x="-4688" y="441962"/>
                    <a:pt x="14065" y="409473"/>
                  </a:cubicBezTo>
                  <a:lnTo>
                    <a:pt x="220109" y="52546"/>
                  </a:lnTo>
                  <a:cubicBezTo>
                    <a:pt x="239079" y="20059"/>
                    <a:pt x="273747" y="0"/>
                    <a:pt x="311250" y="0"/>
                  </a:cubicBezTo>
                  <a:close/>
                </a:path>
              </a:pathLst>
            </a:custGeom>
            <a:solidFill>
              <a:schemeClr val="bg1"/>
            </a:solidFill>
            <a:ln w="19050" cap="flat">
              <a:gradFill flip="none" rotWithShape="1">
                <a:gsLst>
                  <a:gs pos="0">
                    <a:schemeClr val="accent1">
                      <a:lumMod val="5000"/>
                      <a:lumOff val="95000"/>
                    </a:schemeClr>
                  </a:gs>
                  <a:gs pos="42000">
                    <a:srgbClr val="49C5B1"/>
                  </a:gs>
                  <a:gs pos="100000">
                    <a:srgbClr val="8DE971"/>
                  </a:gs>
                </a:gsLst>
                <a:lin ang="0" scaled="1"/>
                <a:tileRect/>
              </a:gradFill>
              <a:prstDash val="solid"/>
              <a:miter/>
            </a:ln>
            <a:effectLst>
              <a:innerShdw blurRad="127000">
                <a:prstClr val="black"/>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9" name="Freeform: Shape 8">
              <a:extLst>
                <a:ext uri="{FF2B5EF4-FFF2-40B4-BE49-F238E27FC236}">
                  <a16:creationId xmlns:a16="http://schemas.microsoft.com/office/drawing/2014/main" id="{922881BC-5779-FDA4-6896-AF763AA5B460}"/>
                </a:ext>
              </a:extLst>
            </p:cNvPr>
            <p:cNvSpPr/>
            <p:nvPr/>
          </p:nvSpPr>
          <p:spPr>
            <a:xfrm>
              <a:off x="7127391" y="2271318"/>
              <a:ext cx="815067" cy="727978"/>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gradFill flip="none" rotWithShape="1">
              <a:gsLst>
                <a:gs pos="0">
                  <a:srgbClr val="8DE971"/>
                </a:gs>
                <a:gs pos="100000">
                  <a:srgbClr val="0078D4"/>
                </a:gs>
              </a:gsLst>
              <a:lin ang="18900000" scaled="1"/>
              <a:tileRect/>
            </a:gradFill>
            <a:ln w="19050" cap="flat">
              <a:noFill/>
              <a:prstDash val="solid"/>
              <a:miter/>
            </a:ln>
            <a:effectLst>
              <a:innerShdw blurRad="127000">
                <a:prstClr val="black">
                  <a:alpha val="99000"/>
                </a:prstClr>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10" name="Freeform: Shape 9">
              <a:extLst>
                <a:ext uri="{FF2B5EF4-FFF2-40B4-BE49-F238E27FC236}">
                  <a16:creationId xmlns:a16="http://schemas.microsoft.com/office/drawing/2014/main" id="{8F0F24B2-7DB5-FA0A-A21E-9DF3C137818E}"/>
                </a:ext>
              </a:extLst>
            </p:cNvPr>
            <p:cNvSpPr/>
            <p:nvPr/>
          </p:nvSpPr>
          <p:spPr>
            <a:xfrm>
              <a:off x="7873143" y="2469533"/>
              <a:ext cx="1281679" cy="1144733"/>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gradFill flip="none" rotWithShape="1">
              <a:gsLst>
                <a:gs pos="0">
                  <a:srgbClr val="49C5B1"/>
                </a:gs>
                <a:gs pos="100000">
                  <a:srgbClr val="8DE971"/>
                </a:gs>
              </a:gsLst>
              <a:lin ang="2700000" scaled="1"/>
              <a:tileRect/>
            </a:gradFill>
            <a:ln w="19050" cap="flat">
              <a:noFill/>
              <a:prstDash val="solid"/>
              <a:miter/>
            </a:ln>
            <a:effectLst>
              <a:innerShdw blurRad="127000">
                <a:prstClr val="black">
                  <a:alpha val="99000"/>
                </a:prstClr>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12" name="Freeform: Shape 11">
              <a:extLst>
                <a:ext uri="{FF2B5EF4-FFF2-40B4-BE49-F238E27FC236}">
                  <a16:creationId xmlns:a16="http://schemas.microsoft.com/office/drawing/2014/main" id="{EAC81AE1-C332-388E-37F8-B01A648D5D8D}"/>
                </a:ext>
              </a:extLst>
            </p:cNvPr>
            <p:cNvSpPr/>
            <p:nvPr/>
          </p:nvSpPr>
          <p:spPr>
            <a:xfrm>
              <a:off x="7621037" y="3063341"/>
              <a:ext cx="474815" cy="424081"/>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gradFill flip="none" rotWithShape="1">
              <a:gsLst>
                <a:gs pos="0">
                  <a:srgbClr val="69D6A3"/>
                </a:gs>
                <a:gs pos="100000">
                  <a:srgbClr val="8DC8E8">
                    <a:lumMod val="63000"/>
                  </a:srgbClr>
                </a:gs>
              </a:gsLst>
              <a:lin ang="2700000" scaled="1"/>
              <a:tileRect/>
            </a:gradFill>
            <a:ln w="19050" cap="flat">
              <a:noFill/>
              <a:prstDash val="solid"/>
              <a:miter/>
            </a:ln>
            <a:effectLst>
              <a:innerShdw blurRad="127000">
                <a:prstClr val="black">
                  <a:alpha val="99000"/>
                </a:prstClr>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grpSp>
      <p:sp>
        <p:nvSpPr>
          <p:cNvPr id="14" name="Rectangle 13">
            <a:extLst>
              <a:ext uri="{FF2B5EF4-FFF2-40B4-BE49-F238E27FC236}">
                <a16:creationId xmlns:a16="http://schemas.microsoft.com/office/drawing/2014/main" id="{D2782001-A103-0F3C-0CFC-A338B29113B2}"/>
              </a:ext>
            </a:extLst>
          </p:cNvPr>
          <p:cNvSpPr/>
          <p:nvPr/>
        </p:nvSpPr>
        <p:spPr bwMode="auto">
          <a:xfrm>
            <a:off x="5760099" y="2156456"/>
            <a:ext cx="4399379" cy="2968037"/>
          </a:xfrm>
          <a:prstGeom prst="rect">
            <a:avLst/>
          </a:prstGeom>
          <a:gradFill flip="none" rotWithShape="1">
            <a:gsLst>
              <a:gs pos="84000">
                <a:srgbClr val="8DE971"/>
              </a:gs>
              <a:gs pos="0">
                <a:srgbClr val="83C8E0">
                  <a:alpha val="0"/>
                </a:srgbClr>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b="0" i="0">
              <a:solidFill>
                <a:srgbClr val="FFFFFF"/>
              </a:solidFill>
              <a:cs typeface="Segoe Sans Text" pitchFamily="2" charset="0"/>
            </a:endParaRPr>
          </a:p>
        </p:txBody>
      </p:sp>
      <p:sp>
        <p:nvSpPr>
          <p:cNvPr id="11" name="Freeform: Shape 10">
            <a:extLst>
              <a:ext uri="{FF2B5EF4-FFF2-40B4-BE49-F238E27FC236}">
                <a16:creationId xmlns:a16="http://schemas.microsoft.com/office/drawing/2014/main" id="{3AD597AF-5523-581F-4AA5-FD423C856558}"/>
              </a:ext>
            </a:extLst>
          </p:cNvPr>
          <p:cNvSpPr/>
          <p:nvPr userDrawn="1"/>
        </p:nvSpPr>
        <p:spPr>
          <a:xfrm>
            <a:off x="8378921" y="2145649"/>
            <a:ext cx="3332757" cy="2976652"/>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blipFill dpi="0" rotWithShape="1">
            <a:blip r:embed="rId3"/>
            <a:srcRect/>
            <a:tile tx="-495300" ty="-31750" sx="35000" sy="35000" flip="none" algn="ctr"/>
          </a:blipFill>
          <a:ln w="19050" cap="flat">
            <a:noFill/>
            <a:prstDash val="solid"/>
            <a:miter/>
          </a:ln>
          <a:effectLst>
            <a:outerShdw blurRad="88900" dist="50800" dir="8100000" algn="tr" rotWithShape="0">
              <a:prstClr val="black">
                <a:alpha val="30000"/>
              </a:prstClr>
            </a:out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solidFill>
                <a:schemeClr val="tx1"/>
              </a:solidFill>
            </a:endParaRPr>
          </a:p>
        </p:txBody>
      </p:sp>
    </p:spTree>
    <p:extLst>
      <p:ext uri="{BB962C8B-B14F-4D97-AF65-F5344CB8AC3E}">
        <p14:creationId xmlns:p14="http://schemas.microsoft.com/office/powerpoint/2010/main" val="460163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35">
          <p15:clr>
            <a:srgbClr val="5ACBF0"/>
          </p15:clr>
        </p15:guide>
        <p15:guide id="3" orient="horz" pos="1910">
          <p15:clr>
            <a:srgbClr val="5ACBF0"/>
          </p15:clr>
        </p15:guide>
      </p15:sldGuideLst>
    </p:ext>
  </p:extLst>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preserve="1" userDrawn="1">
  <p:cSld name="Section Title 2">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4129D7B-AF5E-DCEB-CF17-6F1C6A89B3C8}"/>
              </a:ext>
              <a:ext uri="{C183D7F6-B498-43B3-948B-1728B52AA6E4}">
                <adec:decorative xmlns:adec="http://schemas.microsoft.com/office/drawing/2017/decorative" val="1"/>
              </a:ext>
            </a:extLst>
          </p:cNvPr>
          <p:cNvPicPr>
            <a:picLocks noChangeAspect="1"/>
          </p:cNvPicPr>
          <p:nvPr userDrawn="1"/>
        </p:nvPicPr>
        <p:blipFill rotWithShape="1">
          <a:blip r:embed="rId2"/>
          <a:srcRect b="337"/>
          <a:stretch/>
        </p:blipFill>
        <p:spPr>
          <a:xfrm flipH="1" flipV="1">
            <a:off x="1" y="0"/>
            <a:ext cx="12191999" cy="6858000"/>
          </a:xfrm>
          <a:prstGeom prst="rect">
            <a:avLst/>
          </a:prstGeom>
        </p:spPr>
      </p:pic>
      <p:sp>
        <p:nvSpPr>
          <p:cNvPr id="2" name="Title 1"/>
          <p:cNvSpPr>
            <a:spLocks noGrp="1"/>
          </p:cNvSpPr>
          <p:nvPr>
            <p:ph type="title" hasCustomPrompt="1"/>
          </p:nvPr>
        </p:nvSpPr>
        <p:spPr>
          <a:xfrm>
            <a:off x="585216" y="3008108"/>
            <a:ext cx="4399379" cy="526298"/>
          </a:xfrm>
          <a:noFill/>
        </p:spPr>
        <p:txBody>
          <a:bodyPr wrap="square" lIns="0" tIns="0" rIns="0" bIns="0" anchor="b" anchorCtr="0">
            <a:spAutoFit/>
          </a:bodyPr>
          <a:lstStyle>
            <a:lvl1pPr algn="l" defTabSz="932742" rtl="0" eaLnBrk="1" latinLnBrk="0" hangingPunct="1">
              <a:lnSpc>
                <a:spcPct val="90000"/>
              </a:lnSpc>
              <a:spcBef>
                <a:spcPct val="0"/>
              </a:spcBef>
              <a:buNone/>
              <a:defRPr lang="en-US" sz="3800" b="1" i="0" kern="1200" cap="none" spc="-50" baseline="0" dirty="0">
                <a:ln w="3175">
                  <a:noFill/>
                </a:ln>
                <a:gradFill flip="none" rotWithShape="1">
                  <a:gsLst>
                    <a:gs pos="21000">
                      <a:srgbClr val="81E299"/>
                    </a:gs>
                    <a:gs pos="100000">
                      <a:srgbClr val="8DC8E8"/>
                    </a:gs>
                  </a:gsLst>
                  <a:lin ang="13500000" scaled="1"/>
                  <a:tileRect/>
                </a:gradFill>
                <a:effectLst/>
                <a:latin typeface="+mj-lt"/>
                <a:ea typeface="+mn-ea"/>
                <a:cs typeface="Segoe Sans Display Semibold" pitchFamily="2" charset="0"/>
              </a:defRPr>
            </a:lvl1pPr>
          </a:lstStyle>
          <a:p>
            <a:r>
              <a:rPr lang="en-US"/>
              <a:t>Section title</a:t>
            </a:r>
          </a:p>
        </p:txBody>
      </p:sp>
      <p:sp>
        <p:nvSpPr>
          <p:cNvPr id="11" name="Freeform: Shape 10">
            <a:extLst>
              <a:ext uri="{FF2B5EF4-FFF2-40B4-BE49-F238E27FC236}">
                <a16:creationId xmlns:a16="http://schemas.microsoft.com/office/drawing/2014/main" id="{E88873A8-5844-6ABD-66CA-2F7DBA1BFFBC}"/>
              </a:ext>
            </a:extLst>
          </p:cNvPr>
          <p:cNvSpPr/>
          <p:nvPr userDrawn="1"/>
        </p:nvSpPr>
        <p:spPr>
          <a:xfrm>
            <a:off x="10218146" y="4574543"/>
            <a:ext cx="1495794" cy="1335968"/>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noFill/>
          <a:ln w="3175" cap="flat">
            <a:gradFill flip="none" rotWithShape="1">
              <a:gsLst>
                <a:gs pos="0">
                  <a:schemeClr val="accent1">
                    <a:lumMod val="5000"/>
                    <a:lumOff val="95000"/>
                  </a:schemeClr>
                </a:gs>
                <a:gs pos="43000">
                  <a:srgbClr val="8DE971"/>
                </a:gs>
                <a:gs pos="100000">
                  <a:srgbClr val="00B0F0"/>
                </a:gs>
              </a:gsLst>
              <a:lin ang="0" scaled="1"/>
              <a:tileRect/>
            </a:gradFill>
            <a:prstDash val="solid"/>
            <a:miter/>
          </a:ln>
          <a:effectLst>
            <a:innerShdw blurRad="127000">
              <a:prstClr val="black"/>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13" name="Freeform: Shape 12">
            <a:extLst>
              <a:ext uri="{FF2B5EF4-FFF2-40B4-BE49-F238E27FC236}">
                <a16:creationId xmlns:a16="http://schemas.microsoft.com/office/drawing/2014/main" id="{2F74A15F-265E-52BA-FB36-BF71DA27F077}"/>
              </a:ext>
            </a:extLst>
          </p:cNvPr>
          <p:cNvSpPr/>
          <p:nvPr userDrawn="1"/>
        </p:nvSpPr>
        <p:spPr>
          <a:xfrm>
            <a:off x="7630094" y="4081746"/>
            <a:ext cx="2109992" cy="1884541"/>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solidFill>
            <a:schemeClr val="accent4">
              <a:alpha val="10000"/>
            </a:schemeClr>
          </a:solidFill>
          <a:ln w="19050" cap="flat">
            <a:noFill/>
            <a:prstDash val="solid"/>
            <a:miter/>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grpSp>
        <p:nvGrpSpPr>
          <p:cNvPr id="15" name="Group 14">
            <a:extLst>
              <a:ext uri="{FF2B5EF4-FFF2-40B4-BE49-F238E27FC236}">
                <a16:creationId xmlns:a16="http://schemas.microsoft.com/office/drawing/2014/main" id="{0061C323-340B-13B1-41D2-A9B68B38F8E8}"/>
              </a:ext>
            </a:extLst>
          </p:cNvPr>
          <p:cNvGrpSpPr/>
          <p:nvPr userDrawn="1"/>
        </p:nvGrpSpPr>
        <p:grpSpPr>
          <a:xfrm>
            <a:off x="7397389" y="821365"/>
            <a:ext cx="2722706" cy="1860630"/>
            <a:chOff x="7010847" y="2172752"/>
            <a:chExt cx="2292111" cy="1566372"/>
          </a:xfrm>
        </p:grpSpPr>
        <p:sp>
          <p:nvSpPr>
            <p:cNvPr id="16" name="Freeform: Shape 15">
              <a:extLst>
                <a:ext uri="{FF2B5EF4-FFF2-40B4-BE49-F238E27FC236}">
                  <a16:creationId xmlns:a16="http://schemas.microsoft.com/office/drawing/2014/main" id="{595975B8-42CA-F0A7-9712-9AB255CB82E2}"/>
                </a:ext>
              </a:extLst>
            </p:cNvPr>
            <p:cNvSpPr/>
            <p:nvPr/>
          </p:nvSpPr>
          <p:spPr>
            <a:xfrm>
              <a:off x="7010847" y="2172752"/>
              <a:ext cx="2292111" cy="1566372"/>
            </a:xfrm>
            <a:custGeom>
              <a:avLst/>
              <a:gdLst>
                <a:gd name="connsiteX0" fmla="*/ 311250 w 2292111"/>
                <a:gd name="connsiteY0" fmla="*/ 0 h 1566372"/>
                <a:gd name="connsiteX1" fmla="*/ 723339 w 2292111"/>
                <a:gd name="connsiteY1" fmla="*/ 0 h 1566372"/>
                <a:gd name="connsiteX2" fmla="*/ 814477 w 2292111"/>
                <a:gd name="connsiteY2" fmla="*/ 52546 h 1566372"/>
                <a:gd name="connsiteX3" fmla="*/ 986173 w 2292111"/>
                <a:gd name="connsiteY3" fmla="*/ 349968 h 1566372"/>
                <a:gd name="connsiteX4" fmla="*/ 1050749 w 2292111"/>
                <a:gd name="connsiteY4" fmla="*/ 238104 h 1566372"/>
                <a:gd name="connsiteX5" fmla="*/ 1189658 w 2292111"/>
                <a:gd name="connsiteY5" fmla="*/ 158017 h 1566372"/>
                <a:gd name="connsiteX6" fmla="*/ 1817732 w 2292111"/>
                <a:gd name="connsiteY6" fmla="*/ 158017 h 1566372"/>
                <a:gd name="connsiteX7" fmla="*/ 1956638 w 2292111"/>
                <a:gd name="connsiteY7" fmla="*/ 238104 h 1566372"/>
                <a:gd name="connsiteX8" fmla="*/ 2270679 w 2292111"/>
                <a:gd name="connsiteY8" fmla="*/ 782104 h 1566372"/>
                <a:gd name="connsiteX9" fmla="*/ 2270679 w 2292111"/>
                <a:gd name="connsiteY9" fmla="*/ 942282 h 1566372"/>
                <a:gd name="connsiteX10" fmla="*/ 1956638 w 2292111"/>
                <a:gd name="connsiteY10" fmla="*/ 1486281 h 1566372"/>
                <a:gd name="connsiteX11" fmla="*/ 1817732 w 2292111"/>
                <a:gd name="connsiteY11" fmla="*/ 1566372 h 1566372"/>
                <a:gd name="connsiteX12" fmla="*/ 1189658 w 2292111"/>
                <a:gd name="connsiteY12" fmla="*/ 1566372 h 1566372"/>
                <a:gd name="connsiteX13" fmla="*/ 1050749 w 2292111"/>
                <a:gd name="connsiteY13" fmla="*/ 1486281 h 1566372"/>
                <a:gd name="connsiteX14" fmla="*/ 1002018 w 2292111"/>
                <a:gd name="connsiteY14" fmla="*/ 1401866 h 1566372"/>
                <a:gd name="connsiteX15" fmla="*/ 1001216 w 2292111"/>
                <a:gd name="connsiteY15" fmla="*/ 1402668 h 1566372"/>
                <a:gd name="connsiteX16" fmla="*/ 966074 w 2292111"/>
                <a:gd name="connsiteY16" fmla="*/ 1412096 h 1566372"/>
                <a:gd name="connsiteX17" fmla="*/ 690401 w 2292111"/>
                <a:gd name="connsiteY17" fmla="*/ 1412110 h 1566372"/>
                <a:gd name="connsiteX18" fmla="*/ 629479 w 2292111"/>
                <a:gd name="connsiteY18" fmla="*/ 1376890 h 1566372"/>
                <a:gd name="connsiteX19" fmla="*/ 491656 w 2292111"/>
                <a:gd name="connsiteY19" fmla="*/ 1138173 h 1566372"/>
                <a:gd name="connsiteX20" fmla="*/ 491615 w 2292111"/>
                <a:gd name="connsiteY20" fmla="*/ 1067804 h 1566372"/>
                <a:gd name="connsiteX21" fmla="*/ 574626 w 2292111"/>
                <a:gd name="connsiteY21" fmla="*/ 924043 h 1566372"/>
                <a:gd name="connsiteX22" fmla="*/ 311250 w 2292111"/>
                <a:gd name="connsiteY22" fmla="*/ 924043 h 1566372"/>
                <a:gd name="connsiteX23" fmla="*/ 220109 w 2292111"/>
                <a:gd name="connsiteY23" fmla="*/ 871495 h 1566372"/>
                <a:gd name="connsiteX24" fmla="*/ 14065 w 2292111"/>
                <a:gd name="connsiteY24" fmla="*/ 514568 h 1566372"/>
                <a:gd name="connsiteX25" fmla="*/ 14065 w 2292111"/>
                <a:gd name="connsiteY25" fmla="*/ 409473 h 1566372"/>
                <a:gd name="connsiteX26" fmla="*/ 220109 w 2292111"/>
                <a:gd name="connsiteY26" fmla="*/ 52546 h 1566372"/>
                <a:gd name="connsiteX27" fmla="*/ 311250 w 2292111"/>
                <a:gd name="connsiteY27" fmla="*/ 0 h 1566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292111" h="1566372">
                  <a:moveTo>
                    <a:pt x="311250" y="0"/>
                  </a:moveTo>
                  <a:lnTo>
                    <a:pt x="723339" y="0"/>
                  </a:lnTo>
                  <a:cubicBezTo>
                    <a:pt x="761059" y="0"/>
                    <a:pt x="795727" y="20059"/>
                    <a:pt x="814477" y="52546"/>
                  </a:cubicBezTo>
                  <a:lnTo>
                    <a:pt x="986173" y="349968"/>
                  </a:lnTo>
                  <a:lnTo>
                    <a:pt x="1050749" y="238104"/>
                  </a:lnTo>
                  <a:cubicBezTo>
                    <a:pt x="1079661" y="188590"/>
                    <a:pt x="1132500" y="158017"/>
                    <a:pt x="1189658" y="158017"/>
                  </a:cubicBezTo>
                  <a:lnTo>
                    <a:pt x="1817732" y="158017"/>
                  </a:lnTo>
                  <a:cubicBezTo>
                    <a:pt x="1875222" y="158017"/>
                    <a:pt x="1928061" y="188590"/>
                    <a:pt x="1956638" y="238104"/>
                  </a:cubicBezTo>
                  <a:lnTo>
                    <a:pt x="2270679" y="782104"/>
                  </a:lnTo>
                  <a:cubicBezTo>
                    <a:pt x="2299256" y="831621"/>
                    <a:pt x="2299256" y="892767"/>
                    <a:pt x="2270679" y="942282"/>
                  </a:cubicBezTo>
                  <a:lnTo>
                    <a:pt x="1956638" y="1486281"/>
                  </a:lnTo>
                  <a:cubicBezTo>
                    <a:pt x="1927729" y="1535795"/>
                    <a:pt x="1874891" y="1566372"/>
                    <a:pt x="1817732" y="1566372"/>
                  </a:cubicBezTo>
                  <a:lnTo>
                    <a:pt x="1189658" y="1566372"/>
                  </a:lnTo>
                  <a:cubicBezTo>
                    <a:pt x="1132165" y="1566372"/>
                    <a:pt x="1079326" y="1535795"/>
                    <a:pt x="1050749" y="1486281"/>
                  </a:cubicBezTo>
                  <a:lnTo>
                    <a:pt x="1002018" y="1401866"/>
                  </a:lnTo>
                  <a:lnTo>
                    <a:pt x="1001216" y="1402668"/>
                  </a:lnTo>
                  <a:cubicBezTo>
                    <a:pt x="990701" y="1408739"/>
                    <a:pt x="978619" y="1412094"/>
                    <a:pt x="966074" y="1412096"/>
                  </a:cubicBezTo>
                  <a:lnTo>
                    <a:pt x="690401" y="1412110"/>
                  </a:lnTo>
                  <a:cubicBezTo>
                    <a:pt x="665237" y="1411989"/>
                    <a:pt x="642022" y="1398615"/>
                    <a:pt x="629479" y="1376890"/>
                  </a:cubicBezTo>
                  <a:lnTo>
                    <a:pt x="491656" y="1138173"/>
                  </a:lnTo>
                  <a:cubicBezTo>
                    <a:pt x="479041" y="1116323"/>
                    <a:pt x="479066" y="1089531"/>
                    <a:pt x="491615" y="1067804"/>
                  </a:cubicBezTo>
                  <a:lnTo>
                    <a:pt x="574626" y="924043"/>
                  </a:lnTo>
                  <a:lnTo>
                    <a:pt x="311250" y="924043"/>
                  </a:lnTo>
                  <a:cubicBezTo>
                    <a:pt x="273528" y="924043"/>
                    <a:pt x="238859" y="903982"/>
                    <a:pt x="220109" y="871495"/>
                  </a:cubicBezTo>
                  <a:lnTo>
                    <a:pt x="14065" y="514568"/>
                  </a:lnTo>
                  <a:cubicBezTo>
                    <a:pt x="-4688" y="482081"/>
                    <a:pt x="-4688" y="441962"/>
                    <a:pt x="14065" y="409473"/>
                  </a:cubicBezTo>
                  <a:lnTo>
                    <a:pt x="220109" y="52546"/>
                  </a:lnTo>
                  <a:cubicBezTo>
                    <a:pt x="239079" y="20059"/>
                    <a:pt x="273747" y="0"/>
                    <a:pt x="311250" y="0"/>
                  </a:cubicBezTo>
                  <a:close/>
                </a:path>
              </a:pathLst>
            </a:custGeom>
            <a:solidFill>
              <a:schemeClr val="bg1"/>
            </a:solidFill>
            <a:ln w="19050" cap="flat">
              <a:gradFill flip="none" rotWithShape="1">
                <a:gsLst>
                  <a:gs pos="0">
                    <a:schemeClr val="accent1">
                      <a:lumMod val="5000"/>
                      <a:lumOff val="95000"/>
                    </a:schemeClr>
                  </a:gs>
                  <a:gs pos="42000">
                    <a:srgbClr val="49C5B1"/>
                  </a:gs>
                  <a:gs pos="100000">
                    <a:srgbClr val="8DE971"/>
                  </a:gs>
                </a:gsLst>
                <a:lin ang="0" scaled="1"/>
                <a:tileRect/>
              </a:gradFill>
              <a:prstDash val="solid"/>
              <a:miter/>
            </a:ln>
            <a:effectLst>
              <a:innerShdw blurRad="127000">
                <a:prstClr val="black"/>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17" name="Freeform: Shape 16">
              <a:extLst>
                <a:ext uri="{FF2B5EF4-FFF2-40B4-BE49-F238E27FC236}">
                  <a16:creationId xmlns:a16="http://schemas.microsoft.com/office/drawing/2014/main" id="{EC7668E5-8488-733D-E901-CB102D66E154}"/>
                </a:ext>
              </a:extLst>
            </p:cNvPr>
            <p:cNvSpPr/>
            <p:nvPr/>
          </p:nvSpPr>
          <p:spPr>
            <a:xfrm>
              <a:off x="7127391" y="2271318"/>
              <a:ext cx="815067" cy="727978"/>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gradFill flip="none" rotWithShape="1">
              <a:gsLst>
                <a:gs pos="0">
                  <a:srgbClr val="8DE971"/>
                </a:gs>
                <a:gs pos="100000">
                  <a:srgbClr val="0078D4"/>
                </a:gs>
              </a:gsLst>
              <a:lin ang="18900000" scaled="1"/>
              <a:tileRect/>
            </a:gradFill>
            <a:ln w="19050" cap="flat">
              <a:noFill/>
              <a:prstDash val="solid"/>
              <a:miter/>
            </a:ln>
            <a:effectLst>
              <a:innerShdw blurRad="127000">
                <a:prstClr val="black">
                  <a:alpha val="99000"/>
                </a:prstClr>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18" name="Freeform: Shape 17">
              <a:extLst>
                <a:ext uri="{FF2B5EF4-FFF2-40B4-BE49-F238E27FC236}">
                  <a16:creationId xmlns:a16="http://schemas.microsoft.com/office/drawing/2014/main" id="{3AAEEF68-C1FD-652A-11E5-ECCE5B86ED24}"/>
                </a:ext>
              </a:extLst>
            </p:cNvPr>
            <p:cNvSpPr/>
            <p:nvPr/>
          </p:nvSpPr>
          <p:spPr>
            <a:xfrm>
              <a:off x="7873143" y="2469533"/>
              <a:ext cx="1281679" cy="1144733"/>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gradFill flip="none" rotWithShape="1">
              <a:gsLst>
                <a:gs pos="0">
                  <a:srgbClr val="49C5B1"/>
                </a:gs>
                <a:gs pos="100000">
                  <a:srgbClr val="8DE971"/>
                </a:gs>
              </a:gsLst>
              <a:lin ang="2700000" scaled="1"/>
              <a:tileRect/>
            </a:gradFill>
            <a:ln w="19050" cap="flat">
              <a:noFill/>
              <a:prstDash val="solid"/>
              <a:miter/>
            </a:ln>
            <a:effectLst>
              <a:innerShdw blurRad="127000">
                <a:prstClr val="black">
                  <a:alpha val="99000"/>
                </a:prstClr>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19" name="Freeform: Shape 18">
              <a:extLst>
                <a:ext uri="{FF2B5EF4-FFF2-40B4-BE49-F238E27FC236}">
                  <a16:creationId xmlns:a16="http://schemas.microsoft.com/office/drawing/2014/main" id="{76C71091-C6CB-9417-E037-69BA587DCCA9}"/>
                </a:ext>
              </a:extLst>
            </p:cNvPr>
            <p:cNvSpPr/>
            <p:nvPr/>
          </p:nvSpPr>
          <p:spPr>
            <a:xfrm>
              <a:off x="7621037" y="3063341"/>
              <a:ext cx="474815" cy="424081"/>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gradFill flip="none" rotWithShape="1">
              <a:gsLst>
                <a:gs pos="0">
                  <a:srgbClr val="69D6A3"/>
                </a:gs>
                <a:gs pos="100000">
                  <a:srgbClr val="8DC8E8">
                    <a:lumMod val="63000"/>
                  </a:srgbClr>
                </a:gs>
              </a:gsLst>
              <a:lin ang="2700000" scaled="1"/>
              <a:tileRect/>
            </a:gradFill>
            <a:ln w="19050" cap="flat">
              <a:noFill/>
              <a:prstDash val="solid"/>
              <a:miter/>
            </a:ln>
            <a:effectLst>
              <a:innerShdw blurRad="127000">
                <a:prstClr val="black">
                  <a:alpha val="99000"/>
                </a:prstClr>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grpSp>
      <p:sp>
        <p:nvSpPr>
          <p:cNvPr id="20" name="Rectangle 19">
            <a:extLst>
              <a:ext uri="{FF2B5EF4-FFF2-40B4-BE49-F238E27FC236}">
                <a16:creationId xmlns:a16="http://schemas.microsoft.com/office/drawing/2014/main" id="{D185D116-0136-A0BF-26D9-6EB5B1F7C158}"/>
              </a:ext>
            </a:extLst>
          </p:cNvPr>
          <p:cNvSpPr/>
          <p:nvPr userDrawn="1"/>
        </p:nvSpPr>
        <p:spPr bwMode="auto">
          <a:xfrm>
            <a:off x="5762361" y="2051352"/>
            <a:ext cx="4399379" cy="2968037"/>
          </a:xfrm>
          <a:prstGeom prst="rect">
            <a:avLst/>
          </a:prstGeom>
          <a:gradFill flip="none" rotWithShape="1">
            <a:gsLst>
              <a:gs pos="84000">
                <a:srgbClr val="8DE971"/>
              </a:gs>
              <a:gs pos="0">
                <a:srgbClr val="83C8E0">
                  <a:alpha val="0"/>
                </a:srgbClr>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b="0" i="0">
              <a:solidFill>
                <a:srgbClr val="FFFFFF"/>
              </a:solidFill>
              <a:cs typeface="Segoe Sans Text" pitchFamily="2" charset="0"/>
            </a:endParaRPr>
          </a:p>
        </p:txBody>
      </p:sp>
      <p:sp>
        <p:nvSpPr>
          <p:cNvPr id="21" name="Freeform: Shape 20">
            <a:extLst>
              <a:ext uri="{FF2B5EF4-FFF2-40B4-BE49-F238E27FC236}">
                <a16:creationId xmlns:a16="http://schemas.microsoft.com/office/drawing/2014/main" id="{F7B5DE35-A6D5-D8BE-7601-AFC291E44407}"/>
              </a:ext>
            </a:extLst>
          </p:cNvPr>
          <p:cNvSpPr/>
          <p:nvPr userDrawn="1"/>
        </p:nvSpPr>
        <p:spPr>
          <a:xfrm flipH="1">
            <a:off x="8381181" y="2051991"/>
            <a:ext cx="3332759" cy="2976652"/>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blipFill dpi="0" rotWithShape="1">
            <a:blip r:embed="rId3" cstate="print">
              <a:extLst>
                <a:ext uri="{28A0092B-C50C-407E-A947-70E740481C1C}">
                  <a14:useLocalDpi xmlns:a14="http://schemas.microsoft.com/office/drawing/2010/main"/>
                </a:ext>
              </a:extLst>
            </a:blip>
            <a:srcRect/>
            <a:stretch>
              <a:fillRect/>
            </a:stretch>
          </a:blipFill>
          <a:ln w="19050" cap="flat">
            <a:noFill/>
            <a:prstDash val="solid"/>
            <a:miter/>
          </a:ln>
          <a:effectLst>
            <a:outerShdw blurRad="88900" dist="50800" dir="8100000" algn="tr" rotWithShape="0">
              <a:prstClr val="black">
                <a:alpha val="30000"/>
              </a:prstClr>
            </a:out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solidFill>
                <a:schemeClr val="tx1"/>
              </a:solidFill>
            </a:endParaRPr>
          </a:p>
        </p:txBody>
      </p:sp>
    </p:spTree>
    <p:extLst>
      <p:ext uri="{BB962C8B-B14F-4D97-AF65-F5344CB8AC3E}">
        <p14:creationId xmlns:p14="http://schemas.microsoft.com/office/powerpoint/2010/main" val="36377287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35">
          <p15:clr>
            <a:srgbClr val="5ACBF0"/>
          </p15:clr>
        </p15:guide>
        <p15:guide id="3" orient="horz" pos="1910">
          <p15:clr>
            <a:srgbClr val="5ACBF0"/>
          </p15:clr>
        </p15:guide>
      </p15:sldGuideLst>
    </p:ext>
  </p:extLst>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preserve="1" userDrawn="1">
  <p:cSld name="Section Title 3">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4129D7B-AF5E-DCEB-CF17-6F1C6A89B3C8}"/>
              </a:ext>
              <a:ext uri="{C183D7F6-B498-43B3-948B-1728B52AA6E4}">
                <adec:decorative xmlns:adec="http://schemas.microsoft.com/office/drawing/2017/decorative" val="1"/>
              </a:ext>
            </a:extLst>
          </p:cNvPr>
          <p:cNvPicPr>
            <a:picLocks noChangeAspect="1"/>
          </p:cNvPicPr>
          <p:nvPr userDrawn="1"/>
        </p:nvPicPr>
        <p:blipFill rotWithShape="1">
          <a:blip r:embed="rId2"/>
          <a:srcRect b="337"/>
          <a:stretch/>
        </p:blipFill>
        <p:spPr>
          <a:xfrm flipH="1" flipV="1">
            <a:off x="1" y="0"/>
            <a:ext cx="12191999" cy="6858000"/>
          </a:xfrm>
          <a:prstGeom prst="rect">
            <a:avLst/>
          </a:prstGeom>
        </p:spPr>
      </p:pic>
      <p:sp>
        <p:nvSpPr>
          <p:cNvPr id="2" name="Title 1"/>
          <p:cNvSpPr>
            <a:spLocks noGrp="1"/>
          </p:cNvSpPr>
          <p:nvPr>
            <p:ph type="title" hasCustomPrompt="1"/>
          </p:nvPr>
        </p:nvSpPr>
        <p:spPr>
          <a:xfrm>
            <a:off x="585216" y="3008108"/>
            <a:ext cx="4399379" cy="526298"/>
          </a:xfrm>
          <a:noFill/>
        </p:spPr>
        <p:txBody>
          <a:bodyPr wrap="square" lIns="0" tIns="0" rIns="0" bIns="0" anchor="b" anchorCtr="0">
            <a:spAutoFit/>
          </a:bodyPr>
          <a:lstStyle>
            <a:lvl1pPr algn="l" defTabSz="932742" rtl="0" eaLnBrk="1" latinLnBrk="0" hangingPunct="1">
              <a:lnSpc>
                <a:spcPct val="90000"/>
              </a:lnSpc>
              <a:spcBef>
                <a:spcPct val="0"/>
              </a:spcBef>
              <a:buNone/>
              <a:defRPr lang="en-US" sz="3800" b="1" i="0" kern="1200" cap="none" spc="-50" baseline="0" dirty="0">
                <a:ln w="3175">
                  <a:noFill/>
                </a:ln>
                <a:gradFill flip="none" rotWithShape="1">
                  <a:gsLst>
                    <a:gs pos="21000">
                      <a:srgbClr val="81E299"/>
                    </a:gs>
                    <a:gs pos="100000">
                      <a:srgbClr val="8DC8E8"/>
                    </a:gs>
                  </a:gsLst>
                  <a:lin ang="13500000" scaled="1"/>
                  <a:tileRect/>
                </a:gradFill>
                <a:effectLst/>
                <a:latin typeface="+mj-lt"/>
                <a:ea typeface="+mn-ea"/>
                <a:cs typeface="Segoe Sans Display Semibold" pitchFamily="2" charset="0"/>
              </a:defRPr>
            </a:lvl1pPr>
          </a:lstStyle>
          <a:p>
            <a:r>
              <a:rPr lang="en-US"/>
              <a:t>Section title</a:t>
            </a:r>
          </a:p>
        </p:txBody>
      </p:sp>
      <p:sp>
        <p:nvSpPr>
          <p:cNvPr id="5" name="Freeform: Shape 4">
            <a:extLst>
              <a:ext uri="{FF2B5EF4-FFF2-40B4-BE49-F238E27FC236}">
                <a16:creationId xmlns:a16="http://schemas.microsoft.com/office/drawing/2014/main" id="{6F3EF878-FEDF-D059-CE15-1F585510A260}"/>
              </a:ext>
            </a:extLst>
          </p:cNvPr>
          <p:cNvSpPr/>
          <p:nvPr userDrawn="1"/>
        </p:nvSpPr>
        <p:spPr>
          <a:xfrm>
            <a:off x="9212929" y="859009"/>
            <a:ext cx="1495794" cy="1335968"/>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noFill/>
          <a:ln w="3175" cap="flat">
            <a:gradFill flip="none" rotWithShape="1">
              <a:gsLst>
                <a:gs pos="0">
                  <a:schemeClr val="accent1">
                    <a:lumMod val="5000"/>
                    <a:lumOff val="95000"/>
                  </a:schemeClr>
                </a:gs>
                <a:gs pos="43000">
                  <a:srgbClr val="8DE971"/>
                </a:gs>
                <a:gs pos="100000">
                  <a:srgbClr val="00B0F0"/>
                </a:gs>
              </a:gsLst>
              <a:lin ang="0" scaled="1"/>
              <a:tileRect/>
            </a:gradFill>
            <a:prstDash val="solid"/>
            <a:miter/>
          </a:ln>
          <a:effectLst>
            <a:innerShdw blurRad="127000">
              <a:prstClr val="black"/>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6" name="Freeform: Shape 5">
            <a:extLst>
              <a:ext uri="{FF2B5EF4-FFF2-40B4-BE49-F238E27FC236}">
                <a16:creationId xmlns:a16="http://schemas.microsoft.com/office/drawing/2014/main" id="{2D7F1166-9CB4-E334-440C-B8F308B0D0CF}"/>
              </a:ext>
            </a:extLst>
          </p:cNvPr>
          <p:cNvSpPr/>
          <p:nvPr userDrawn="1"/>
        </p:nvSpPr>
        <p:spPr>
          <a:xfrm>
            <a:off x="5729468" y="3218831"/>
            <a:ext cx="3013691" cy="2691680"/>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solidFill>
            <a:schemeClr val="accent4">
              <a:alpha val="10000"/>
            </a:schemeClr>
          </a:solidFill>
          <a:ln w="19050" cap="flat">
            <a:noFill/>
            <a:prstDash val="solid"/>
            <a:miter/>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grpSp>
        <p:nvGrpSpPr>
          <p:cNvPr id="7" name="Group 6">
            <a:extLst>
              <a:ext uri="{FF2B5EF4-FFF2-40B4-BE49-F238E27FC236}">
                <a16:creationId xmlns:a16="http://schemas.microsoft.com/office/drawing/2014/main" id="{C7B43186-672A-815E-8F47-B678D2C9B22A}"/>
              </a:ext>
            </a:extLst>
          </p:cNvPr>
          <p:cNvGrpSpPr/>
          <p:nvPr userDrawn="1"/>
        </p:nvGrpSpPr>
        <p:grpSpPr>
          <a:xfrm>
            <a:off x="8854203" y="4132859"/>
            <a:ext cx="2722706" cy="1860630"/>
            <a:chOff x="7010847" y="2172752"/>
            <a:chExt cx="2292111" cy="1566372"/>
          </a:xfrm>
        </p:grpSpPr>
        <p:sp>
          <p:nvSpPr>
            <p:cNvPr id="8" name="Freeform: Shape 7">
              <a:extLst>
                <a:ext uri="{FF2B5EF4-FFF2-40B4-BE49-F238E27FC236}">
                  <a16:creationId xmlns:a16="http://schemas.microsoft.com/office/drawing/2014/main" id="{83851F42-34BB-204A-E86E-EFDEA42F20D8}"/>
                </a:ext>
              </a:extLst>
            </p:cNvPr>
            <p:cNvSpPr/>
            <p:nvPr/>
          </p:nvSpPr>
          <p:spPr>
            <a:xfrm>
              <a:off x="7010847" y="2172752"/>
              <a:ext cx="2292111" cy="1566372"/>
            </a:xfrm>
            <a:custGeom>
              <a:avLst/>
              <a:gdLst>
                <a:gd name="connsiteX0" fmla="*/ 311250 w 2292111"/>
                <a:gd name="connsiteY0" fmla="*/ 0 h 1566372"/>
                <a:gd name="connsiteX1" fmla="*/ 723339 w 2292111"/>
                <a:gd name="connsiteY1" fmla="*/ 0 h 1566372"/>
                <a:gd name="connsiteX2" fmla="*/ 814477 w 2292111"/>
                <a:gd name="connsiteY2" fmla="*/ 52546 h 1566372"/>
                <a:gd name="connsiteX3" fmla="*/ 986173 w 2292111"/>
                <a:gd name="connsiteY3" fmla="*/ 349968 h 1566372"/>
                <a:gd name="connsiteX4" fmla="*/ 1050749 w 2292111"/>
                <a:gd name="connsiteY4" fmla="*/ 238104 h 1566372"/>
                <a:gd name="connsiteX5" fmla="*/ 1189658 w 2292111"/>
                <a:gd name="connsiteY5" fmla="*/ 158017 h 1566372"/>
                <a:gd name="connsiteX6" fmla="*/ 1817732 w 2292111"/>
                <a:gd name="connsiteY6" fmla="*/ 158017 h 1566372"/>
                <a:gd name="connsiteX7" fmla="*/ 1956638 w 2292111"/>
                <a:gd name="connsiteY7" fmla="*/ 238104 h 1566372"/>
                <a:gd name="connsiteX8" fmla="*/ 2270679 w 2292111"/>
                <a:gd name="connsiteY8" fmla="*/ 782104 h 1566372"/>
                <a:gd name="connsiteX9" fmla="*/ 2270679 w 2292111"/>
                <a:gd name="connsiteY9" fmla="*/ 942282 h 1566372"/>
                <a:gd name="connsiteX10" fmla="*/ 1956638 w 2292111"/>
                <a:gd name="connsiteY10" fmla="*/ 1486281 h 1566372"/>
                <a:gd name="connsiteX11" fmla="*/ 1817732 w 2292111"/>
                <a:gd name="connsiteY11" fmla="*/ 1566372 h 1566372"/>
                <a:gd name="connsiteX12" fmla="*/ 1189658 w 2292111"/>
                <a:gd name="connsiteY12" fmla="*/ 1566372 h 1566372"/>
                <a:gd name="connsiteX13" fmla="*/ 1050749 w 2292111"/>
                <a:gd name="connsiteY13" fmla="*/ 1486281 h 1566372"/>
                <a:gd name="connsiteX14" fmla="*/ 1002018 w 2292111"/>
                <a:gd name="connsiteY14" fmla="*/ 1401866 h 1566372"/>
                <a:gd name="connsiteX15" fmla="*/ 1001216 w 2292111"/>
                <a:gd name="connsiteY15" fmla="*/ 1402668 h 1566372"/>
                <a:gd name="connsiteX16" fmla="*/ 966074 w 2292111"/>
                <a:gd name="connsiteY16" fmla="*/ 1412096 h 1566372"/>
                <a:gd name="connsiteX17" fmla="*/ 690401 w 2292111"/>
                <a:gd name="connsiteY17" fmla="*/ 1412110 h 1566372"/>
                <a:gd name="connsiteX18" fmla="*/ 629479 w 2292111"/>
                <a:gd name="connsiteY18" fmla="*/ 1376890 h 1566372"/>
                <a:gd name="connsiteX19" fmla="*/ 491656 w 2292111"/>
                <a:gd name="connsiteY19" fmla="*/ 1138173 h 1566372"/>
                <a:gd name="connsiteX20" fmla="*/ 491615 w 2292111"/>
                <a:gd name="connsiteY20" fmla="*/ 1067804 h 1566372"/>
                <a:gd name="connsiteX21" fmla="*/ 574626 w 2292111"/>
                <a:gd name="connsiteY21" fmla="*/ 924043 h 1566372"/>
                <a:gd name="connsiteX22" fmla="*/ 311250 w 2292111"/>
                <a:gd name="connsiteY22" fmla="*/ 924043 h 1566372"/>
                <a:gd name="connsiteX23" fmla="*/ 220109 w 2292111"/>
                <a:gd name="connsiteY23" fmla="*/ 871495 h 1566372"/>
                <a:gd name="connsiteX24" fmla="*/ 14065 w 2292111"/>
                <a:gd name="connsiteY24" fmla="*/ 514568 h 1566372"/>
                <a:gd name="connsiteX25" fmla="*/ 14065 w 2292111"/>
                <a:gd name="connsiteY25" fmla="*/ 409473 h 1566372"/>
                <a:gd name="connsiteX26" fmla="*/ 220109 w 2292111"/>
                <a:gd name="connsiteY26" fmla="*/ 52546 h 1566372"/>
                <a:gd name="connsiteX27" fmla="*/ 311250 w 2292111"/>
                <a:gd name="connsiteY27" fmla="*/ 0 h 1566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292111" h="1566372">
                  <a:moveTo>
                    <a:pt x="311250" y="0"/>
                  </a:moveTo>
                  <a:lnTo>
                    <a:pt x="723339" y="0"/>
                  </a:lnTo>
                  <a:cubicBezTo>
                    <a:pt x="761059" y="0"/>
                    <a:pt x="795727" y="20059"/>
                    <a:pt x="814477" y="52546"/>
                  </a:cubicBezTo>
                  <a:lnTo>
                    <a:pt x="986173" y="349968"/>
                  </a:lnTo>
                  <a:lnTo>
                    <a:pt x="1050749" y="238104"/>
                  </a:lnTo>
                  <a:cubicBezTo>
                    <a:pt x="1079661" y="188590"/>
                    <a:pt x="1132500" y="158017"/>
                    <a:pt x="1189658" y="158017"/>
                  </a:cubicBezTo>
                  <a:lnTo>
                    <a:pt x="1817732" y="158017"/>
                  </a:lnTo>
                  <a:cubicBezTo>
                    <a:pt x="1875222" y="158017"/>
                    <a:pt x="1928061" y="188590"/>
                    <a:pt x="1956638" y="238104"/>
                  </a:cubicBezTo>
                  <a:lnTo>
                    <a:pt x="2270679" y="782104"/>
                  </a:lnTo>
                  <a:cubicBezTo>
                    <a:pt x="2299256" y="831621"/>
                    <a:pt x="2299256" y="892767"/>
                    <a:pt x="2270679" y="942282"/>
                  </a:cubicBezTo>
                  <a:lnTo>
                    <a:pt x="1956638" y="1486281"/>
                  </a:lnTo>
                  <a:cubicBezTo>
                    <a:pt x="1927729" y="1535795"/>
                    <a:pt x="1874891" y="1566372"/>
                    <a:pt x="1817732" y="1566372"/>
                  </a:cubicBezTo>
                  <a:lnTo>
                    <a:pt x="1189658" y="1566372"/>
                  </a:lnTo>
                  <a:cubicBezTo>
                    <a:pt x="1132165" y="1566372"/>
                    <a:pt x="1079326" y="1535795"/>
                    <a:pt x="1050749" y="1486281"/>
                  </a:cubicBezTo>
                  <a:lnTo>
                    <a:pt x="1002018" y="1401866"/>
                  </a:lnTo>
                  <a:lnTo>
                    <a:pt x="1001216" y="1402668"/>
                  </a:lnTo>
                  <a:cubicBezTo>
                    <a:pt x="990701" y="1408739"/>
                    <a:pt x="978619" y="1412094"/>
                    <a:pt x="966074" y="1412096"/>
                  </a:cubicBezTo>
                  <a:lnTo>
                    <a:pt x="690401" y="1412110"/>
                  </a:lnTo>
                  <a:cubicBezTo>
                    <a:pt x="665237" y="1411989"/>
                    <a:pt x="642022" y="1398615"/>
                    <a:pt x="629479" y="1376890"/>
                  </a:cubicBezTo>
                  <a:lnTo>
                    <a:pt x="491656" y="1138173"/>
                  </a:lnTo>
                  <a:cubicBezTo>
                    <a:pt x="479041" y="1116323"/>
                    <a:pt x="479066" y="1089531"/>
                    <a:pt x="491615" y="1067804"/>
                  </a:cubicBezTo>
                  <a:lnTo>
                    <a:pt x="574626" y="924043"/>
                  </a:lnTo>
                  <a:lnTo>
                    <a:pt x="311250" y="924043"/>
                  </a:lnTo>
                  <a:cubicBezTo>
                    <a:pt x="273528" y="924043"/>
                    <a:pt x="238859" y="903982"/>
                    <a:pt x="220109" y="871495"/>
                  </a:cubicBezTo>
                  <a:lnTo>
                    <a:pt x="14065" y="514568"/>
                  </a:lnTo>
                  <a:cubicBezTo>
                    <a:pt x="-4688" y="482081"/>
                    <a:pt x="-4688" y="441962"/>
                    <a:pt x="14065" y="409473"/>
                  </a:cubicBezTo>
                  <a:lnTo>
                    <a:pt x="220109" y="52546"/>
                  </a:lnTo>
                  <a:cubicBezTo>
                    <a:pt x="239079" y="20059"/>
                    <a:pt x="273747" y="0"/>
                    <a:pt x="311250" y="0"/>
                  </a:cubicBezTo>
                  <a:close/>
                </a:path>
              </a:pathLst>
            </a:custGeom>
            <a:solidFill>
              <a:schemeClr val="bg1"/>
            </a:solidFill>
            <a:ln w="19050" cap="flat">
              <a:gradFill flip="none" rotWithShape="1">
                <a:gsLst>
                  <a:gs pos="0">
                    <a:schemeClr val="accent1">
                      <a:lumMod val="5000"/>
                      <a:lumOff val="95000"/>
                    </a:schemeClr>
                  </a:gs>
                  <a:gs pos="42000">
                    <a:srgbClr val="49C5B1"/>
                  </a:gs>
                  <a:gs pos="100000">
                    <a:srgbClr val="8DE971"/>
                  </a:gs>
                </a:gsLst>
                <a:lin ang="0" scaled="1"/>
                <a:tileRect/>
              </a:gradFill>
              <a:prstDash val="solid"/>
              <a:miter/>
            </a:ln>
            <a:effectLst>
              <a:innerShdw blurRad="127000">
                <a:prstClr val="black"/>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9" name="Freeform: Shape 8">
              <a:extLst>
                <a:ext uri="{FF2B5EF4-FFF2-40B4-BE49-F238E27FC236}">
                  <a16:creationId xmlns:a16="http://schemas.microsoft.com/office/drawing/2014/main" id="{922881BC-5779-FDA4-6896-AF763AA5B460}"/>
                </a:ext>
              </a:extLst>
            </p:cNvPr>
            <p:cNvSpPr/>
            <p:nvPr/>
          </p:nvSpPr>
          <p:spPr>
            <a:xfrm>
              <a:off x="7127391" y="2271318"/>
              <a:ext cx="815067" cy="727978"/>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gradFill flip="none" rotWithShape="1">
              <a:gsLst>
                <a:gs pos="0">
                  <a:srgbClr val="8DE971"/>
                </a:gs>
                <a:gs pos="100000">
                  <a:srgbClr val="0078D4"/>
                </a:gs>
              </a:gsLst>
              <a:lin ang="18900000" scaled="1"/>
              <a:tileRect/>
            </a:gradFill>
            <a:ln w="19050" cap="flat">
              <a:noFill/>
              <a:prstDash val="solid"/>
              <a:miter/>
            </a:ln>
            <a:effectLst>
              <a:innerShdw blurRad="127000">
                <a:prstClr val="black">
                  <a:alpha val="99000"/>
                </a:prstClr>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10" name="Freeform: Shape 9">
              <a:extLst>
                <a:ext uri="{FF2B5EF4-FFF2-40B4-BE49-F238E27FC236}">
                  <a16:creationId xmlns:a16="http://schemas.microsoft.com/office/drawing/2014/main" id="{8F0F24B2-7DB5-FA0A-A21E-9DF3C137818E}"/>
                </a:ext>
              </a:extLst>
            </p:cNvPr>
            <p:cNvSpPr/>
            <p:nvPr/>
          </p:nvSpPr>
          <p:spPr>
            <a:xfrm>
              <a:off x="7873143" y="2469533"/>
              <a:ext cx="1281679" cy="1144733"/>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gradFill flip="none" rotWithShape="1">
              <a:gsLst>
                <a:gs pos="0">
                  <a:srgbClr val="49C5B1"/>
                </a:gs>
                <a:gs pos="100000">
                  <a:srgbClr val="8DE971"/>
                </a:gs>
              </a:gsLst>
              <a:lin ang="2700000" scaled="1"/>
              <a:tileRect/>
            </a:gradFill>
            <a:ln w="19050" cap="flat">
              <a:noFill/>
              <a:prstDash val="solid"/>
              <a:miter/>
            </a:ln>
            <a:effectLst>
              <a:innerShdw blurRad="127000">
                <a:prstClr val="black">
                  <a:alpha val="99000"/>
                </a:prstClr>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12" name="Freeform: Shape 11">
              <a:extLst>
                <a:ext uri="{FF2B5EF4-FFF2-40B4-BE49-F238E27FC236}">
                  <a16:creationId xmlns:a16="http://schemas.microsoft.com/office/drawing/2014/main" id="{EAC81AE1-C332-388E-37F8-B01A648D5D8D}"/>
                </a:ext>
              </a:extLst>
            </p:cNvPr>
            <p:cNvSpPr/>
            <p:nvPr/>
          </p:nvSpPr>
          <p:spPr>
            <a:xfrm>
              <a:off x="7621037" y="3063341"/>
              <a:ext cx="474815" cy="424081"/>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gradFill flip="none" rotWithShape="1">
              <a:gsLst>
                <a:gs pos="0">
                  <a:srgbClr val="69D6A3"/>
                </a:gs>
                <a:gs pos="100000">
                  <a:srgbClr val="8DC8E8">
                    <a:lumMod val="63000"/>
                  </a:srgbClr>
                </a:gs>
              </a:gsLst>
              <a:lin ang="2700000" scaled="1"/>
              <a:tileRect/>
            </a:gradFill>
            <a:ln w="19050" cap="flat">
              <a:noFill/>
              <a:prstDash val="solid"/>
              <a:miter/>
            </a:ln>
            <a:effectLst>
              <a:innerShdw blurRad="127000">
                <a:prstClr val="black">
                  <a:alpha val="99000"/>
                </a:prstClr>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grpSp>
      <p:grpSp>
        <p:nvGrpSpPr>
          <p:cNvPr id="13" name="Group 12">
            <a:extLst>
              <a:ext uri="{FF2B5EF4-FFF2-40B4-BE49-F238E27FC236}">
                <a16:creationId xmlns:a16="http://schemas.microsoft.com/office/drawing/2014/main" id="{C6F929A8-E1A1-DD52-CE8A-218EACB9ED91}"/>
              </a:ext>
            </a:extLst>
          </p:cNvPr>
          <p:cNvGrpSpPr/>
          <p:nvPr userDrawn="1"/>
        </p:nvGrpSpPr>
        <p:grpSpPr>
          <a:xfrm>
            <a:off x="4984595" y="1284097"/>
            <a:ext cx="5951579" cy="2976652"/>
            <a:chOff x="5810541" y="3169778"/>
            <a:chExt cx="3501827" cy="1751421"/>
          </a:xfrm>
        </p:grpSpPr>
        <p:sp>
          <p:nvSpPr>
            <p:cNvPr id="14" name="Rectangle 13">
              <a:extLst>
                <a:ext uri="{FF2B5EF4-FFF2-40B4-BE49-F238E27FC236}">
                  <a16:creationId xmlns:a16="http://schemas.microsoft.com/office/drawing/2014/main" id="{D2782001-A103-0F3C-0CFC-A338B29113B2}"/>
                </a:ext>
              </a:extLst>
            </p:cNvPr>
            <p:cNvSpPr/>
            <p:nvPr/>
          </p:nvSpPr>
          <p:spPr bwMode="auto">
            <a:xfrm>
              <a:off x="5810541" y="3169778"/>
              <a:ext cx="2588534" cy="1746352"/>
            </a:xfrm>
            <a:prstGeom prst="rect">
              <a:avLst/>
            </a:prstGeom>
            <a:gradFill flip="none" rotWithShape="1">
              <a:gsLst>
                <a:gs pos="84000">
                  <a:srgbClr val="8DE971"/>
                </a:gs>
                <a:gs pos="0">
                  <a:srgbClr val="83C8E0">
                    <a:alpha val="0"/>
                  </a:srgbClr>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b="0" i="0">
                <a:solidFill>
                  <a:srgbClr val="FFFFFF"/>
                </a:solidFill>
                <a:cs typeface="Segoe Sans Text" pitchFamily="2" charset="0"/>
              </a:endParaRPr>
            </a:p>
          </p:txBody>
        </p:sp>
        <p:sp>
          <p:nvSpPr>
            <p:cNvPr id="15" name="Freeform: Shape 14">
              <a:extLst>
                <a:ext uri="{FF2B5EF4-FFF2-40B4-BE49-F238E27FC236}">
                  <a16:creationId xmlns:a16="http://schemas.microsoft.com/office/drawing/2014/main" id="{F6547DC2-3567-A7CB-87D2-74531D304819}"/>
                </a:ext>
              </a:extLst>
            </p:cNvPr>
            <p:cNvSpPr/>
            <p:nvPr/>
          </p:nvSpPr>
          <p:spPr>
            <a:xfrm>
              <a:off x="7351841" y="3170154"/>
              <a:ext cx="1960527" cy="1751045"/>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blipFill dpi="0" rotWithShape="1">
              <a:blip r:embed="rId3"/>
              <a:srcRect/>
              <a:tile tx="-1066800" ty="190500" sx="35000" sy="35000" flip="none" algn="ctr"/>
            </a:blipFill>
            <a:ln w="19050" cap="flat">
              <a:noFill/>
              <a:prstDash val="solid"/>
              <a:miter/>
            </a:ln>
            <a:effectLst>
              <a:outerShdw blurRad="88900" dist="50800" dir="8100000" algn="tr" rotWithShape="0">
                <a:prstClr val="black">
                  <a:alpha val="30000"/>
                </a:prstClr>
              </a:out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solidFill>
                  <a:schemeClr val="tx1"/>
                </a:solidFill>
              </a:endParaRPr>
            </a:p>
          </p:txBody>
        </p:sp>
      </p:grpSp>
    </p:spTree>
    <p:extLst>
      <p:ext uri="{BB962C8B-B14F-4D97-AF65-F5344CB8AC3E}">
        <p14:creationId xmlns:p14="http://schemas.microsoft.com/office/powerpoint/2010/main" val="5221819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35">
          <p15:clr>
            <a:srgbClr val="5ACBF0"/>
          </p15:clr>
        </p15:guide>
        <p15:guide id="3" orient="horz" pos="1910">
          <p15:clr>
            <a:srgbClr val="5ACBF0"/>
          </p15:clr>
        </p15:guide>
      </p15:sldGuideLst>
    </p:ext>
  </p:extLst>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preserve="1" userDrawn="1">
  <p:cSld name="1_Section Title 1">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4129D7B-AF5E-DCEB-CF17-6F1C6A89B3C8}"/>
              </a:ext>
              <a:ext uri="{C183D7F6-B498-43B3-948B-1728B52AA6E4}">
                <adec:decorative xmlns:adec="http://schemas.microsoft.com/office/drawing/2017/decorative" val="1"/>
              </a:ext>
            </a:extLst>
          </p:cNvPr>
          <p:cNvPicPr>
            <a:picLocks noChangeAspect="1"/>
          </p:cNvPicPr>
          <p:nvPr userDrawn="1"/>
        </p:nvPicPr>
        <p:blipFill rotWithShape="1">
          <a:blip r:embed="rId2"/>
          <a:srcRect b="337"/>
          <a:stretch/>
        </p:blipFill>
        <p:spPr>
          <a:xfrm flipH="1" flipV="1">
            <a:off x="1" y="0"/>
            <a:ext cx="12191999" cy="6858000"/>
          </a:xfrm>
          <a:prstGeom prst="rect">
            <a:avLst/>
          </a:prstGeom>
        </p:spPr>
      </p:pic>
      <p:sp>
        <p:nvSpPr>
          <p:cNvPr id="2" name="Title 1"/>
          <p:cNvSpPr>
            <a:spLocks noGrp="1"/>
          </p:cNvSpPr>
          <p:nvPr>
            <p:ph type="title" hasCustomPrompt="1"/>
          </p:nvPr>
        </p:nvSpPr>
        <p:spPr>
          <a:xfrm>
            <a:off x="585216" y="3008108"/>
            <a:ext cx="4399379" cy="526298"/>
          </a:xfrm>
          <a:noFill/>
        </p:spPr>
        <p:txBody>
          <a:bodyPr wrap="square" lIns="0" tIns="0" rIns="0" bIns="0" anchor="ctr" anchorCtr="0">
            <a:spAutoFit/>
          </a:bodyPr>
          <a:lstStyle>
            <a:lvl1pPr algn="l" defTabSz="932742" rtl="0" eaLnBrk="1" latinLnBrk="0" hangingPunct="1">
              <a:lnSpc>
                <a:spcPct val="90000"/>
              </a:lnSpc>
              <a:spcBef>
                <a:spcPct val="0"/>
              </a:spcBef>
              <a:buNone/>
              <a:defRPr lang="en-US" sz="3800" b="1" i="0" kern="1200" cap="none" spc="-50" baseline="0" dirty="0">
                <a:ln w="3175">
                  <a:noFill/>
                </a:ln>
                <a:gradFill flip="none" rotWithShape="1">
                  <a:gsLst>
                    <a:gs pos="21000">
                      <a:srgbClr val="81E299"/>
                    </a:gs>
                    <a:gs pos="100000">
                      <a:srgbClr val="8DC8E8"/>
                    </a:gs>
                  </a:gsLst>
                  <a:lin ang="13500000" scaled="1"/>
                  <a:tileRect/>
                </a:gradFill>
                <a:effectLst/>
                <a:latin typeface="+mj-lt"/>
                <a:ea typeface="+mn-ea"/>
                <a:cs typeface="Segoe Sans Display Semibold" pitchFamily="2" charset="0"/>
              </a:defRPr>
            </a:lvl1pPr>
          </a:lstStyle>
          <a:p>
            <a:r>
              <a:rPr lang="en-US"/>
              <a:t>Section title</a:t>
            </a:r>
          </a:p>
        </p:txBody>
      </p:sp>
      <p:sp>
        <p:nvSpPr>
          <p:cNvPr id="5" name="Freeform: Shape 4">
            <a:extLst>
              <a:ext uri="{FF2B5EF4-FFF2-40B4-BE49-F238E27FC236}">
                <a16:creationId xmlns:a16="http://schemas.microsoft.com/office/drawing/2014/main" id="{6F3EF878-FEDF-D059-CE15-1F585510A260}"/>
              </a:ext>
            </a:extLst>
          </p:cNvPr>
          <p:cNvSpPr/>
          <p:nvPr userDrawn="1"/>
        </p:nvSpPr>
        <p:spPr>
          <a:xfrm>
            <a:off x="6107623" y="1488472"/>
            <a:ext cx="1495794" cy="1335968"/>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noFill/>
          <a:ln w="3175" cap="flat">
            <a:gradFill flip="none" rotWithShape="1">
              <a:gsLst>
                <a:gs pos="0">
                  <a:schemeClr val="accent1">
                    <a:lumMod val="5000"/>
                    <a:lumOff val="95000"/>
                  </a:schemeClr>
                </a:gs>
                <a:gs pos="43000">
                  <a:srgbClr val="8DE971"/>
                </a:gs>
                <a:gs pos="100000">
                  <a:srgbClr val="00B0F0"/>
                </a:gs>
              </a:gsLst>
              <a:lin ang="0" scaled="1"/>
              <a:tileRect/>
            </a:gradFill>
            <a:prstDash val="solid"/>
            <a:miter/>
          </a:ln>
          <a:effectLst>
            <a:innerShdw blurRad="127000">
              <a:prstClr val="black"/>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6" name="Freeform: Shape 5">
            <a:extLst>
              <a:ext uri="{FF2B5EF4-FFF2-40B4-BE49-F238E27FC236}">
                <a16:creationId xmlns:a16="http://schemas.microsoft.com/office/drawing/2014/main" id="{2D7F1166-9CB4-E334-440C-B8F308B0D0CF}"/>
              </a:ext>
            </a:extLst>
          </p:cNvPr>
          <p:cNvSpPr/>
          <p:nvPr userDrawn="1"/>
        </p:nvSpPr>
        <p:spPr>
          <a:xfrm>
            <a:off x="7962952" y="652189"/>
            <a:ext cx="3013691" cy="2691680"/>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solidFill>
            <a:schemeClr val="accent4">
              <a:alpha val="10000"/>
            </a:schemeClr>
          </a:solidFill>
          <a:ln w="19050" cap="flat">
            <a:noFill/>
            <a:prstDash val="solid"/>
            <a:miter/>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grpSp>
        <p:nvGrpSpPr>
          <p:cNvPr id="7" name="Group 6">
            <a:extLst>
              <a:ext uri="{FF2B5EF4-FFF2-40B4-BE49-F238E27FC236}">
                <a16:creationId xmlns:a16="http://schemas.microsoft.com/office/drawing/2014/main" id="{C7B43186-672A-815E-8F47-B678D2C9B22A}"/>
              </a:ext>
            </a:extLst>
          </p:cNvPr>
          <p:cNvGrpSpPr/>
          <p:nvPr userDrawn="1"/>
        </p:nvGrpSpPr>
        <p:grpSpPr>
          <a:xfrm>
            <a:off x="6661268" y="4439213"/>
            <a:ext cx="2722706" cy="1860630"/>
            <a:chOff x="7010847" y="2172752"/>
            <a:chExt cx="2292111" cy="1566372"/>
          </a:xfrm>
        </p:grpSpPr>
        <p:sp>
          <p:nvSpPr>
            <p:cNvPr id="8" name="Freeform: Shape 7">
              <a:extLst>
                <a:ext uri="{FF2B5EF4-FFF2-40B4-BE49-F238E27FC236}">
                  <a16:creationId xmlns:a16="http://schemas.microsoft.com/office/drawing/2014/main" id="{83851F42-34BB-204A-E86E-EFDEA42F20D8}"/>
                </a:ext>
              </a:extLst>
            </p:cNvPr>
            <p:cNvSpPr/>
            <p:nvPr/>
          </p:nvSpPr>
          <p:spPr>
            <a:xfrm>
              <a:off x="7010847" y="2172752"/>
              <a:ext cx="2292111" cy="1566372"/>
            </a:xfrm>
            <a:custGeom>
              <a:avLst/>
              <a:gdLst>
                <a:gd name="connsiteX0" fmla="*/ 311250 w 2292111"/>
                <a:gd name="connsiteY0" fmla="*/ 0 h 1566372"/>
                <a:gd name="connsiteX1" fmla="*/ 723339 w 2292111"/>
                <a:gd name="connsiteY1" fmla="*/ 0 h 1566372"/>
                <a:gd name="connsiteX2" fmla="*/ 814477 w 2292111"/>
                <a:gd name="connsiteY2" fmla="*/ 52546 h 1566372"/>
                <a:gd name="connsiteX3" fmla="*/ 986173 w 2292111"/>
                <a:gd name="connsiteY3" fmla="*/ 349968 h 1566372"/>
                <a:gd name="connsiteX4" fmla="*/ 1050749 w 2292111"/>
                <a:gd name="connsiteY4" fmla="*/ 238104 h 1566372"/>
                <a:gd name="connsiteX5" fmla="*/ 1189658 w 2292111"/>
                <a:gd name="connsiteY5" fmla="*/ 158017 h 1566372"/>
                <a:gd name="connsiteX6" fmla="*/ 1817732 w 2292111"/>
                <a:gd name="connsiteY6" fmla="*/ 158017 h 1566372"/>
                <a:gd name="connsiteX7" fmla="*/ 1956638 w 2292111"/>
                <a:gd name="connsiteY7" fmla="*/ 238104 h 1566372"/>
                <a:gd name="connsiteX8" fmla="*/ 2270679 w 2292111"/>
                <a:gd name="connsiteY8" fmla="*/ 782104 h 1566372"/>
                <a:gd name="connsiteX9" fmla="*/ 2270679 w 2292111"/>
                <a:gd name="connsiteY9" fmla="*/ 942282 h 1566372"/>
                <a:gd name="connsiteX10" fmla="*/ 1956638 w 2292111"/>
                <a:gd name="connsiteY10" fmla="*/ 1486281 h 1566372"/>
                <a:gd name="connsiteX11" fmla="*/ 1817732 w 2292111"/>
                <a:gd name="connsiteY11" fmla="*/ 1566372 h 1566372"/>
                <a:gd name="connsiteX12" fmla="*/ 1189658 w 2292111"/>
                <a:gd name="connsiteY12" fmla="*/ 1566372 h 1566372"/>
                <a:gd name="connsiteX13" fmla="*/ 1050749 w 2292111"/>
                <a:gd name="connsiteY13" fmla="*/ 1486281 h 1566372"/>
                <a:gd name="connsiteX14" fmla="*/ 1002018 w 2292111"/>
                <a:gd name="connsiteY14" fmla="*/ 1401866 h 1566372"/>
                <a:gd name="connsiteX15" fmla="*/ 1001216 w 2292111"/>
                <a:gd name="connsiteY15" fmla="*/ 1402668 h 1566372"/>
                <a:gd name="connsiteX16" fmla="*/ 966074 w 2292111"/>
                <a:gd name="connsiteY16" fmla="*/ 1412096 h 1566372"/>
                <a:gd name="connsiteX17" fmla="*/ 690401 w 2292111"/>
                <a:gd name="connsiteY17" fmla="*/ 1412110 h 1566372"/>
                <a:gd name="connsiteX18" fmla="*/ 629479 w 2292111"/>
                <a:gd name="connsiteY18" fmla="*/ 1376890 h 1566372"/>
                <a:gd name="connsiteX19" fmla="*/ 491656 w 2292111"/>
                <a:gd name="connsiteY19" fmla="*/ 1138173 h 1566372"/>
                <a:gd name="connsiteX20" fmla="*/ 491615 w 2292111"/>
                <a:gd name="connsiteY20" fmla="*/ 1067804 h 1566372"/>
                <a:gd name="connsiteX21" fmla="*/ 574626 w 2292111"/>
                <a:gd name="connsiteY21" fmla="*/ 924043 h 1566372"/>
                <a:gd name="connsiteX22" fmla="*/ 311250 w 2292111"/>
                <a:gd name="connsiteY22" fmla="*/ 924043 h 1566372"/>
                <a:gd name="connsiteX23" fmla="*/ 220109 w 2292111"/>
                <a:gd name="connsiteY23" fmla="*/ 871495 h 1566372"/>
                <a:gd name="connsiteX24" fmla="*/ 14065 w 2292111"/>
                <a:gd name="connsiteY24" fmla="*/ 514568 h 1566372"/>
                <a:gd name="connsiteX25" fmla="*/ 14065 w 2292111"/>
                <a:gd name="connsiteY25" fmla="*/ 409473 h 1566372"/>
                <a:gd name="connsiteX26" fmla="*/ 220109 w 2292111"/>
                <a:gd name="connsiteY26" fmla="*/ 52546 h 1566372"/>
                <a:gd name="connsiteX27" fmla="*/ 311250 w 2292111"/>
                <a:gd name="connsiteY27" fmla="*/ 0 h 1566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292111" h="1566372">
                  <a:moveTo>
                    <a:pt x="311250" y="0"/>
                  </a:moveTo>
                  <a:lnTo>
                    <a:pt x="723339" y="0"/>
                  </a:lnTo>
                  <a:cubicBezTo>
                    <a:pt x="761059" y="0"/>
                    <a:pt x="795727" y="20059"/>
                    <a:pt x="814477" y="52546"/>
                  </a:cubicBezTo>
                  <a:lnTo>
                    <a:pt x="986173" y="349968"/>
                  </a:lnTo>
                  <a:lnTo>
                    <a:pt x="1050749" y="238104"/>
                  </a:lnTo>
                  <a:cubicBezTo>
                    <a:pt x="1079661" y="188590"/>
                    <a:pt x="1132500" y="158017"/>
                    <a:pt x="1189658" y="158017"/>
                  </a:cubicBezTo>
                  <a:lnTo>
                    <a:pt x="1817732" y="158017"/>
                  </a:lnTo>
                  <a:cubicBezTo>
                    <a:pt x="1875222" y="158017"/>
                    <a:pt x="1928061" y="188590"/>
                    <a:pt x="1956638" y="238104"/>
                  </a:cubicBezTo>
                  <a:lnTo>
                    <a:pt x="2270679" y="782104"/>
                  </a:lnTo>
                  <a:cubicBezTo>
                    <a:pt x="2299256" y="831621"/>
                    <a:pt x="2299256" y="892767"/>
                    <a:pt x="2270679" y="942282"/>
                  </a:cubicBezTo>
                  <a:lnTo>
                    <a:pt x="1956638" y="1486281"/>
                  </a:lnTo>
                  <a:cubicBezTo>
                    <a:pt x="1927729" y="1535795"/>
                    <a:pt x="1874891" y="1566372"/>
                    <a:pt x="1817732" y="1566372"/>
                  </a:cubicBezTo>
                  <a:lnTo>
                    <a:pt x="1189658" y="1566372"/>
                  </a:lnTo>
                  <a:cubicBezTo>
                    <a:pt x="1132165" y="1566372"/>
                    <a:pt x="1079326" y="1535795"/>
                    <a:pt x="1050749" y="1486281"/>
                  </a:cubicBezTo>
                  <a:lnTo>
                    <a:pt x="1002018" y="1401866"/>
                  </a:lnTo>
                  <a:lnTo>
                    <a:pt x="1001216" y="1402668"/>
                  </a:lnTo>
                  <a:cubicBezTo>
                    <a:pt x="990701" y="1408739"/>
                    <a:pt x="978619" y="1412094"/>
                    <a:pt x="966074" y="1412096"/>
                  </a:cubicBezTo>
                  <a:lnTo>
                    <a:pt x="690401" y="1412110"/>
                  </a:lnTo>
                  <a:cubicBezTo>
                    <a:pt x="665237" y="1411989"/>
                    <a:pt x="642022" y="1398615"/>
                    <a:pt x="629479" y="1376890"/>
                  </a:cubicBezTo>
                  <a:lnTo>
                    <a:pt x="491656" y="1138173"/>
                  </a:lnTo>
                  <a:cubicBezTo>
                    <a:pt x="479041" y="1116323"/>
                    <a:pt x="479066" y="1089531"/>
                    <a:pt x="491615" y="1067804"/>
                  </a:cubicBezTo>
                  <a:lnTo>
                    <a:pt x="574626" y="924043"/>
                  </a:lnTo>
                  <a:lnTo>
                    <a:pt x="311250" y="924043"/>
                  </a:lnTo>
                  <a:cubicBezTo>
                    <a:pt x="273528" y="924043"/>
                    <a:pt x="238859" y="903982"/>
                    <a:pt x="220109" y="871495"/>
                  </a:cubicBezTo>
                  <a:lnTo>
                    <a:pt x="14065" y="514568"/>
                  </a:lnTo>
                  <a:cubicBezTo>
                    <a:pt x="-4688" y="482081"/>
                    <a:pt x="-4688" y="441962"/>
                    <a:pt x="14065" y="409473"/>
                  </a:cubicBezTo>
                  <a:lnTo>
                    <a:pt x="220109" y="52546"/>
                  </a:lnTo>
                  <a:cubicBezTo>
                    <a:pt x="239079" y="20059"/>
                    <a:pt x="273747" y="0"/>
                    <a:pt x="311250" y="0"/>
                  </a:cubicBezTo>
                  <a:close/>
                </a:path>
              </a:pathLst>
            </a:custGeom>
            <a:solidFill>
              <a:schemeClr val="bg1"/>
            </a:solidFill>
            <a:ln w="19050" cap="flat">
              <a:gradFill flip="none" rotWithShape="1">
                <a:gsLst>
                  <a:gs pos="0">
                    <a:schemeClr val="accent1">
                      <a:lumMod val="5000"/>
                      <a:lumOff val="95000"/>
                    </a:schemeClr>
                  </a:gs>
                  <a:gs pos="42000">
                    <a:srgbClr val="49C5B1"/>
                  </a:gs>
                  <a:gs pos="100000">
                    <a:srgbClr val="8DE971"/>
                  </a:gs>
                </a:gsLst>
                <a:lin ang="0" scaled="1"/>
                <a:tileRect/>
              </a:gradFill>
              <a:prstDash val="solid"/>
              <a:miter/>
            </a:ln>
            <a:effectLst>
              <a:innerShdw blurRad="127000">
                <a:prstClr val="black"/>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9" name="Freeform: Shape 8">
              <a:extLst>
                <a:ext uri="{FF2B5EF4-FFF2-40B4-BE49-F238E27FC236}">
                  <a16:creationId xmlns:a16="http://schemas.microsoft.com/office/drawing/2014/main" id="{922881BC-5779-FDA4-6896-AF763AA5B460}"/>
                </a:ext>
              </a:extLst>
            </p:cNvPr>
            <p:cNvSpPr/>
            <p:nvPr/>
          </p:nvSpPr>
          <p:spPr>
            <a:xfrm>
              <a:off x="7127391" y="2271318"/>
              <a:ext cx="815067" cy="727978"/>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gradFill flip="none" rotWithShape="1">
              <a:gsLst>
                <a:gs pos="0">
                  <a:srgbClr val="8DE971"/>
                </a:gs>
                <a:gs pos="100000">
                  <a:srgbClr val="0078D4"/>
                </a:gs>
              </a:gsLst>
              <a:lin ang="18900000" scaled="1"/>
              <a:tileRect/>
            </a:gradFill>
            <a:ln w="19050" cap="flat">
              <a:noFill/>
              <a:prstDash val="solid"/>
              <a:miter/>
            </a:ln>
            <a:effectLst>
              <a:innerShdw blurRad="127000">
                <a:prstClr val="black">
                  <a:alpha val="99000"/>
                </a:prstClr>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10" name="Freeform: Shape 9">
              <a:extLst>
                <a:ext uri="{FF2B5EF4-FFF2-40B4-BE49-F238E27FC236}">
                  <a16:creationId xmlns:a16="http://schemas.microsoft.com/office/drawing/2014/main" id="{8F0F24B2-7DB5-FA0A-A21E-9DF3C137818E}"/>
                </a:ext>
              </a:extLst>
            </p:cNvPr>
            <p:cNvSpPr/>
            <p:nvPr/>
          </p:nvSpPr>
          <p:spPr>
            <a:xfrm>
              <a:off x="7873143" y="2469533"/>
              <a:ext cx="1281679" cy="1144733"/>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gradFill flip="none" rotWithShape="1">
              <a:gsLst>
                <a:gs pos="0">
                  <a:srgbClr val="49C5B1"/>
                </a:gs>
                <a:gs pos="100000">
                  <a:srgbClr val="8DE971"/>
                </a:gs>
              </a:gsLst>
              <a:lin ang="2700000" scaled="1"/>
              <a:tileRect/>
            </a:gradFill>
            <a:ln w="19050" cap="flat">
              <a:noFill/>
              <a:prstDash val="solid"/>
              <a:miter/>
            </a:ln>
            <a:effectLst>
              <a:innerShdw blurRad="127000">
                <a:prstClr val="black">
                  <a:alpha val="99000"/>
                </a:prstClr>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12" name="Freeform: Shape 11">
              <a:extLst>
                <a:ext uri="{FF2B5EF4-FFF2-40B4-BE49-F238E27FC236}">
                  <a16:creationId xmlns:a16="http://schemas.microsoft.com/office/drawing/2014/main" id="{EAC81AE1-C332-388E-37F8-B01A648D5D8D}"/>
                </a:ext>
              </a:extLst>
            </p:cNvPr>
            <p:cNvSpPr/>
            <p:nvPr/>
          </p:nvSpPr>
          <p:spPr>
            <a:xfrm>
              <a:off x="7621037" y="3063341"/>
              <a:ext cx="474815" cy="424081"/>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gradFill flip="none" rotWithShape="1">
              <a:gsLst>
                <a:gs pos="0">
                  <a:srgbClr val="69D6A3"/>
                </a:gs>
                <a:gs pos="100000">
                  <a:srgbClr val="8DC8E8">
                    <a:lumMod val="63000"/>
                  </a:srgbClr>
                </a:gs>
              </a:gsLst>
              <a:lin ang="2700000" scaled="1"/>
              <a:tileRect/>
            </a:gradFill>
            <a:ln w="19050" cap="flat">
              <a:noFill/>
              <a:prstDash val="solid"/>
              <a:miter/>
            </a:ln>
            <a:effectLst>
              <a:innerShdw blurRad="127000">
                <a:prstClr val="black">
                  <a:alpha val="99000"/>
                </a:prstClr>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grpSp>
      <p:sp>
        <p:nvSpPr>
          <p:cNvPr id="14" name="Rectangle 13">
            <a:extLst>
              <a:ext uri="{FF2B5EF4-FFF2-40B4-BE49-F238E27FC236}">
                <a16:creationId xmlns:a16="http://schemas.microsoft.com/office/drawing/2014/main" id="{D2782001-A103-0F3C-0CFC-A338B29113B2}"/>
              </a:ext>
            </a:extLst>
          </p:cNvPr>
          <p:cNvSpPr/>
          <p:nvPr/>
        </p:nvSpPr>
        <p:spPr bwMode="auto">
          <a:xfrm>
            <a:off x="5760099" y="2156456"/>
            <a:ext cx="4399379" cy="2968037"/>
          </a:xfrm>
          <a:prstGeom prst="rect">
            <a:avLst/>
          </a:prstGeom>
          <a:gradFill flip="none" rotWithShape="1">
            <a:gsLst>
              <a:gs pos="84000">
                <a:srgbClr val="8DE971"/>
              </a:gs>
              <a:gs pos="0">
                <a:srgbClr val="83C8E0">
                  <a:alpha val="0"/>
                </a:srgbClr>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b="0" i="0">
              <a:solidFill>
                <a:srgbClr val="FFFFFF"/>
              </a:solidFill>
              <a:cs typeface="Segoe Sans Text" pitchFamily="2" charset="0"/>
            </a:endParaRPr>
          </a:p>
        </p:txBody>
      </p:sp>
      <p:sp>
        <p:nvSpPr>
          <p:cNvPr id="11" name="Freeform: Shape 10">
            <a:extLst>
              <a:ext uri="{FF2B5EF4-FFF2-40B4-BE49-F238E27FC236}">
                <a16:creationId xmlns:a16="http://schemas.microsoft.com/office/drawing/2014/main" id="{3AD597AF-5523-581F-4AA5-FD423C856558}"/>
              </a:ext>
            </a:extLst>
          </p:cNvPr>
          <p:cNvSpPr/>
          <p:nvPr userDrawn="1"/>
        </p:nvSpPr>
        <p:spPr>
          <a:xfrm flipH="1">
            <a:off x="8378921" y="2145649"/>
            <a:ext cx="3332757" cy="2976652"/>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blipFill dpi="0" rotWithShape="1">
            <a:blip r:embed="rId3" cstate="print">
              <a:extLst>
                <a:ext uri="{28A0092B-C50C-407E-A947-70E740481C1C}">
                  <a14:useLocalDpi xmlns:a14="http://schemas.microsoft.com/office/drawing/2010/main"/>
                </a:ext>
              </a:extLst>
            </a:blip>
            <a:srcRect/>
            <a:stretch>
              <a:fillRect/>
            </a:stretch>
          </a:blipFill>
          <a:ln w="19050" cap="flat">
            <a:noFill/>
            <a:prstDash val="solid"/>
            <a:miter/>
          </a:ln>
          <a:effectLst>
            <a:outerShdw blurRad="88900" dist="50800" dir="8100000" algn="tr" rotWithShape="0">
              <a:prstClr val="black">
                <a:alpha val="30000"/>
              </a:prstClr>
            </a:out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solidFill>
                <a:schemeClr val="tx1"/>
              </a:solidFill>
            </a:endParaRPr>
          </a:p>
        </p:txBody>
      </p:sp>
    </p:spTree>
    <p:extLst>
      <p:ext uri="{BB962C8B-B14F-4D97-AF65-F5344CB8AC3E}">
        <p14:creationId xmlns:p14="http://schemas.microsoft.com/office/powerpoint/2010/main" val="23136895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35">
          <p15:clr>
            <a:srgbClr val="5ACBF0"/>
          </p15:clr>
        </p15:guide>
        <p15:guide id="3" orient="horz" pos="1910">
          <p15:clr>
            <a:srgbClr val="5ACBF0"/>
          </p15:clr>
        </p15:guide>
      </p15:sldGuideLst>
    </p:ext>
  </p:extLst>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preserve="1" userDrawn="1">
  <p:cSld name="Section Title 4">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28B4493-2C91-EA87-4687-7CE89A3C3162}"/>
              </a:ext>
              <a:ext uri="{C183D7F6-B498-43B3-948B-1728B52AA6E4}">
                <adec:decorative xmlns:adec="http://schemas.microsoft.com/office/drawing/2017/decorative" val="1"/>
              </a:ext>
            </a:extLst>
          </p:cNvPr>
          <p:cNvPicPr>
            <a:picLocks noChangeAspect="1"/>
          </p:cNvPicPr>
          <p:nvPr userDrawn="1"/>
        </p:nvPicPr>
        <p:blipFill rotWithShape="1">
          <a:blip r:embed="rId2"/>
          <a:srcRect b="337"/>
          <a:stretch/>
        </p:blipFill>
        <p:spPr>
          <a:xfrm flipH="1" flipV="1">
            <a:off x="1" y="0"/>
            <a:ext cx="12191999" cy="6858000"/>
          </a:xfrm>
          <a:prstGeom prst="rect">
            <a:avLst/>
          </a:prstGeom>
        </p:spPr>
      </p:pic>
      <p:sp>
        <p:nvSpPr>
          <p:cNvPr id="2" name="Title 1"/>
          <p:cNvSpPr>
            <a:spLocks noGrp="1"/>
          </p:cNvSpPr>
          <p:nvPr>
            <p:ph type="title" hasCustomPrompt="1"/>
          </p:nvPr>
        </p:nvSpPr>
        <p:spPr>
          <a:xfrm>
            <a:off x="585217" y="3008108"/>
            <a:ext cx="4705240" cy="526298"/>
          </a:xfrm>
          <a:noFill/>
        </p:spPr>
        <p:txBody>
          <a:bodyPr wrap="square" lIns="0" tIns="0" rIns="0" bIns="0" anchor="b" anchorCtr="0">
            <a:spAutoFit/>
          </a:bodyPr>
          <a:lstStyle>
            <a:lvl1pPr algn="l" defTabSz="932742" rtl="0" eaLnBrk="1" latinLnBrk="0" hangingPunct="1">
              <a:lnSpc>
                <a:spcPct val="90000"/>
              </a:lnSpc>
              <a:spcBef>
                <a:spcPct val="0"/>
              </a:spcBef>
              <a:buNone/>
              <a:defRPr lang="en-US" sz="3800" b="1" i="0" kern="1200" cap="none" spc="-50" baseline="0" dirty="0">
                <a:ln w="3175">
                  <a:noFill/>
                </a:ln>
                <a:gradFill flip="none" rotWithShape="1">
                  <a:gsLst>
                    <a:gs pos="0">
                      <a:srgbClr val="58CDB0"/>
                    </a:gs>
                    <a:gs pos="57000">
                      <a:srgbClr val="8DC8E8"/>
                    </a:gs>
                  </a:gsLst>
                  <a:lin ang="13500000" scaled="1"/>
                  <a:tileRect/>
                </a:gradFill>
                <a:effectLst/>
                <a:latin typeface="+mj-lt"/>
                <a:ea typeface="+mn-ea"/>
                <a:cs typeface="Segoe Sans Display Semibold" pitchFamily="2" charset="0"/>
              </a:defRPr>
            </a:lvl1pPr>
          </a:lstStyle>
          <a:p>
            <a:r>
              <a:rPr lang="en-US"/>
              <a:t>Section title</a:t>
            </a:r>
          </a:p>
        </p:txBody>
      </p:sp>
      <p:sp>
        <p:nvSpPr>
          <p:cNvPr id="3" name="Text Placeholder 4">
            <a:extLst>
              <a:ext uri="{FF2B5EF4-FFF2-40B4-BE49-F238E27FC236}">
                <a16:creationId xmlns:a16="http://schemas.microsoft.com/office/drawing/2014/main" id="{167D3F33-7FA4-306A-7DE8-3CF9268EDF29}"/>
              </a:ext>
            </a:extLst>
          </p:cNvPr>
          <p:cNvSpPr>
            <a:spLocks noGrp="1"/>
          </p:cNvSpPr>
          <p:nvPr>
            <p:ph type="body" sz="quarter" idx="12" hasCustomPrompt="1"/>
          </p:nvPr>
        </p:nvSpPr>
        <p:spPr>
          <a:xfrm>
            <a:off x="582042" y="3696607"/>
            <a:ext cx="4164583" cy="276999"/>
          </a:xfrm>
          <a:noFill/>
        </p:spPr>
        <p:txBody>
          <a:bodyPr wrap="square" lIns="0" tIns="0" rIns="0" bIns="0">
            <a:spAutoFit/>
          </a:bodyPr>
          <a:lstStyle>
            <a:lvl1pPr marL="0" indent="0">
              <a:spcBef>
                <a:spcPts val="0"/>
              </a:spcBef>
              <a:buNone/>
              <a:defRPr sz="1800" b="0" i="0" spc="0" baseline="0">
                <a:solidFill>
                  <a:schemeClr val="bg2"/>
                </a:solidFill>
                <a:latin typeface="+mn-lt"/>
                <a:cs typeface="Segoe Sans Text" pitchFamily="2" charset="0"/>
              </a:defRPr>
            </a:lvl1pPr>
          </a:lstStyle>
          <a:p>
            <a:pPr lvl="0"/>
            <a:r>
              <a:rPr lang="en-US"/>
              <a:t>Speaker name or subtitle</a:t>
            </a:r>
          </a:p>
        </p:txBody>
      </p:sp>
      <p:sp>
        <p:nvSpPr>
          <p:cNvPr id="6" name="Freeform: Shape 5">
            <a:extLst>
              <a:ext uri="{FF2B5EF4-FFF2-40B4-BE49-F238E27FC236}">
                <a16:creationId xmlns:a16="http://schemas.microsoft.com/office/drawing/2014/main" id="{E1667471-E461-52E9-078D-50A1A3A7AF96}"/>
              </a:ext>
            </a:extLst>
          </p:cNvPr>
          <p:cNvSpPr/>
          <p:nvPr userDrawn="1"/>
        </p:nvSpPr>
        <p:spPr>
          <a:xfrm>
            <a:off x="8173375" y="479921"/>
            <a:ext cx="3936004" cy="3515445"/>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solidFill>
            <a:schemeClr val="accent4">
              <a:alpha val="5000"/>
            </a:schemeClr>
          </a:solidFill>
          <a:ln w="19050" cap="flat">
            <a:noFill/>
            <a:prstDash val="solid"/>
            <a:miter/>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7" name="Freeform: Shape 6">
            <a:extLst>
              <a:ext uri="{FF2B5EF4-FFF2-40B4-BE49-F238E27FC236}">
                <a16:creationId xmlns:a16="http://schemas.microsoft.com/office/drawing/2014/main" id="{7CC24B1D-DA6A-054D-E4E5-8D37F5F3C10B}"/>
              </a:ext>
            </a:extLst>
          </p:cNvPr>
          <p:cNvSpPr/>
          <p:nvPr userDrawn="1"/>
        </p:nvSpPr>
        <p:spPr>
          <a:xfrm>
            <a:off x="9288882" y="3696607"/>
            <a:ext cx="1817226" cy="1623057"/>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solidFill>
            <a:schemeClr val="accent4">
              <a:alpha val="10000"/>
            </a:schemeClr>
          </a:solidFill>
          <a:ln w="19050" cap="flat">
            <a:noFill/>
            <a:prstDash val="solid"/>
            <a:miter/>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8" name="Freeform: Shape 7">
            <a:extLst>
              <a:ext uri="{FF2B5EF4-FFF2-40B4-BE49-F238E27FC236}">
                <a16:creationId xmlns:a16="http://schemas.microsoft.com/office/drawing/2014/main" id="{6DE6E329-4C58-39E0-18FB-74DF41248C02}"/>
              </a:ext>
            </a:extLst>
          </p:cNvPr>
          <p:cNvSpPr/>
          <p:nvPr userDrawn="1"/>
        </p:nvSpPr>
        <p:spPr>
          <a:xfrm>
            <a:off x="7013535" y="769155"/>
            <a:ext cx="2006782" cy="1792357"/>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noFill/>
          <a:ln w="3175" cap="flat">
            <a:gradFill flip="none" rotWithShape="1">
              <a:gsLst>
                <a:gs pos="0">
                  <a:schemeClr val="accent1">
                    <a:lumMod val="5000"/>
                    <a:lumOff val="95000"/>
                  </a:schemeClr>
                </a:gs>
                <a:gs pos="43000">
                  <a:srgbClr val="8DE971"/>
                </a:gs>
                <a:gs pos="100000">
                  <a:srgbClr val="00B0F0"/>
                </a:gs>
              </a:gsLst>
              <a:lin ang="0" scaled="1"/>
              <a:tileRect/>
            </a:gradFill>
            <a:prstDash val="solid"/>
            <a:miter/>
          </a:ln>
          <a:effectLst>
            <a:innerShdw blurRad="127000">
              <a:prstClr val="black"/>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grpSp>
        <p:nvGrpSpPr>
          <p:cNvPr id="9" name="Group 8">
            <a:extLst>
              <a:ext uri="{FF2B5EF4-FFF2-40B4-BE49-F238E27FC236}">
                <a16:creationId xmlns:a16="http://schemas.microsoft.com/office/drawing/2014/main" id="{702FDD0A-D5BD-2160-304A-D4B56FB78795}"/>
              </a:ext>
            </a:extLst>
          </p:cNvPr>
          <p:cNvGrpSpPr/>
          <p:nvPr userDrawn="1"/>
        </p:nvGrpSpPr>
        <p:grpSpPr>
          <a:xfrm rot="14413224" flipV="1">
            <a:off x="6914056" y="4110059"/>
            <a:ext cx="2353397" cy="1807904"/>
            <a:chOff x="10153785" y="391645"/>
            <a:chExt cx="1757799" cy="1350360"/>
          </a:xfrm>
        </p:grpSpPr>
        <p:sp>
          <p:nvSpPr>
            <p:cNvPr id="10" name="Freeform: Shape 9">
              <a:extLst>
                <a:ext uri="{FF2B5EF4-FFF2-40B4-BE49-F238E27FC236}">
                  <a16:creationId xmlns:a16="http://schemas.microsoft.com/office/drawing/2014/main" id="{344AF745-B820-54DD-BF25-3E07CE857263}"/>
                </a:ext>
              </a:extLst>
            </p:cNvPr>
            <p:cNvSpPr/>
            <p:nvPr/>
          </p:nvSpPr>
          <p:spPr>
            <a:xfrm>
              <a:off x="10153785" y="391645"/>
              <a:ext cx="1757799" cy="1350360"/>
            </a:xfrm>
            <a:custGeom>
              <a:avLst/>
              <a:gdLst>
                <a:gd name="connsiteX0" fmla="*/ 361482 w 1757799"/>
                <a:gd name="connsiteY0" fmla="*/ 0 h 1350360"/>
                <a:gd name="connsiteX1" fmla="*/ 840077 w 1757799"/>
                <a:gd name="connsiteY1" fmla="*/ 0 h 1350360"/>
                <a:gd name="connsiteX2" fmla="*/ 945924 w 1757799"/>
                <a:gd name="connsiteY2" fmla="*/ 61027 h 1350360"/>
                <a:gd name="connsiteX3" fmla="*/ 1185225 w 1757799"/>
                <a:gd name="connsiteY3" fmla="*/ 475557 h 1350360"/>
                <a:gd name="connsiteX4" fmla="*/ 1201557 w 1757799"/>
                <a:gd name="connsiteY4" fmla="*/ 536586 h 1350360"/>
                <a:gd name="connsiteX5" fmla="*/ 1189117 w 1757799"/>
                <a:gd name="connsiteY5" fmla="*/ 583070 h 1350360"/>
                <a:gd name="connsiteX6" fmla="*/ 1499351 w 1757799"/>
                <a:gd name="connsiteY6" fmla="*/ 583070 h 1350360"/>
                <a:gd name="connsiteX7" fmla="*/ 1575029 w 1757799"/>
                <a:gd name="connsiteY7" fmla="*/ 626703 h 1350360"/>
                <a:gd name="connsiteX8" fmla="*/ 1746123 w 1757799"/>
                <a:gd name="connsiteY8" fmla="*/ 923081 h 1350360"/>
                <a:gd name="connsiteX9" fmla="*/ 1746123 w 1757799"/>
                <a:gd name="connsiteY9" fmla="*/ 1010348 h 1350360"/>
                <a:gd name="connsiteX10" fmla="*/ 1575029 w 1757799"/>
                <a:gd name="connsiteY10" fmla="*/ 1306726 h 1350360"/>
                <a:gd name="connsiteX11" fmla="*/ 1499351 w 1757799"/>
                <a:gd name="connsiteY11" fmla="*/ 1350360 h 1350360"/>
                <a:gd name="connsiteX12" fmla="*/ 1157169 w 1757799"/>
                <a:gd name="connsiteY12" fmla="*/ 1350360 h 1350360"/>
                <a:gd name="connsiteX13" fmla="*/ 1081489 w 1757799"/>
                <a:gd name="connsiteY13" fmla="*/ 1306726 h 1350360"/>
                <a:gd name="connsiteX14" fmla="*/ 924024 w 1757799"/>
                <a:gd name="connsiteY14" fmla="*/ 1033953 h 1350360"/>
                <a:gd name="connsiteX15" fmla="*/ 901073 w 1757799"/>
                <a:gd name="connsiteY15" fmla="*/ 1056808 h 1350360"/>
                <a:gd name="connsiteX16" fmla="*/ 840077 w 1757799"/>
                <a:gd name="connsiteY16" fmla="*/ 1073174 h 1350360"/>
                <a:gd name="connsiteX17" fmla="*/ 361482 w 1757799"/>
                <a:gd name="connsiteY17" fmla="*/ 1073174 h 1350360"/>
                <a:gd name="connsiteX18" fmla="*/ 255632 w 1757799"/>
                <a:gd name="connsiteY18" fmla="*/ 1012144 h 1350360"/>
                <a:gd name="connsiteX19" fmla="*/ 16334 w 1757799"/>
                <a:gd name="connsiteY19" fmla="*/ 597614 h 1350360"/>
                <a:gd name="connsiteX20" fmla="*/ 16334 w 1757799"/>
                <a:gd name="connsiteY20" fmla="*/ 475557 h 1350360"/>
                <a:gd name="connsiteX21" fmla="*/ 255632 w 1757799"/>
                <a:gd name="connsiteY21" fmla="*/ 61027 h 1350360"/>
                <a:gd name="connsiteX22" fmla="*/ 361482 w 1757799"/>
                <a:gd name="connsiteY22" fmla="*/ 0 h 1350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757799" h="1350360">
                  <a:moveTo>
                    <a:pt x="361482" y="0"/>
                  </a:moveTo>
                  <a:lnTo>
                    <a:pt x="840077" y="0"/>
                  </a:lnTo>
                  <a:cubicBezTo>
                    <a:pt x="883885" y="0"/>
                    <a:pt x="924148" y="23297"/>
                    <a:pt x="945924" y="61027"/>
                  </a:cubicBezTo>
                  <a:lnTo>
                    <a:pt x="1185225" y="475557"/>
                  </a:lnTo>
                  <a:cubicBezTo>
                    <a:pt x="1196113" y="494424"/>
                    <a:pt x="1201557" y="515505"/>
                    <a:pt x="1201557" y="536586"/>
                  </a:cubicBezTo>
                  <a:lnTo>
                    <a:pt x="1189117" y="583070"/>
                  </a:lnTo>
                  <a:lnTo>
                    <a:pt x="1499351" y="583070"/>
                  </a:lnTo>
                  <a:cubicBezTo>
                    <a:pt x="1530673" y="583070"/>
                    <a:pt x="1559460" y="599727"/>
                    <a:pt x="1575029" y="626703"/>
                  </a:cubicBezTo>
                  <a:lnTo>
                    <a:pt x="1746123" y="923081"/>
                  </a:lnTo>
                  <a:cubicBezTo>
                    <a:pt x="1761692" y="950058"/>
                    <a:pt x="1761692" y="983372"/>
                    <a:pt x="1746123" y="1010348"/>
                  </a:cubicBezTo>
                  <a:lnTo>
                    <a:pt x="1575029" y="1306726"/>
                  </a:lnTo>
                  <a:cubicBezTo>
                    <a:pt x="1559279" y="1333702"/>
                    <a:pt x="1530492" y="1350360"/>
                    <a:pt x="1499351" y="1350360"/>
                  </a:cubicBezTo>
                  <a:lnTo>
                    <a:pt x="1157169" y="1350360"/>
                  </a:lnTo>
                  <a:cubicBezTo>
                    <a:pt x="1125846" y="1350360"/>
                    <a:pt x="1097058" y="1333702"/>
                    <a:pt x="1081489" y="1306726"/>
                  </a:cubicBezTo>
                  <a:lnTo>
                    <a:pt x="924024" y="1033953"/>
                  </a:lnTo>
                  <a:lnTo>
                    <a:pt x="901073" y="1056808"/>
                  </a:lnTo>
                  <a:cubicBezTo>
                    <a:pt x="882809" y="1067349"/>
                    <a:pt x="861855" y="1073174"/>
                    <a:pt x="840077" y="1073174"/>
                  </a:cubicBezTo>
                  <a:lnTo>
                    <a:pt x="361482" y="1073174"/>
                  </a:lnTo>
                  <a:cubicBezTo>
                    <a:pt x="317671" y="1073174"/>
                    <a:pt x="277408" y="1049874"/>
                    <a:pt x="255632" y="1012144"/>
                  </a:cubicBezTo>
                  <a:lnTo>
                    <a:pt x="16334" y="597614"/>
                  </a:lnTo>
                  <a:cubicBezTo>
                    <a:pt x="-5445" y="559884"/>
                    <a:pt x="-5445" y="513290"/>
                    <a:pt x="16334" y="475557"/>
                  </a:cubicBezTo>
                  <a:lnTo>
                    <a:pt x="255632" y="61027"/>
                  </a:lnTo>
                  <a:cubicBezTo>
                    <a:pt x="277663" y="23297"/>
                    <a:pt x="317927" y="0"/>
                    <a:pt x="361482" y="0"/>
                  </a:cubicBezTo>
                  <a:close/>
                </a:path>
              </a:pathLst>
            </a:custGeom>
            <a:solidFill>
              <a:schemeClr val="bg1"/>
            </a:solidFill>
            <a:ln w="19050" cap="flat">
              <a:gradFill flip="none" rotWithShape="1">
                <a:gsLst>
                  <a:gs pos="0">
                    <a:schemeClr val="accent1">
                      <a:lumMod val="5000"/>
                      <a:lumOff val="95000"/>
                    </a:schemeClr>
                  </a:gs>
                  <a:gs pos="42000">
                    <a:srgbClr val="49C5B1"/>
                  </a:gs>
                  <a:gs pos="100000">
                    <a:srgbClr val="00B0F0"/>
                  </a:gs>
                </a:gsLst>
                <a:lin ang="15600000" scaled="0"/>
                <a:tileRect/>
              </a:gradFill>
              <a:prstDash val="solid"/>
              <a:miter/>
            </a:ln>
            <a:effectLst>
              <a:innerShdw blurRad="127000">
                <a:prstClr val="black"/>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11" name="Freeform: Shape 10">
              <a:extLst>
                <a:ext uri="{FF2B5EF4-FFF2-40B4-BE49-F238E27FC236}">
                  <a16:creationId xmlns:a16="http://schemas.microsoft.com/office/drawing/2014/main" id="{96F94EDC-6844-1DED-4319-218FFDCC4BEC}"/>
                </a:ext>
              </a:extLst>
            </p:cNvPr>
            <p:cNvSpPr/>
            <p:nvPr/>
          </p:nvSpPr>
          <p:spPr>
            <a:xfrm>
              <a:off x="10287115" y="510368"/>
              <a:ext cx="936960" cy="836848"/>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gradFill flip="none" rotWithShape="1">
              <a:gsLst>
                <a:gs pos="0">
                  <a:srgbClr val="0078D4"/>
                </a:gs>
                <a:gs pos="100000">
                  <a:srgbClr val="8DC8E8"/>
                </a:gs>
              </a:gsLst>
              <a:lin ang="2700000" scaled="1"/>
              <a:tileRect/>
            </a:gradFill>
            <a:ln w="19050" cap="flat">
              <a:noFill/>
              <a:prstDash val="solid"/>
              <a:miter/>
            </a:ln>
            <a:effectLst>
              <a:innerShdw blurRad="127000">
                <a:prstClr val="black">
                  <a:alpha val="99000"/>
                </a:prstClr>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12" name="Freeform: Shape 11">
              <a:extLst>
                <a:ext uri="{FF2B5EF4-FFF2-40B4-BE49-F238E27FC236}">
                  <a16:creationId xmlns:a16="http://schemas.microsoft.com/office/drawing/2014/main" id="{A8544586-BEA2-7494-AE1F-A136B4E95921}"/>
                </a:ext>
              </a:extLst>
            </p:cNvPr>
            <p:cNvSpPr/>
            <p:nvPr/>
          </p:nvSpPr>
          <p:spPr>
            <a:xfrm>
              <a:off x="11178521" y="1092103"/>
              <a:ext cx="596284" cy="532572"/>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gradFill flip="none" rotWithShape="1">
              <a:gsLst>
                <a:gs pos="0">
                  <a:srgbClr val="8DC8E8"/>
                </a:gs>
                <a:gs pos="100000">
                  <a:srgbClr val="0078D4"/>
                </a:gs>
              </a:gsLst>
              <a:lin ang="2700000" scaled="1"/>
              <a:tileRect/>
            </a:gradFill>
            <a:ln w="19050" cap="flat">
              <a:noFill/>
              <a:prstDash val="solid"/>
              <a:miter/>
            </a:ln>
            <a:effectLst>
              <a:innerShdw blurRad="127000">
                <a:prstClr val="black">
                  <a:alpha val="99000"/>
                </a:prstClr>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grpSp>
      <p:sp>
        <p:nvSpPr>
          <p:cNvPr id="14" name="Rectangle 13">
            <a:extLst>
              <a:ext uri="{FF2B5EF4-FFF2-40B4-BE49-F238E27FC236}">
                <a16:creationId xmlns:a16="http://schemas.microsoft.com/office/drawing/2014/main" id="{0533EAFD-8AE4-C4C8-42E2-79717DE035A3}"/>
              </a:ext>
            </a:extLst>
          </p:cNvPr>
          <p:cNvSpPr/>
          <p:nvPr/>
        </p:nvSpPr>
        <p:spPr bwMode="auto">
          <a:xfrm>
            <a:off x="4999782" y="1275730"/>
            <a:ext cx="4604147" cy="3137508"/>
          </a:xfrm>
          <a:prstGeom prst="rect">
            <a:avLst/>
          </a:prstGeom>
          <a:gradFill flip="none" rotWithShape="1">
            <a:gsLst>
              <a:gs pos="74000">
                <a:srgbClr val="8DC8E8"/>
              </a:gs>
              <a:gs pos="0">
                <a:srgbClr val="83C8E0">
                  <a:alpha val="0"/>
                </a:srgbClr>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b="0" i="0">
              <a:solidFill>
                <a:srgbClr val="FFFFFF"/>
              </a:solidFill>
              <a:ea typeface="Segoe UI" pitchFamily="34" charset="0"/>
              <a:cs typeface="Segoe Sans Text" pitchFamily="2" charset="0"/>
            </a:endParaRPr>
          </a:p>
        </p:txBody>
      </p:sp>
      <p:sp>
        <p:nvSpPr>
          <p:cNvPr id="5" name="Freeform: Shape 4">
            <a:extLst>
              <a:ext uri="{FF2B5EF4-FFF2-40B4-BE49-F238E27FC236}">
                <a16:creationId xmlns:a16="http://schemas.microsoft.com/office/drawing/2014/main" id="{05BC76C1-B8BC-EA4C-D5B7-1195540AB816}"/>
              </a:ext>
            </a:extLst>
          </p:cNvPr>
          <p:cNvSpPr/>
          <p:nvPr userDrawn="1"/>
        </p:nvSpPr>
        <p:spPr>
          <a:xfrm flipH="1">
            <a:off x="7832339" y="1269260"/>
            <a:ext cx="3520104" cy="3143978"/>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blipFill dpi="0" rotWithShape="1">
            <a:blip r:embed="rId3"/>
            <a:srcRect/>
            <a:tile tx="-387350" ty="-31750" sx="30000" sy="30000" flip="none" algn="ctr"/>
          </a:blipFill>
          <a:ln w="19050" cap="flat">
            <a:noFill/>
            <a:prstDash val="solid"/>
            <a:miter/>
          </a:ln>
          <a:effectLst>
            <a:outerShdw blurRad="88900" dist="50800" dir="8100000" algn="tr" rotWithShape="0">
              <a:prstClr val="black">
                <a:alpha val="30000"/>
              </a:prstClr>
            </a:out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solidFill>
                <a:schemeClr val="tx1"/>
              </a:solidFill>
            </a:endParaRPr>
          </a:p>
        </p:txBody>
      </p:sp>
    </p:spTree>
    <p:extLst>
      <p:ext uri="{BB962C8B-B14F-4D97-AF65-F5344CB8AC3E}">
        <p14:creationId xmlns:p14="http://schemas.microsoft.com/office/powerpoint/2010/main" val="1108766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35">
          <p15:clr>
            <a:srgbClr val="5ACBF0"/>
          </p15:clr>
        </p15:guide>
        <p15:guide id="3" orient="horz" pos="1910">
          <p15:clr>
            <a:srgbClr val="5ACBF0"/>
          </p15:clr>
        </p15:guide>
      </p15:sldGuideLst>
    </p:ext>
  </p:extLst>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preserve="1" userDrawn="1">
  <p:cSld name="Section Title 5">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28B4493-2C91-EA87-4687-7CE89A3C3162}"/>
              </a:ext>
              <a:ext uri="{C183D7F6-B498-43B3-948B-1728B52AA6E4}">
                <adec:decorative xmlns:adec="http://schemas.microsoft.com/office/drawing/2017/decorative" val="1"/>
              </a:ext>
            </a:extLst>
          </p:cNvPr>
          <p:cNvPicPr>
            <a:picLocks noChangeAspect="1"/>
          </p:cNvPicPr>
          <p:nvPr userDrawn="1"/>
        </p:nvPicPr>
        <p:blipFill rotWithShape="1">
          <a:blip r:embed="rId2"/>
          <a:srcRect b="337"/>
          <a:stretch/>
        </p:blipFill>
        <p:spPr>
          <a:xfrm flipH="1" flipV="1">
            <a:off x="1" y="0"/>
            <a:ext cx="12191999" cy="6858000"/>
          </a:xfrm>
          <a:prstGeom prst="rect">
            <a:avLst/>
          </a:prstGeom>
        </p:spPr>
      </p:pic>
      <p:sp>
        <p:nvSpPr>
          <p:cNvPr id="2" name="Title 1"/>
          <p:cNvSpPr>
            <a:spLocks noGrp="1"/>
          </p:cNvSpPr>
          <p:nvPr>
            <p:ph type="title" hasCustomPrompt="1"/>
          </p:nvPr>
        </p:nvSpPr>
        <p:spPr>
          <a:xfrm>
            <a:off x="585217" y="3008108"/>
            <a:ext cx="4705240" cy="526298"/>
          </a:xfrm>
          <a:noFill/>
        </p:spPr>
        <p:txBody>
          <a:bodyPr wrap="square" lIns="0" tIns="0" rIns="0" bIns="0" anchor="b" anchorCtr="0">
            <a:spAutoFit/>
          </a:bodyPr>
          <a:lstStyle>
            <a:lvl1pPr algn="l" defTabSz="932742" rtl="0" eaLnBrk="1" latinLnBrk="0" hangingPunct="1">
              <a:lnSpc>
                <a:spcPct val="90000"/>
              </a:lnSpc>
              <a:spcBef>
                <a:spcPct val="0"/>
              </a:spcBef>
              <a:buNone/>
              <a:defRPr lang="en-US" sz="3800" b="1" i="0" kern="1200" cap="none" spc="-50" baseline="0" dirty="0">
                <a:ln w="3175">
                  <a:noFill/>
                </a:ln>
                <a:gradFill flip="none" rotWithShape="1">
                  <a:gsLst>
                    <a:gs pos="0">
                      <a:srgbClr val="58CDB0"/>
                    </a:gs>
                    <a:gs pos="57000">
                      <a:srgbClr val="8DC8E8"/>
                    </a:gs>
                  </a:gsLst>
                  <a:lin ang="13500000" scaled="1"/>
                  <a:tileRect/>
                </a:gradFill>
                <a:effectLst/>
                <a:latin typeface="+mj-lt"/>
                <a:ea typeface="+mn-ea"/>
                <a:cs typeface="Segoe Sans Display Semibold" pitchFamily="2" charset="0"/>
              </a:defRPr>
            </a:lvl1pPr>
          </a:lstStyle>
          <a:p>
            <a:r>
              <a:rPr lang="en-US"/>
              <a:t>Section title</a:t>
            </a:r>
          </a:p>
        </p:txBody>
      </p:sp>
      <p:sp>
        <p:nvSpPr>
          <p:cNvPr id="3" name="Text Placeholder 4">
            <a:extLst>
              <a:ext uri="{FF2B5EF4-FFF2-40B4-BE49-F238E27FC236}">
                <a16:creationId xmlns:a16="http://schemas.microsoft.com/office/drawing/2014/main" id="{167D3F33-7FA4-306A-7DE8-3CF9268EDF29}"/>
              </a:ext>
            </a:extLst>
          </p:cNvPr>
          <p:cNvSpPr>
            <a:spLocks noGrp="1"/>
          </p:cNvSpPr>
          <p:nvPr>
            <p:ph type="body" sz="quarter" idx="12" hasCustomPrompt="1"/>
          </p:nvPr>
        </p:nvSpPr>
        <p:spPr>
          <a:xfrm>
            <a:off x="582042" y="3696607"/>
            <a:ext cx="4164583" cy="276999"/>
          </a:xfrm>
          <a:noFill/>
        </p:spPr>
        <p:txBody>
          <a:bodyPr wrap="square" lIns="0" tIns="0" rIns="0" bIns="0">
            <a:spAutoFit/>
          </a:bodyPr>
          <a:lstStyle>
            <a:lvl1pPr marL="0" indent="0">
              <a:spcBef>
                <a:spcPts val="0"/>
              </a:spcBef>
              <a:buNone/>
              <a:defRPr sz="1800" b="0" i="0" spc="0" baseline="0">
                <a:solidFill>
                  <a:schemeClr val="bg2"/>
                </a:solidFill>
                <a:latin typeface="+mn-lt"/>
                <a:cs typeface="Segoe Sans Text" pitchFamily="2" charset="0"/>
              </a:defRPr>
            </a:lvl1pPr>
          </a:lstStyle>
          <a:p>
            <a:pPr lvl="0"/>
            <a:r>
              <a:rPr lang="en-US"/>
              <a:t>Speaker name or subtitle</a:t>
            </a:r>
          </a:p>
        </p:txBody>
      </p:sp>
      <p:sp>
        <p:nvSpPr>
          <p:cNvPr id="6" name="Freeform: Shape 5">
            <a:extLst>
              <a:ext uri="{FF2B5EF4-FFF2-40B4-BE49-F238E27FC236}">
                <a16:creationId xmlns:a16="http://schemas.microsoft.com/office/drawing/2014/main" id="{E1667471-E461-52E9-078D-50A1A3A7AF96}"/>
              </a:ext>
            </a:extLst>
          </p:cNvPr>
          <p:cNvSpPr/>
          <p:nvPr userDrawn="1"/>
        </p:nvSpPr>
        <p:spPr>
          <a:xfrm>
            <a:off x="5244677" y="2704957"/>
            <a:ext cx="3936004" cy="3515445"/>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solidFill>
            <a:schemeClr val="accent4">
              <a:alpha val="5000"/>
            </a:schemeClr>
          </a:solidFill>
          <a:ln w="19050" cap="flat">
            <a:noFill/>
            <a:prstDash val="solid"/>
            <a:miter/>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7" name="Freeform: Shape 6">
            <a:extLst>
              <a:ext uri="{FF2B5EF4-FFF2-40B4-BE49-F238E27FC236}">
                <a16:creationId xmlns:a16="http://schemas.microsoft.com/office/drawing/2014/main" id="{7CC24B1D-DA6A-054D-E4E5-8D37F5F3C10B}"/>
              </a:ext>
            </a:extLst>
          </p:cNvPr>
          <p:cNvSpPr/>
          <p:nvPr userDrawn="1"/>
        </p:nvSpPr>
        <p:spPr>
          <a:xfrm>
            <a:off x="6903406" y="674366"/>
            <a:ext cx="1817226" cy="1623057"/>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solidFill>
            <a:schemeClr val="accent4">
              <a:alpha val="10000"/>
            </a:schemeClr>
          </a:solidFill>
          <a:ln w="19050" cap="flat">
            <a:noFill/>
            <a:prstDash val="solid"/>
            <a:miter/>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8" name="Freeform: Shape 7">
            <a:extLst>
              <a:ext uri="{FF2B5EF4-FFF2-40B4-BE49-F238E27FC236}">
                <a16:creationId xmlns:a16="http://schemas.microsoft.com/office/drawing/2014/main" id="{6DE6E329-4C58-39E0-18FB-74DF41248C02}"/>
              </a:ext>
            </a:extLst>
          </p:cNvPr>
          <p:cNvSpPr/>
          <p:nvPr userDrawn="1"/>
        </p:nvSpPr>
        <p:spPr>
          <a:xfrm>
            <a:off x="8858954" y="951386"/>
            <a:ext cx="2006782" cy="1792357"/>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noFill/>
          <a:ln w="3175" cap="flat">
            <a:gradFill flip="none" rotWithShape="1">
              <a:gsLst>
                <a:gs pos="0">
                  <a:schemeClr val="accent1">
                    <a:lumMod val="5000"/>
                    <a:lumOff val="95000"/>
                  </a:schemeClr>
                </a:gs>
                <a:gs pos="43000">
                  <a:srgbClr val="8DE971"/>
                </a:gs>
                <a:gs pos="100000">
                  <a:srgbClr val="00B0F0"/>
                </a:gs>
              </a:gsLst>
              <a:lin ang="0" scaled="1"/>
              <a:tileRect/>
            </a:gradFill>
            <a:prstDash val="solid"/>
            <a:miter/>
          </a:ln>
          <a:effectLst>
            <a:innerShdw blurRad="127000">
              <a:prstClr val="black"/>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grpSp>
        <p:nvGrpSpPr>
          <p:cNvPr id="9" name="Group 8">
            <a:extLst>
              <a:ext uri="{FF2B5EF4-FFF2-40B4-BE49-F238E27FC236}">
                <a16:creationId xmlns:a16="http://schemas.microsoft.com/office/drawing/2014/main" id="{702FDD0A-D5BD-2160-304A-D4B56FB78795}"/>
              </a:ext>
            </a:extLst>
          </p:cNvPr>
          <p:cNvGrpSpPr/>
          <p:nvPr userDrawn="1"/>
        </p:nvGrpSpPr>
        <p:grpSpPr>
          <a:xfrm rot="14413224" flipV="1">
            <a:off x="7659333" y="4266676"/>
            <a:ext cx="2353397" cy="1807904"/>
            <a:chOff x="10153785" y="391645"/>
            <a:chExt cx="1757799" cy="1350360"/>
          </a:xfrm>
        </p:grpSpPr>
        <p:sp>
          <p:nvSpPr>
            <p:cNvPr id="10" name="Freeform: Shape 9">
              <a:extLst>
                <a:ext uri="{FF2B5EF4-FFF2-40B4-BE49-F238E27FC236}">
                  <a16:creationId xmlns:a16="http://schemas.microsoft.com/office/drawing/2014/main" id="{344AF745-B820-54DD-BF25-3E07CE857263}"/>
                </a:ext>
              </a:extLst>
            </p:cNvPr>
            <p:cNvSpPr/>
            <p:nvPr/>
          </p:nvSpPr>
          <p:spPr>
            <a:xfrm>
              <a:off x="10153785" y="391645"/>
              <a:ext cx="1757799" cy="1350360"/>
            </a:xfrm>
            <a:custGeom>
              <a:avLst/>
              <a:gdLst>
                <a:gd name="connsiteX0" fmla="*/ 361482 w 1757799"/>
                <a:gd name="connsiteY0" fmla="*/ 0 h 1350360"/>
                <a:gd name="connsiteX1" fmla="*/ 840077 w 1757799"/>
                <a:gd name="connsiteY1" fmla="*/ 0 h 1350360"/>
                <a:gd name="connsiteX2" fmla="*/ 945924 w 1757799"/>
                <a:gd name="connsiteY2" fmla="*/ 61027 h 1350360"/>
                <a:gd name="connsiteX3" fmla="*/ 1185225 w 1757799"/>
                <a:gd name="connsiteY3" fmla="*/ 475557 h 1350360"/>
                <a:gd name="connsiteX4" fmla="*/ 1201557 w 1757799"/>
                <a:gd name="connsiteY4" fmla="*/ 536586 h 1350360"/>
                <a:gd name="connsiteX5" fmla="*/ 1189117 w 1757799"/>
                <a:gd name="connsiteY5" fmla="*/ 583070 h 1350360"/>
                <a:gd name="connsiteX6" fmla="*/ 1499351 w 1757799"/>
                <a:gd name="connsiteY6" fmla="*/ 583070 h 1350360"/>
                <a:gd name="connsiteX7" fmla="*/ 1575029 w 1757799"/>
                <a:gd name="connsiteY7" fmla="*/ 626703 h 1350360"/>
                <a:gd name="connsiteX8" fmla="*/ 1746123 w 1757799"/>
                <a:gd name="connsiteY8" fmla="*/ 923081 h 1350360"/>
                <a:gd name="connsiteX9" fmla="*/ 1746123 w 1757799"/>
                <a:gd name="connsiteY9" fmla="*/ 1010348 h 1350360"/>
                <a:gd name="connsiteX10" fmla="*/ 1575029 w 1757799"/>
                <a:gd name="connsiteY10" fmla="*/ 1306726 h 1350360"/>
                <a:gd name="connsiteX11" fmla="*/ 1499351 w 1757799"/>
                <a:gd name="connsiteY11" fmla="*/ 1350360 h 1350360"/>
                <a:gd name="connsiteX12" fmla="*/ 1157169 w 1757799"/>
                <a:gd name="connsiteY12" fmla="*/ 1350360 h 1350360"/>
                <a:gd name="connsiteX13" fmla="*/ 1081489 w 1757799"/>
                <a:gd name="connsiteY13" fmla="*/ 1306726 h 1350360"/>
                <a:gd name="connsiteX14" fmla="*/ 924024 w 1757799"/>
                <a:gd name="connsiteY14" fmla="*/ 1033953 h 1350360"/>
                <a:gd name="connsiteX15" fmla="*/ 901073 w 1757799"/>
                <a:gd name="connsiteY15" fmla="*/ 1056808 h 1350360"/>
                <a:gd name="connsiteX16" fmla="*/ 840077 w 1757799"/>
                <a:gd name="connsiteY16" fmla="*/ 1073174 h 1350360"/>
                <a:gd name="connsiteX17" fmla="*/ 361482 w 1757799"/>
                <a:gd name="connsiteY17" fmla="*/ 1073174 h 1350360"/>
                <a:gd name="connsiteX18" fmla="*/ 255632 w 1757799"/>
                <a:gd name="connsiteY18" fmla="*/ 1012144 h 1350360"/>
                <a:gd name="connsiteX19" fmla="*/ 16334 w 1757799"/>
                <a:gd name="connsiteY19" fmla="*/ 597614 h 1350360"/>
                <a:gd name="connsiteX20" fmla="*/ 16334 w 1757799"/>
                <a:gd name="connsiteY20" fmla="*/ 475557 h 1350360"/>
                <a:gd name="connsiteX21" fmla="*/ 255632 w 1757799"/>
                <a:gd name="connsiteY21" fmla="*/ 61027 h 1350360"/>
                <a:gd name="connsiteX22" fmla="*/ 361482 w 1757799"/>
                <a:gd name="connsiteY22" fmla="*/ 0 h 1350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757799" h="1350360">
                  <a:moveTo>
                    <a:pt x="361482" y="0"/>
                  </a:moveTo>
                  <a:lnTo>
                    <a:pt x="840077" y="0"/>
                  </a:lnTo>
                  <a:cubicBezTo>
                    <a:pt x="883885" y="0"/>
                    <a:pt x="924148" y="23297"/>
                    <a:pt x="945924" y="61027"/>
                  </a:cubicBezTo>
                  <a:lnTo>
                    <a:pt x="1185225" y="475557"/>
                  </a:lnTo>
                  <a:cubicBezTo>
                    <a:pt x="1196113" y="494424"/>
                    <a:pt x="1201557" y="515505"/>
                    <a:pt x="1201557" y="536586"/>
                  </a:cubicBezTo>
                  <a:lnTo>
                    <a:pt x="1189117" y="583070"/>
                  </a:lnTo>
                  <a:lnTo>
                    <a:pt x="1499351" y="583070"/>
                  </a:lnTo>
                  <a:cubicBezTo>
                    <a:pt x="1530673" y="583070"/>
                    <a:pt x="1559460" y="599727"/>
                    <a:pt x="1575029" y="626703"/>
                  </a:cubicBezTo>
                  <a:lnTo>
                    <a:pt x="1746123" y="923081"/>
                  </a:lnTo>
                  <a:cubicBezTo>
                    <a:pt x="1761692" y="950058"/>
                    <a:pt x="1761692" y="983372"/>
                    <a:pt x="1746123" y="1010348"/>
                  </a:cubicBezTo>
                  <a:lnTo>
                    <a:pt x="1575029" y="1306726"/>
                  </a:lnTo>
                  <a:cubicBezTo>
                    <a:pt x="1559279" y="1333702"/>
                    <a:pt x="1530492" y="1350360"/>
                    <a:pt x="1499351" y="1350360"/>
                  </a:cubicBezTo>
                  <a:lnTo>
                    <a:pt x="1157169" y="1350360"/>
                  </a:lnTo>
                  <a:cubicBezTo>
                    <a:pt x="1125846" y="1350360"/>
                    <a:pt x="1097058" y="1333702"/>
                    <a:pt x="1081489" y="1306726"/>
                  </a:cubicBezTo>
                  <a:lnTo>
                    <a:pt x="924024" y="1033953"/>
                  </a:lnTo>
                  <a:lnTo>
                    <a:pt x="901073" y="1056808"/>
                  </a:lnTo>
                  <a:cubicBezTo>
                    <a:pt x="882809" y="1067349"/>
                    <a:pt x="861855" y="1073174"/>
                    <a:pt x="840077" y="1073174"/>
                  </a:cubicBezTo>
                  <a:lnTo>
                    <a:pt x="361482" y="1073174"/>
                  </a:lnTo>
                  <a:cubicBezTo>
                    <a:pt x="317671" y="1073174"/>
                    <a:pt x="277408" y="1049874"/>
                    <a:pt x="255632" y="1012144"/>
                  </a:cubicBezTo>
                  <a:lnTo>
                    <a:pt x="16334" y="597614"/>
                  </a:lnTo>
                  <a:cubicBezTo>
                    <a:pt x="-5445" y="559884"/>
                    <a:pt x="-5445" y="513290"/>
                    <a:pt x="16334" y="475557"/>
                  </a:cubicBezTo>
                  <a:lnTo>
                    <a:pt x="255632" y="61027"/>
                  </a:lnTo>
                  <a:cubicBezTo>
                    <a:pt x="277663" y="23297"/>
                    <a:pt x="317927" y="0"/>
                    <a:pt x="361482" y="0"/>
                  </a:cubicBezTo>
                  <a:close/>
                </a:path>
              </a:pathLst>
            </a:custGeom>
            <a:solidFill>
              <a:schemeClr val="bg1"/>
            </a:solidFill>
            <a:ln w="19050" cap="flat">
              <a:gradFill flip="none" rotWithShape="1">
                <a:gsLst>
                  <a:gs pos="0">
                    <a:schemeClr val="accent1">
                      <a:lumMod val="5000"/>
                      <a:lumOff val="95000"/>
                    </a:schemeClr>
                  </a:gs>
                  <a:gs pos="42000">
                    <a:srgbClr val="49C5B1"/>
                  </a:gs>
                  <a:gs pos="100000">
                    <a:srgbClr val="00B0F0"/>
                  </a:gs>
                </a:gsLst>
                <a:lin ang="15600000" scaled="0"/>
                <a:tileRect/>
              </a:gradFill>
              <a:prstDash val="solid"/>
              <a:miter/>
            </a:ln>
            <a:effectLst>
              <a:innerShdw blurRad="127000">
                <a:prstClr val="black"/>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11" name="Freeform: Shape 10">
              <a:extLst>
                <a:ext uri="{FF2B5EF4-FFF2-40B4-BE49-F238E27FC236}">
                  <a16:creationId xmlns:a16="http://schemas.microsoft.com/office/drawing/2014/main" id="{96F94EDC-6844-1DED-4319-218FFDCC4BEC}"/>
                </a:ext>
              </a:extLst>
            </p:cNvPr>
            <p:cNvSpPr/>
            <p:nvPr/>
          </p:nvSpPr>
          <p:spPr>
            <a:xfrm>
              <a:off x="10287115" y="510368"/>
              <a:ext cx="936960" cy="836848"/>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gradFill flip="none" rotWithShape="1">
              <a:gsLst>
                <a:gs pos="0">
                  <a:srgbClr val="0078D4"/>
                </a:gs>
                <a:gs pos="100000">
                  <a:srgbClr val="8DC8E8"/>
                </a:gs>
              </a:gsLst>
              <a:lin ang="2700000" scaled="1"/>
              <a:tileRect/>
            </a:gradFill>
            <a:ln w="19050" cap="flat">
              <a:noFill/>
              <a:prstDash val="solid"/>
              <a:miter/>
            </a:ln>
            <a:effectLst>
              <a:innerShdw blurRad="127000">
                <a:prstClr val="black">
                  <a:alpha val="99000"/>
                </a:prstClr>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12" name="Freeform: Shape 11">
              <a:extLst>
                <a:ext uri="{FF2B5EF4-FFF2-40B4-BE49-F238E27FC236}">
                  <a16:creationId xmlns:a16="http://schemas.microsoft.com/office/drawing/2014/main" id="{A8544586-BEA2-7494-AE1F-A136B4E95921}"/>
                </a:ext>
              </a:extLst>
            </p:cNvPr>
            <p:cNvSpPr/>
            <p:nvPr/>
          </p:nvSpPr>
          <p:spPr>
            <a:xfrm>
              <a:off x="11178521" y="1092103"/>
              <a:ext cx="596284" cy="532572"/>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gradFill flip="none" rotWithShape="1">
              <a:gsLst>
                <a:gs pos="0">
                  <a:srgbClr val="8DC8E8"/>
                </a:gs>
                <a:gs pos="100000">
                  <a:srgbClr val="0078D4"/>
                </a:gs>
              </a:gsLst>
              <a:lin ang="2700000" scaled="1"/>
              <a:tileRect/>
            </a:gradFill>
            <a:ln w="19050" cap="flat">
              <a:noFill/>
              <a:prstDash val="solid"/>
              <a:miter/>
            </a:ln>
            <a:effectLst>
              <a:innerShdw blurRad="127000">
                <a:prstClr val="black">
                  <a:alpha val="99000"/>
                </a:prstClr>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grpSp>
      <p:sp>
        <p:nvSpPr>
          <p:cNvPr id="14" name="Rectangle 13">
            <a:extLst>
              <a:ext uri="{FF2B5EF4-FFF2-40B4-BE49-F238E27FC236}">
                <a16:creationId xmlns:a16="http://schemas.microsoft.com/office/drawing/2014/main" id="{0533EAFD-8AE4-C4C8-42E2-79717DE035A3}"/>
              </a:ext>
            </a:extLst>
          </p:cNvPr>
          <p:cNvSpPr/>
          <p:nvPr/>
        </p:nvSpPr>
        <p:spPr bwMode="auto">
          <a:xfrm>
            <a:off x="5326648" y="1819217"/>
            <a:ext cx="4604147" cy="3137508"/>
          </a:xfrm>
          <a:prstGeom prst="rect">
            <a:avLst/>
          </a:prstGeom>
          <a:gradFill flip="none" rotWithShape="1">
            <a:gsLst>
              <a:gs pos="74000">
                <a:srgbClr val="8DC8E8"/>
              </a:gs>
              <a:gs pos="0">
                <a:srgbClr val="83C8E0">
                  <a:alpha val="0"/>
                </a:srgbClr>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b="0" i="0">
              <a:solidFill>
                <a:srgbClr val="FFFFFF"/>
              </a:solidFill>
              <a:ea typeface="Segoe UI" pitchFamily="34" charset="0"/>
              <a:cs typeface="Segoe Sans Text" pitchFamily="2" charset="0"/>
            </a:endParaRPr>
          </a:p>
        </p:txBody>
      </p:sp>
      <p:sp>
        <p:nvSpPr>
          <p:cNvPr id="5" name="Freeform: Shape 4">
            <a:extLst>
              <a:ext uri="{FF2B5EF4-FFF2-40B4-BE49-F238E27FC236}">
                <a16:creationId xmlns:a16="http://schemas.microsoft.com/office/drawing/2014/main" id="{0B151F71-5E07-0389-1CE4-735A429A7092}"/>
              </a:ext>
            </a:extLst>
          </p:cNvPr>
          <p:cNvSpPr/>
          <p:nvPr userDrawn="1"/>
        </p:nvSpPr>
        <p:spPr>
          <a:xfrm flipH="1">
            <a:off x="8157010" y="1812747"/>
            <a:ext cx="3512859" cy="3137507"/>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blipFill dpi="0" rotWithShape="1">
            <a:blip r:embed="rId3"/>
            <a:srcRect/>
            <a:tile tx="-273050" ty="-222250" sx="32000" sy="33000" flip="none" algn="ctr"/>
          </a:blipFill>
          <a:ln w="19050" cap="flat">
            <a:noFill/>
            <a:prstDash val="solid"/>
            <a:miter/>
          </a:ln>
          <a:effectLst>
            <a:outerShdw blurRad="88900" dist="50800" dir="8100000" algn="tr" rotWithShape="0">
              <a:prstClr val="black">
                <a:alpha val="30000"/>
              </a:prstClr>
            </a:out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solidFill>
                <a:schemeClr val="tx1"/>
              </a:solidFill>
            </a:endParaRPr>
          </a:p>
        </p:txBody>
      </p:sp>
    </p:spTree>
    <p:extLst>
      <p:ext uri="{BB962C8B-B14F-4D97-AF65-F5344CB8AC3E}">
        <p14:creationId xmlns:p14="http://schemas.microsoft.com/office/powerpoint/2010/main" val="25200831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35">
          <p15:clr>
            <a:srgbClr val="5ACBF0"/>
          </p15:clr>
        </p15:guide>
        <p15:guide id="3" orient="horz" pos="1910">
          <p15:clr>
            <a:srgbClr val="5ACBF0"/>
          </p15:clr>
        </p15:guide>
      </p15:sldGuideLst>
    </p:ext>
  </p:extLst>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preserve="1" userDrawn="1">
  <p:cSld name="Section Title 6">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28B4493-2C91-EA87-4687-7CE89A3C3162}"/>
              </a:ext>
              <a:ext uri="{C183D7F6-B498-43B3-948B-1728B52AA6E4}">
                <adec:decorative xmlns:adec="http://schemas.microsoft.com/office/drawing/2017/decorative" val="1"/>
              </a:ext>
            </a:extLst>
          </p:cNvPr>
          <p:cNvPicPr>
            <a:picLocks noChangeAspect="1"/>
          </p:cNvPicPr>
          <p:nvPr userDrawn="1"/>
        </p:nvPicPr>
        <p:blipFill rotWithShape="1">
          <a:blip r:embed="rId2"/>
          <a:srcRect b="337"/>
          <a:stretch/>
        </p:blipFill>
        <p:spPr>
          <a:xfrm flipH="1" flipV="1">
            <a:off x="1" y="0"/>
            <a:ext cx="12191999" cy="6858000"/>
          </a:xfrm>
          <a:prstGeom prst="rect">
            <a:avLst/>
          </a:prstGeom>
        </p:spPr>
      </p:pic>
      <p:sp>
        <p:nvSpPr>
          <p:cNvPr id="2" name="Title 1"/>
          <p:cNvSpPr>
            <a:spLocks noGrp="1"/>
          </p:cNvSpPr>
          <p:nvPr>
            <p:ph type="title" hasCustomPrompt="1"/>
          </p:nvPr>
        </p:nvSpPr>
        <p:spPr>
          <a:xfrm>
            <a:off x="585217" y="3008108"/>
            <a:ext cx="4705240" cy="526298"/>
          </a:xfrm>
          <a:noFill/>
        </p:spPr>
        <p:txBody>
          <a:bodyPr wrap="square" lIns="0" tIns="0" rIns="0" bIns="0" anchor="b" anchorCtr="0">
            <a:spAutoFit/>
          </a:bodyPr>
          <a:lstStyle>
            <a:lvl1pPr algn="l" defTabSz="932742" rtl="0" eaLnBrk="1" latinLnBrk="0" hangingPunct="1">
              <a:lnSpc>
                <a:spcPct val="90000"/>
              </a:lnSpc>
              <a:spcBef>
                <a:spcPct val="0"/>
              </a:spcBef>
              <a:buNone/>
              <a:defRPr lang="en-US" sz="3800" b="1" i="0" kern="1200" cap="none" spc="-50" baseline="0" dirty="0">
                <a:ln w="3175">
                  <a:noFill/>
                </a:ln>
                <a:gradFill flip="none" rotWithShape="1">
                  <a:gsLst>
                    <a:gs pos="0">
                      <a:srgbClr val="58CDB0"/>
                    </a:gs>
                    <a:gs pos="57000">
                      <a:srgbClr val="8DC8E8"/>
                    </a:gs>
                  </a:gsLst>
                  <a:lin ang="13500000" scaled="1"/>
                  <a:tileRect/>
                </a:gradFill>
                <a:effectLst/>
                <a:latin typeface="+mj-lt"/>
                <a:ea typeface="+mn-ea"/>
                <a:cs typeface="Segoe Sans Display Semibold" pitchFamily="2" charset="0"/>
              </a:defRPr>
            </a:lvl1pPr>
          </a:lstStyle>
          <a:p>
            <a:r>
              <a:rPr lang="en-US"/>
              <a:t>Section title</a:t>
            </a:r>
          </a:p>
        </p:txBody>
      </p:sp>
      <p:sp>
        <p:nvSpPr>
          <p:cNvPr id="3" name="Text Placeholder 4">
            <a:extLst>
              <a:ext uri="{FF2B5EF4-FFF2-40B4-BE49-F238E27FC236}">
                <a16:creationId xmlns:a16="http://schemas.microsoft.com/office/drawing/2014/main" id="{167D3F33-7FA4-306A-7DE8-3CF9268EDF29}"/>
              </a:ext>
            </a:extLst>
          </p:cNvPr>
          <p:cNvSpPr>
            <a:spLocks noGrp="1"/>
          </p:cNvSpPr>
          <p:nvPr>
            <p:ph type="body" sz="quarter" idx="12" hasCustomPrompt="1"/>
          </p:nvPr>
        </p:nvSpPr>
        <p:spPr>
          <a:xfrm>
            <a:off x="582042" y="3696607"/>
            <a:ext cx="4164583" cy="276999"/>
          </a:xfrm>
          <a:noFill/>
        </p:spPr>
        <p:txBody>
          <a:bodyPr wrap="square" lIns="0" tIns="0" rIns="0" bIns="0">
            <a:spAutoFit/>
          </a:bodyPr>
          <a:lstStyle>
            <a:lvl1pPr marL="0" indent="0">
              <a:spcBef>
                <a:spcPts val="0"/>
              </a:spcBef>
              <a:buNone/>
              <a:defRPr sz="1800" b="0" i="0" spc="0" baseline="0">
                <a:solidFill>
                  <a:schemeClr val="bg2"/>
                </a:solidFill>
                <a:latin typeface="+mn-lt"/>
                <a:cs typeface="Segoe Sans Text" pitchFamily="2" charset="0"/>
              </a:defRPr>
            </a:lvl1pPr>
          </a:lstStyle>
          <a:p>
            <a:pPr lvl="0"/>
            <a:r>
              <a:rPr lang="en-US"/>
              <a:t>Speaker name or subtitle</a:t>
            </a:r>
          </a:p>
        </p:txBody>
      </p:sp>
      <p:sp>
        <p:nvSpPr>
          <p:cNvPr id="6" name="Freeform: Shape 5">
            <a:extLst>
              <a:ext uri="{FF2B5EF4-FFF2-40B4-BE49-F238E27FC236}">
                <a16:creationId xmlns:a16="http://schemas.microsoft.com/office/drawing/2014/main" id="{E1667471-E461-52E9-078D-50A1A3A7AF96}"/>
              </a:ext>
            </a:extLst>
          </p:cNvPr>
          <p:cNvSpPr/>
          <p:nvPr userDrawn="1"/>
        </p:nvSpPr>
        <p:spPr>
          <a:xfrm>
            <a:off x="5187704" y="443398"/>
            <a:ext cx="3936004" cy="3515445"/>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solidFill>
            <a:schemeClr val="accent4">
              <a:alpha val="5000"/>
            </a:schemeClr>
          </a:solidFill>
          <a:ln w="19050" cap="flat">
            <a:noFill/>
            <a:prstDash val="solid"/>
            <a:miter/>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7" name="Freeform: Shape 6">
            <a:extLst>
              <a:ext uri="{FF2B5EF4-FFF2-40B4-BE49-F238E27FC236}">
                <a16:creationId xmlns:a16="http://schemas.microsoft.com/office/drawing/2014/main" id="{7CC24B1D-DA6A-054D-E4E5-8D37F5F3C10B}"/>
              </a:ext>
            </a:extLst>
          </p:cNvPr>
          <p:cNvSpPr/>
          <p:nvPr userDrawn="1"/>
        </p:nvSpPr>
        <p:spPr>
          <a:xfrm>
            <a:off x="7592993" y="5029621"/>
            <a:ext cx="1817226" cy="1623057"/>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solidFill>
            <a:schemeClr val="accent4">
              <a:alpha val="10000"/>
            </a:schemeClr>
          </a:solidFill>
          <a:ln w="19050" cap="flat">
            <a:noFill/>
            <a:prstDash val="solid"/>
            <a:miter/>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8" name="Freeform: Shape 7">
            <a:extLst>
              <a:ext uri="{FF2B5EF4-FFF2-40B4-BE49-F238E27FC236}">
                <a16:creationId xmlns:a16="http://schemas.microsoft.com/office/drawing/2014/main" id="{6DE6E329-4C58-39E0-18FB-74DF41248C02}"/>
              </a:ext>
            </a:extLst>
          </p:cNvPr>
          <p:cNvSpPr/>
          <p:nvPr userDrawn="1"/>
        </p:nvSpPr>
        <p:spPr>
          <a:xfrm>
            <a:off x="7528696" y="1163330"/>
            <a:ext cx="2006782" cy="1792357"/>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noFill/>
          <a:ln w="3175" cap="flat">
            <a:gradFill flip="none" rotWithShape="1">
              <a:gsLst>
                <a:gs pos="0">
                  <a:schemeClr val="accent1">
                    <a:lumMod val="5000"/>
                    <a:lumOff val="95000"/>
                  </a:schemeClr>
                </a:gs>
                <a:gs pos="43000">
                  <a:srgbClr val="8DE971"/>
                </a:gs>
                <a:gs pos="100000">
                  <a:srgbClr val="00B0F0"/>
                </a:gs>
              </a:gsLst>
              <a:lin ang="0" scaled="1"/>
              <a:tileRect/>
            </a:gradFill>
            <a:prstDash val="solid"/>
            <a:miter/>
          </a:ln>
          <a:effectLst>
            <a:innerShdw blurRad="127000">
              <a:prstClr val="black"/>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grpSp>
        <p:nvGrpSpPr>
          <p:cNvPr id="9" name="Group 8">
            <a:extLst>
              <a:ext uri="{FF2B5EF4-FFF2-40B4-BE49-F238E27FC236}">
                <a16:creationId xmlns:a16="http://schemas.microsoft.com/office/drawing/2014/main" id="{702FDD0A-D5BD-2160-304A-D4B56FB78795}"/>
              </a:ext>
            </a:extLst>
          </p:cNvPr>
          <p:cNvGrpSpPr/>
          <p:nvPr userDrawn="1"/>
        </p:nvGrpSpPr>
        <p:grpSpPr>
          <a:xfrm rot="14413224" flipV="1">
            <a:off x="9073715" y="1299081"/>
            <a:ext cx="2353397" cy="1807904"/>
            <a:chOff x="10153785" y="391645"/>
            <a:chExt cx="1757799" cy="1350360"/>
          </a:xfrm>
        </p:grpSpPr>
        <p:sp>
          <p:nvSpPr>
            <p:cNvPr id="10" name="Freeform: Shape 9">
              <a:extLst>
                <a:ext uri="{FF2B5EF4-FFF2-40B4-BE49-F238E27FC236}">
                  <a16:creationId xmlns:a16="http://schemas.microsoft.com/office/drawing/2014/main" id="{344AF745-B820-54DD-BF25-3E07CE857263}"/>
                </a:ext>
              </a:extLst>
            </p:cNvPr>
            <p:cNvSpPr/>
            <p:nvPr/>
          </p:nvSpPr>
          <p:spPr>
            <a:xfrm>
              <a:off x="10153785" y="391645"/>
              <a:ext cx="1757799" cy="1350360"/>
            </a:xfrm>
            <a:custGeom>
              <a:avLst/>
              <a:gdLst>
                <a:gd name="connsiteX0" fmla="*/ 361482 w 1757799"/>
                <a:gd name="connsiteY0" fmla="*/ 0 h 1350360"/>
                <a:gd name="connsiteX1" fmla="*/ 840077 w 1757799"/>
                <a:gd name="connsiteY1" fmla="*/ 0 h 1350360"/>
                <a:gd name="connsiteX2" fmla="*/ 945924 w 1757799"/>
                <a:gd name="connsiteY2" fmla="*/ 61027 h 1350360"/>
                <a:gd name="connsiteX3" fmla="*/ 1185225 w 1757799"/>
                <a:gd name="connsiteY3" fmla="*/ 475557 h 1350360"/>
                <a:gd name="connsiteX4" fmla="*/ 1201557 w 1757799"/>
                <a:gd name="connsiteY4" fmla="*/ 536586 h 1350360"/>
                <a:gd name="connsiteX5" fmla="*/ 1189117 w 1757799"/>
                <a:gd name="connsiteY5" fmla="*/ 583070 h 1350360"/>
                <a:gd name="connsiteX6" fmla="*/ 1499351 w 1757799"/>
                <a:gd name="connsiteY6" fmla="*/ 583070 h 1350360"/>
                <a:gd name="connsiteX7" fmla="*/ 1575029 w 1757799"/>
                <a:gd name="connsiteY7" fmla="*/ 626703 h 1350360"/>
                <a:gd name="connsiteX8" fmla="*/ 1746123 w 1757799"/>
                <a:gd name="connsiteY8" fmla="*/ 923081 h 1350360"/>
                <a:gd name="connsiteX9" fmla="*/ 1746123 w 1757799"/>
                <a:gd name="connsiteY9" fmla="*/ 1010348 h 1350360"/>
                <a:gd name="connsiteX10" fmla="*/ 1575029 w 1757799"/>
                <a:gd name="connsiteY10" fmla="*/ 1306726 h 1350360"/>
                <a:gd name="connsiteX11" fmla="*/ 1499351 w 1757799"/>
                <a:gd name="connsiteY11" fmla="*/ 1350360 h 1350360"/>
                <a:gd name="connsiteX12" fmla="*/ 1157169 w 1757799"/>
                <a:gd name="connsiteY12" fmla="*/ 1350360 h 1350360"/>
                <a:gd name="connsiteX13" fmla="*/ 1081489 w 1757799"/>
                <a:gd name="connsiteY13" fmla="*/ 1306726 h 1350360"/>
                <a:gd name="connsiteX14" fmla="*/ 924024 w 1757799"/>
                <a:gd name="connsiteY14" fmla="*/ 1033953 h 1350360"/>
                <a:gd name="connsiteX15" fmla="*/ 901073 w 1757799"/>
                <a:gd name="connsiteY15" fmla="*/ 1056808 h 1350360"/>
                <a:gd name="connsiteX16" fmla="*/ 840077 w 1757799"/>
                <a:gd name="connsiteY16" fmla="*/ 1073174 h 1350360"/>
                <a:gd name="connsiteX17" fmla="*/ 361482 w 1757799"/>
                <a:gd name="connsiteY17" fmla="*/ 1073174 h 1350360"/>
                <a:gd name="connsiteX18" fmla="*/ 255632 w 1757799"/>
                <a:gd name="connsiteY18" fmla="*/ 1012144 h 1350360"/>
                <a:gd name="connsiteX19" fmla="*/ 16334 w 1757799"/>
                <a:gd name="connsiteY19" fmla="*/ 597614 h 1350360"/>
                <a:gd name="connsiteX20" fmla="*/ 16334 w 1757799"/>
                <a:gd name="connsiteY20" fmla="*/ 475557 h 1350360"/>
                <a:gd name="connsiteX21" fmla="*/ 255632 w 1757799"/>
                <a:gd name="connsiteY21" fmla="*/ 61027 h 1350360"/>
                <a:gd name="connsiteX22" fmla="*/ 361482 w 1757799"/>
                <a:gd name="connsiteY22" fmla="*/ 0 h 1350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757799" h="1350360">
                  <a:moveTo>
                    <a:pt x="361482" y="0"/>
                  </a:moveTo>
                  <a:lnTo>
                    <a:pt x="840077" y="0"/>
                  </a:lnTo>
                  <a:cubicBezTo>
                    <a:pt x="883885" y="0"/>
                    <a:pt x="924148" y="23297"/>
                    <a:pt x="945924" y="61027"/>
                  </a:cubicBezTo>
                  <a:lnTo>
                    <a:pt x="1185225" y="475557"/>
                  </a:lnTo>
                  <a:cubicBezTo>
                    <a:pt x="1196113" y="494424"/>
                    <a:pt x="1201557" y="515505"/>
                    <a:pt x="1201557" y="536586"/>
                  </a:cubicBezTo>
                  <a:lnTo>
                    <a:pt x="1189117" y="583070"/>
                  </a:lnTo>
                  <a:lnTo>
                    <a:pt x="1499351" y="583070"/>
                  </a:lnTo>
                  <a:cubicBezTo>
                    <a:pt x="1530673" y="583070"/>
                    <a:pt x="1559460" y="599727"/>
                    <a:pt x="1575029" y="626703"/>
                  </a:cubicBezTo>
                  <a:lnTo>
                    <a:pt x="1746123" y="923081"/>
                  </a:lnTo>
                  <a:cubicBezTo>
                    <a:pt x="1761692" y="950058"/>
                    <a:pt x="1761692" y="983372"/>
                    <a:pt x="1746123" y="1010348"/>
                  </a:cubicBezTo>
                  <a:lnTo>
                    <a:pt x="1575029" y="1306726"/>
                  </a:lnTo>
                  <a:cubicBezTo>
                    <a:pt x="1559279" y="1333702"/>
                    <a:pt x="1530492" y="1350360"/>
                    <a:pt x="1499351" y="1350360"/>
                  </a:cubicBezTo>
                  <a:lnTo>
                    <a:pt x="1157169" y="1350360"/>
                  </a:lnTo>
                  <a:cubicBezTo>
                    <a:pt x="1125846" y="1350360"/>
                    <a:pt x="1097058" y="1333702"/>
                    <a:pt x="1081489" y="1306726"/>
                  </a:cubicBezTo>
                  <a:lnTo>
                    <a:pt x="924024" y="1033953"/>
                  </a:lnTo>
                  <a:lnTo>
                    <a:pt x="901073" y="1056808"/>
                  </a:lnTo>
                  <a:cubicBezTo>
                    <a:pt x="882809" y="1067349"/>
                    <a:pt x="861855" y="1073174"/>
                    <a:pt x="840077" y="1073174"/>
                  </a:cubicBezTo>
                  <a:lnTo>
                    <a:pt x="361482" y="1073174"/>
                  </a:lnTo>
                  <a:cubicBezTo>
                    <a:pt x="317671" y="1073174"/>
                    <a:pt x="277408" y="1049874"/>
                    <a:pt x="255632" y="1012144"/>
                  </a:cubicBezTo>
                  <a:lnTo>
                    <a:pt x="16334" y="597614"/>
                  </a:lnTo>
                  <a:cubicBezTo>
                    <a:pt x="-5445" y="559884"/>
                    <a:pt x="-5445" y="513290"/>
                    <a:pt x="16334" y="475557"/>
                  </a:cubicBezTo>
                  <a:lnTo>
                    <a:pt x="255632" y="61027"/>
                  </a:lnTo>
                  <a:cubicBezTo>
                    <a:pt x="277663" y="23297"/>
                    <a:pt x="317927" y="0"/>
                    <a:pt x="361482" y="0"/>
                  </a:cubicBezTo>
                  <a:close/>
                </a:path>
              </a:pathLst>
            </a:custGeom>
            <a:solidFill>
              <a:schemeClr val="bg1"/>
            </a:solidFill>
            <a:ln w="19050" cap="flat">
              <a:gradFill flip="none" rotWithShape="1">
                <a:gsLst>
                  <a:gs pos="0">
                    <a:schemeClr val="accent1">
                      <a:lumMod val="5000"/>
                      <a:lumOff val="95000"/>
                    </a:schemeClr>
                  </a:gs>
                  <a:gs pos="42000">
                    <a:srgbClr val="49C5B1"/>
                  </a:gs>
                  <a:gs pos="100000">
                    <a:srgbClr val="00B0F0"/>
                  </a:gs>
                </a:gsLst>
                <a:lin ang="15600000" scaled="0"/>
                <a:tileRect/>
              </a:gradFill>
              <a:prstDash val="solid"/>
              <a:miter/>
            </a:ln>
            <a:effectLst>
              <a:innerShdw blurRad="127000">
                <a:prstClr val="black"/>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11" name="Freeform: Shape 10">
              <a:extLst>
                <a:ext uri="{FF2B5EF4-FFF2-40B4-BE49-F238E27FC236}">
                  <a16:creationId xmlns:a16="http://schemas.microsoft.com/office/drawing/2014/main" id="{96F94EDC-6844-1DED-4319-218FFDCC4BEC}"/>
                </a:ext>
              </a:extLst>
            </p:cNvPr>
            <p:cNvSpPr/>
            <p:nvPr/>
          </p:nvSpPr>
          <p:spPr>
            <a:xfrm>
              <a:off x="10287115" y="510368"/>
              <a:ext cx="936960" cy="836848"/>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gradFill flip="none" rotWithShape="1">
              <a:gsLst>
                <a:gs pos="0">
                  <a:srgbClr val="0078D4"/>
                </a:gs>
                <a:gs pos="100000">
                  <a:srgbClr val="8DC8E8"/>
                </a:gs>
              </a:gsLst>
              <a:lin ang="2700000" scaled="1"/>
              <a:tileRect/>
            </a:gradFill>
            <a:ln w="19050" cap="flat">
              <a:noFill/>
              <a:prstDash val="solid"/>
              <a:miter/>
            </a:ln>
            <a:effectLst>
              <a:innerShdw blurRad="127000">
                <a:prstClr val="black">
                  <a:alpha val="99000"/>
                </a:prstClr>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12" name="Freeform: Shape 11">
              <a:extLst>
                <a:ext uri="{FF2B5EF4-FFF2-40B4-BE49-F238E27FC236}">
                  <a16:creationId xmlns:a16="http://schemas.microsoft.com/office/drawing/2014/main" id="{A8544586-BEA2-7494-AE1F-A136B4E95921}"/>
                </a:ext>
              </a:extLst>
            </p:cNvPr>
            <p:cNvSpPr/>
            <p:nvPr/>
          </p:nvSpPr>
          <p:spPr>
            <a:xfrm>
              <a:off x="11178521" y="1092103"/>
              <a:ext cx="596284" cy="532572"/>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gradFill flip="none" rotWithShape="1">
              <a:gsLst>
                <a:gs pos="0">
                  <a:srgbClr val="8DC8E8"/>
                </a:gs>
                <a:gs pos="100000">
                  <a:srgbClr val="0078D4"/>
                </a:gs>
              </a:gsLst>
              <a:lin ang="2700000" scaled="1"/>
              <a:tileRect/>
            </a:gradFill>
            <a:ln w="19050" cap="flat">
              <a:noFill/>
              <a:prstDash val="solid"/>
              <a:miter/>
            </a:ln>
            <a:effectLst>
              <a:innerShdw blurRad="127000">
                <a:prstClr val="black">
                  <a:alpha val="99000"/>
                </a:prstClr>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grpSp>
      <p:grpSp>
        <p:nvGrpSpPr>
          <p:cNvPr id="13" name="Group 12">
            <a:extLst>
              <a:ext uri="{FF2B5EF4-FFF2-40B4-BE49-F238E27FC236}">
                <a16:creationId xmlns:a16="http://schemas.microsoft.com/office/drawing/2014/main" id="{1E5F568C-0CC5-646D-961D-78D857E54BC5}"/>
              </a:ext>
            </a:extLst>
          </p:cNvPr>
          <p:cNvGrpSpPr/>
          <p:nvPr userDrawn="1"/>
        </p:nvGrpSpPr>
        <p:grpSpPr>
          <a:xfrm>
            <a:off x="4984596" y="2685105"/>
            <a:ext cx="6352661" cy="3145938"/>
            <a:chOff x="6507538" y="2589066"/>
            <a:chExt cx="3812401" cy="1887961"/>
          </a:xfrm>
        </p:grpSpPr>
        <p:sp>
          <p:nvSpPr>
            <p:cNvPr id="14" name="Rectangle 13">
              <a:extLst>
                <a:ext uri="{FF2B5EF4-FFF2-40B4-BE49-F238E27FC236}">
                  <a16:creationId xmlns:a16="http://schemas.microsoft.com/office/drawing/2014/main" id="{0533EAFD-8AE4-C4C8-42E2-79717DE035A3}"/>
                </a:ext>
              </a:extLst>
            </p:cNvPr>
            <p:cNvSpPr/>
            <p:nvPr/>
          </p:nvSpPr>
          <p:spPr bwMode="auto">
            <a:xfrm>
              <a:off x="6507538" y="2592949"/>
              <a:ext cx="2763071" cy="1882902"/>
            </a:xfrm>
            <a:prstGeom prst="rect">
              <a:avLst/>
            </a:prstGeom>
            <a:gradFill flip="none" rotWithShape="1">
              <a:gsLst>
                <a:gs pos="74000">
                  <a:srgbClr val="8DC8E8"/>
                </a:gs>
                <a:gs pos="0">
                  <a:srgbClr val="83C8E0">
                    <a:alpha val="0"/>
                  </a:srgbClr>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b="0" i="0">
                <a:solidFill>
                  <a:srgbClr val="FFFFFF"/>
                </a:solidFill>
                <a:ea typeface="Segoe UI" pitchFamily="34" charset="0"/>
                <a:cs typeface="Segoe Sans Text" pitchFamily="2" charset="0"/>
              </a:endParaRPr>
            </a:p>
          </p:txBody>
        </p:sp>
        <p:sp>
          <p:nvSpPr>
            <p:cNvPr id="15" name="Freeform: Shape 14">
              <a:extLst>
                <a:ext uri="{FF2B5EF4-FFF2-40B4-BE49-F238E27FC236}">
                  <a16:creationId xmlns:a16="http://schemas.microsoft.com/office/drawing/2014/main" id="{7896EDB1-BAFE-35EF-2272-1E412017248F}"/>
                </a:ext>
              </a:extLst>
            </p:cNvPr>
            <p:cNvSpPr/>
            <p:nvPr/>
          </p:nvSpPr>
          <p:spPr>
            <a:xfrm flipH="1">
              <a:off x="8206114" y="2589066"/>
              <a:ext cx="2113825" cy="1887961"/>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blipFill dpi="0" rotWithShape="1">
              <a:blip r:embed="rId3"/>
              <a:srcRect/>
              <a:tile tx="-1485900" ty="374650" sx="60000" sy="60000" flip="none" algn="ctr"/>
            </a:blipFill>
            <a:ln w="19050" cap="flat">
              <a:noFill/>
              <a:prstDash val="solid"/>
              <a:miter/>
            </a:ln>
            <a:effectLst>
              <a:outerShdw blurRad="88900" dist="50800" dir="8100000" algn="tr" rotWithShape="0">
                <a:prstClr val="black">
                  <a:alpha val="30000"/>
                </a:prstClr>
              </a:out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solidFill>
                  <a:schemeClr val="tx1"/>
                </a:solidFill>
              </a:endParaRPr>
            </a:p>
          </p:txBody>
        </p:sp>
      </p:grpSp>
    </p:spTree>
    <p:extLst>
      <p:ext uri="{BB962C8B-B14F-4D97-AF65-F5344CB8AC3E}">
        <p14:creationId xmlns:p14="http://schemas.microsoft.com/office/powerpoint/2010/main" val="669015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35">
          <p15:clr>
            <a:srgbClr val="5ACBF0"/>
          </p15:clr>
        </p15:guide>
        <p15:guide id="3" orient="horz" pos="1910">
          <p15:clr>
            <a:srgbClr val="5ACBF0"/>
          </p15:clr>
        </p15:guide>
      </p15:sldGuideLst>
    </p:ext>
  </p:extLst>
</p:sldLayout>
</file>

<file path=ppt/slideLayouts/slideLayout35.xml><?xml version="1.0" encoding="utf-8"?>
<p:sldLayout xmlns:a="http://schemas.openxmlformats.org/drawingml/2006/main" xmlns:r="http://schemas.openxmlformats.org/officeDocument/2006/relationships" xmlns:p="http://schemas.openxmlformats.org/presentationml/2006/main" showMasterSp="0" preserve="1" userDrawn="1">
  <p:cSld name="Section Title 7">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0F25409-6669-C0D4-6221-CE29778CA0BE}"/>
              </a:ext>
              <a:ext uri="{C183D7F6-B498-43B3-948B-1728B52AA6E4}">
                <adec:decorative xmlns:adec="http://schemas.microsoft.com/office/drawing/2017/decorative" val="1"/>
              </a:ext>
            </a:extLst>
          </p:cNvPr>
          <p:cNvPicPr>
            <a:picLocks noChangeAspect="1"/>
          </p:cNvPicPr>
          <p:nvPr userDrawn="1"/>
        </p:nvPicPr>
        <p:blipFill rotWithShape="1">
          <a:blip r:embed="rId2"/>
          <a:srcRect b="337"/>
          <a:stretch/>
        </p:blipFill>
        <p:spPr>
          <a:xfrm flipH="1" flipV="1">
            <a:off x="1" y="0"/>
            <a:ext cx="12191999" cy="6858000"/>
          </a:xfrm>
          <a:prstGeom prst="rect">
            <a:avLst/>
          </a:prstGeom>
        </p:spPr>
      </p:pic>
      <p:sp>
        <p:nvSpPr>
          <p:cNvPr id="2" name="Title 1"/>
          <p:cNvSpPr>
            <a:spLocks noGrp="1"/>
          </p:cNvSpPr>
          <p:nvPr>
            <p:ph type="title" hasCustomPrompt="1"/>
          </p:nvPr>
        </p:nvSpPr>
        <p:spPr>
          <a:xfrm>
            <a:off x="585217" y="3008108"/>
            <a:ext cx="4193082" cy="526298"/>
          </a:xfrm>
          <a:noFill/>
        </p:spPr>
        <p:txBody>
          <a:bodyPr wrap="square" lIns="0" tIns="0" rIns="0" bIns="0" anchor="ctr" anchorCtr="0">
            <a:spAutoFit/>
          </a:bodyPr>
          <a:lstStyle>
            <a:lvl1pPr algn="l" defTabSz="932742" rtl="0" eaLnBrk="1" latinLnBrk="0" hangingPunct="1">
              <a:lnSpc>
                <a:spcPct val="90000"/>
              </a:lnSpc>
              <a:spcBef>
                <a:spcPct val="0"/>
              </a:spcBef>
              <a:buNone/>
              <a:defRPr lang="en-US" sz="3800" b="1" i="0" kern="1200" cap="none" spc="-50" baseline="0" dirty="0">
                <a:ln w="3175">
                  <a:noFill/>
                </a:ln>
                <a:gradFill flip="none" rotWithShape="1">
                  <a:gsLst>
                    <a:gs pos="0">
                      <a:srgbClr val="FFB900"/>
                    </a:gs>
                    <a:gs pos="77000">
                      <a:srgbClr val="FFB3BB"/>
                    </a:gs>
                  </a:gsLst>
                  <a:lin ang="13500000" scaled="1"/>
                  <a:tileRect/>
                </a:gradFill>
                <a:effectLst/>
                <a:latin typeface="+mj-lt"/>
                <a:ea typeface="+mn-ea"/>
                <a:cs typeface="Segoe Sans Display Semibold" pitchFamily="2" charset="0"/>
              </a:defRPr>
            </a:lvl1pPr>
          </a:lstStyle>
          <a:p>
            <a:r>
              <a:rPr lang="en-US"/>
              <a:t>Section title</a:t>
            </a:r>
          </a:p>
        </p:txBody>
      </p:sp>
      <p:sp>
        <p:nvSpPr>
          <p:cNvPr id="12" name="Freeform: Shape 11">
            <a:extLst>
              <a:ext uri="{FF2B5EF4-FFF2-40B4-BE49-F238E27FC236}">
                <a16:creationId xmlns:a16="http://schemas.microsoft.com/office/drawing/2014/main" id="{EC61A8A0-02DE-C79B-D9A9-8917178B673D}"/>
              </a:ext>
            </a:extLst>
          </p:cNvPr>
          <p:cNvSpPr/>
          <p:nvPr userDrawn="1"/>
        </p:nvSpPr>
        <p:spPr>
          <a:xfrm>
            <a:off x="10384081" y="2157971"/>
            <a:ext cx="1127013" cy="1006592"/>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noFill/>
          <a:ln w="3175" cap="flat">
            <a:gradFill flip="none" rotWithShape="1">
              <a:gsLst>
                <a:gs pos="0">
                  <a:schemeClr val="accent1">
                    <a:lumMod val="5000"/>
                    <a:lumOff val="95000"/>
                  </a:schemeClr>
                </a:gs>
                <a:gs pos="42000">
                  <a:srgbClr val="FFB900"/>
                </a:gs>
                <a:gs pos="100000">
                  <a:srgbClr val="FFB3BB"/>
                </a:gs>
              </a:gsLst>
              <a:lin ang="0" scaled="1"/>
              <a:tileRect/>
            </a:gradFill>
            <a:prstDash val="solid"/>
            <a:miter/>
          </a:ln>
          <a:effectLst>
            <a:innerShdw blurRad="127000">
              <a:prstClr val="black"/>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14" name="Freeform: Shape 13">
            <a:extLst>
              <a:ext uri="{FF2B5EF4-FFF2-40B4-BE49-F238E27FC236}">
                <a16:creationId xmlns:a16="http://schemas.microsoft.com/office/drawing/2014/main" id="{10388215-239A-C87B-18BA-3E82F3546EB8}"/>
              </a:ext>
            </a:extLst>
          </p:cNvPr>
          <p:cNvSpPr/>
          <p:nvPr userDrawn="1"/>
        </p:nvSpPr>
        <p:spPr>
          <a:xfrm>
            <a:off x="8576793" y="718706"/>
            <a:ext cx="2887373" cy="2578857"/>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solidFill>
            <a:schemeClr val="accent4">
              <a:alpha val="10000"/>
            </a:schemeClr>
          </a:solidFill>
          <a:ln w="19050" cap="flat">
            <a:noFill/>
            <a:prstDash val="solid"/>
            <a:miter/>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solidFill>
                <a:schemeClr val="tx1"/>
              </a:solidFill>
            </a:endParaRPr>
          </a:p>
        </p:txBody>
      </p:sp>
      <p:sp>
        <p:nvSpPr>
          <p:cNvPr id="15" name="Freeform: Shape 14">
            <a:extLst>
              <a:ext uri="{FF2B5EF4-FFF2-40B4-BE49-F238E27FC236}">
                <a16:creationId xmlns:a16="http://schemas.microsoft.com/office/drawing/2014/main" id="{1F59C41D-AE2E-F057-3DEF-D289199FAED3}"/>
              </a:ext>
            </a:extLst>
          </p:cNvPr>
          <p:cNvSpPr/>
          <p:nvPr userDrawn="1"/>
        </p:nvSpPr>
        <p:spPr>
          <a:xfrm>
            <a:off x="5471159" y="3315502"/>
            <a:ext cx="3121455" cy="2787927"/>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noFill/>
          <a:ln w="3175" cap="flat">
            <a:gradFill flip="none" rotWithShape="1">
              <a:gsLst>
                <a:gs pos="0">
                  <a:schemeClr val="accent1">
                    <a:lumMod val="5000"/>
                    <a:lumOff val="95000"/>
                  </a:schemeClr>
                </a:gs>
                <a:gs pos="42000">
                  <a:srgbClr val="FFB900"/>
                </a:gs>
                <a:gs pos="100000">
                  <a:srgbClr val="FFB3BB"/>
                </a:gs>
              </a:gsLst>
              <a:lin ang="0" scaled="1"/>
              <a:tileRect/>
            </a:gradFill>
            <a:prstDash val="solid"/>
            <a:miter/>
          </a:ln>
          <a:effectLst>
            <a:innerShdw blurRad="127000">
              <a:prstClr val="black"/>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grpSp>
        <p:nvGrpSpPr>
          <p:cNvPr id="16" name="Group 15">
            <a:extLst>
              <a:ext uri="{FF2B5EF4-FFF2-40B4-BE49-F238E27FC236}">
                <a16:creationId xmlns:a16="http://schemas.microsoft.com/office/drawing/2014/main" id="{3BEEB137-DDF0-8DCA-EB8F-391AC8E21E42}"/>
              </a:ext>
            </a:extLst>
          </p:cNvPr>
          <p:cNvGrpSpPr/>
          <p:nvPr userDrawn="1"/>
        </p:nvGrpSpPr>
        <p:grpSpPr>
          <a:xfrm>
            <a:off x="5820930" y="1024037"/>
            <a:ext cx="2336117" cy="2041356"/>
            <a:chOff x="9221783" y="4158570"/>
            <a:chExt cx="2336117" cy="2041356"/>
          </a:xfrm>
        </p:grpSpPr>
        <p:sp>
          <p:nvSpPr>
            <p:cNvPr id="17" name="Freeform: Shape 16">
              <a:extLst>
                <a:ext uri="{FF2B5EF4-FFF2-40B4-BE49-F238E27FC236}">
                  <a16:creationId xmlns:a16="http://schemas.microsoft.com/office/drawing/2014/main" id="{9C5CA1E3-B11B-8EAD-1070-5FE277DCEC91}"/>
                </a:ext>
              </a:extLst>
            </p:cNvPr>
            <p:cNvSpPr/>
            <p:nvPr/>
          </p:nvSpPr>
          <p:spPr>
            <a:xfrm flipH="1">
              <a:off x="9221783" y="4158570"/>
              <a:ext cx="2336117" cy="2041356"/>
            </a:xfrm>
            <a:custGeom>
              <a:avLst/>
              <a:gdLst>
                <a:gd name="connsiteX0" fmla="*/ 799317 w 2336117"/>
                <a:gd name="connsiteY0" fmla="*/ 0 h 2041356"/>
                <a:gd name="connsiteX1" fmla="*/ 343943 w 2336117"/>
                <a:gd name="connsiteY1" fmla="*/ 0 h 2041356"/>
                <a:gd name="connsiteX2" fmla="*/ 243229 w 2336117"/>
                <a:gd name="connsiteY2" fmla="*/ 58066 h 2041356"/>
                <a:gd name="connsiteX3" fmla="*/ 15542 w 2336117"/>
                <a:gd name="connsiteY3" fmla="*/ 452484 h 2041356"/>
                <a:gd name="connsiteX4" fmla="*/ 15542 w 2336117"/>
                <a:gd name="connsiteY4" fmla="*/ 568618 h 2041356"/>
                <a:gd name="connsiteX5" fmla="*/ 243229 w 2336117"/>
                <a:gd name="connsiteY5" fmla="*/ 963035 h 2041356"/>
                <a:gd name="connsiteX6" fmla="*/ 343943 w 2336117"/>
                <a:gd name="connsiteY6" fmla="*/ 1021104 h 2041356"/>
                <a:gd name="connsiteX7" fmla="*/ 706013 w 2336117"/>
                <a:gd name="connsiteY7" fmla="*/ 1021104 h 2041356"/>
                <a:gd name="connsiteX8" fmla="*/ 617340 w 2336117"/>
                <a:gd name="connsiteY8" fmla="*/ 1174710 h 2041356"/>
                <a:gd name="connsiteX9" fmla="*/ 617340 w 2336117"/>
                <a:gd name="connsiteY9" fmla="*/ 1351713 h 2041356"/>
                <a:gd name="connsiteX10" fmla="*/ 964363 w 2336117"/>
                <a:gd name="connsiteY10" fmla="*/ 1952853 h 2041356"/>
                <a:gd name="connsiteX11" fmla="*/ 1117863 w 2336117"/>
                <a:gd name="connsiteY11" fmla="*/ 2041356 h 2041356"/>
                <a:gd name="connsiteX12" fmla="*/ 1811909 w 2336117"/>
                <a:gd name="connsiteY12" fmla="*/ 2041356 h 2041356"/>
                <a:gd name="connsiteX13" fmla="*/ 1965406 w 2336117"/>
                <a:gd name="connsiteY13" fmla="*/ 1952853 h 2041356"/>
                <a:gd name="connsiteX14" fmla="*/ 2312433 w 2336117"/>
                <a:gd name="connsiteY14" fmla="*/ 1351713 h 2041356"/>
                <a:gd name="connsiteX15" fmla="*/ 2312433 w 2336117"/>
                <a:gd name="connsiteY15" fmla="*/ 1174710 h 2041356"/>
                <a:gd name="connsiteX16" fmla="*/ 1965406 w 2336117"/>
                <a:gd name="connsiteY16" fmla="*/ 573570 h 2041356"/>
                <a:gd name="connsiteX17" fmla="*/ 1811909 w 2336117"/>
                <a:gd name="connsiteY17" fmla="*/ 485070 h 2041356"/>
                <a:gd name="connsiteX18" fmla="*/ 1136439 w 2336117"/>
                <a:gd name="connsiteY18" fmla="*/ 485070 h 2041356"/>
                <a:gd name="connsiteX19" fmla="*/ 1127718 w 2336117"/>
                <a:gd name="connsiteY19" fmla="*/ 452484 h 2041356"/>
                <a:gd name="connsiteX20" fmla="*/ 900028 w 2336117"/>
                <a:gd name="connsiteY20" fmla="*/ 58066 h 2041356"/>
                <a:gd name="connsiteX21" fmla="*/ 799317 w 2336117"/>
                <a:gd name="connsiteY21" fmla="*/ 0 h 2041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336117" h="2041356">
                  <a:moveTo>
                    <a:pt x="799317" y="0"/>
                  </a:moveTo>
                  <a:lnTo>
                    <a:pt x="343943" y="0"/>
                  </a:lnTo>
                  <a:cubicBezTo>
                    <a:pt x="302501" y="0"/>
                    <a:pt x="264191" y="22167"/>
                    <a:pt x="243229" y="58066"/>
                  </a:cubicBezTo>
                  <a:lnTo>
                    <a:pt x="15542" y="452484"/>
                  </a:lnTo>
                  <a:cubicBezTo>
                    <a:pt x="-5181" y="488385"/>
                    <a:pt x="-5181" y="532718"/>
                    <a:pt x="15542" y="568618"/>
                  </a:cubicBezTo>
                  <a:lnTo>
                    <a:pt x="243229" y="963035"/>
                  </a:lnTo>
                  <a:cubicBezTo>
                    <a:pt x="263948" y="998935"/>
                    <a:pt x="302258" y="1021104"/>
                    <a:pt x="343943" y="1021104"/>
                  </a:cubicBezTo>
                  <a:lnTo>
                    <a:pt x="706013" y="1021104"/>
                  </a:lnTo>
                  <a:lnTo>
                    <a:pt x="617340" y="1174710"/>
                  </a:lnTo>
                  <a:cubicBezTo>
                    <a:pt x="585757" y="1229429"/>
                    <a:pt x="585757" y="1296998"/>
                    <a:pt x="617340" y="1351713"/>
                  </a:cubicBezTo>
                  <a:lnTo>
                    <a:pt x="964363" y="1952853"/>
                  </a:lnTo>
                  <a:cubicBezTo>
                    <a:pt x="995942" y="2007568"/>
                    <a:pt x="1054331" y="2041356"/>
                    <a:pt x="1117863" y="2041356"/>
                  </a:cubicBezTo>
                  <a:lnTo>
                    <a:pt x="1811909" y="2041356"/>
                  </a:lnTo>
                  <a:cubicBezTo>
                    <a:pt x="1875071" y="2041356"/>
                    <a:pt x="1933460" y="2007568"/>
                    <a:pt x="1965406" y="1952853"/>
                  </a:cubicBezTo>
                  <a:lnTo>
                    <a:pt x="2312433" y="1351713"/>
                  </a:lnTo>
                  <a:cubicBezTo>
                    <a:pt x="2344012" y="1296998"/>
                    <a:pt x="2344012" y="1229429"/>
                    <a:pt x="2312433" y="1174710"/>
                  </a:cubicBezTo>
                  <a:lnTo>
                    <a:pt x="1965406" y="573570"/>
                  </a:lnTo>
                  <a:cubicBezTo>
                    <a:pt x="1933827" y="518854"/>
                    <a:pt x="1875438" y="485070"/>
                    <a:pt x="1811909" y="485070"/>
                  </a:cubicBezTo>
                  <a:lnTo>
                    <a:pt x="1136439" y="485070"/>
                  </a:lnTo>
                  <a:lnTo>
                    <a:pt x="1127718" y="452484"/>
                  </a:lnTo>
                  <a:lnTo>
                    <a:pt x="900028" y="58066"/>
                  </a:lnTo>
                  <a:cubicBezTo>
                    <a:pt x="879309" y="22167"/>
                    <a:pt x="840999" y="0"/>
                    <a:pt x="799317" y="0"/>
                  </a:cubicBezTo>
                  <a:close/>
                </a:path>
              </a:pathLst>
            </a:custGeom>
            <a:solidFill>
              <a:schemeClr val="bg1"/>
            </a:solidFill>
            <a:ln w="19050" cap="flat">
              <a:gradFill flip="none" rotWithShape="1">
                <a:gsLst>
                  <a:gs pos="0">
                    <a:schemeClr val="accent1">
                      <a:lumMod val="5000"/>
                      <a:lumOff val="95000"/>
                    </a:schemeClr>
                  </a:gs>
                  <a:gs pos="42000">
                    <a:srgbClr val="FFB3BB"/>
                  </a:gs>
                  <a:gs pos="100000">
                    <a:srgbClr val="FFB900"/>
                  </a:gs>
                </a:gsLst>
                <a:lin ang="10800000" scaled="1"/>
                <a:tileRect/>
              </a:gradFill>
              <a:prstDash val="solid"/>
              <a:miter/>
            </a:ln>
            <a:effectLst>
              <a:innerShdw blurRad="127000">
                <a:prstClr val="black"/>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18" name="Freeform: Shape 17">
              <a:extLst>
                <a:ext uri="{FF2B5EF4-FFF2-40B4-BE49-F238E27FC236}">
                  <a16:creationId xmlns:a16="http://schemas.microsoft.com/office/drawing/2014/main" id="{120AC3F6-3B9A-7F25-DC43-6766F410C497}"/>
                </a:ext>
              </a:extLst>
            </p:cNvPr>
            <p:cNvSpPr/>
            <p:nvPr/>
          </p:nvSpPr>
          <p:spPr>
            <a:xfrm>
              <a:off x="9402160" y="4812223"/>
              <a:ext cx="1392776" cy="1243956"/>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gradFill flip="none" rotWithShape="1">
              <a:gsLst>
                <a:gs pos="0">
                  <a:srgbClr val="FFB3BB"/>
                </a:gs>
                <a:gs pos="100000">
                  <a:srgbClr val="C03BC4"/>
                </a:gs>
              </a:gsLst>
              <a:lin ang="2700000" scaled="1"/>
              <a:tileRect/>
            </a:gradFill>
            <a:ln w="19050" cap="flat">
              <a:noFill/>
              <a:prstDash val="solid"/>
              <a:miter/>
            </a:ln>
            <a:effectLst>
              <a:innerShdw blurRad="127000">
                <a:prstClr val="black">
                  <a:alpha val="99000"/>
                </a:prstClr>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19" name="Freeform: Shape 18">
              <a:extLst>
                <a:ext uri="{FF2B5EF4-FFF2-40B4-BE49-F238E27FC236}">
                  <a16:creationId xmlns:a16="http://schemas.microsoft.com/office/drawing/2014/main" id="{42D5B74B-BA2F-D3CE-7428-A8952E188B22}"/>
                </a:ext>
              </a:extLst>
            </p:cNvPr>
            <p:cNvSpPr/>
            <p:nvPr/>
          </p:nvSpPr>
          <p:spPr>
            <a:xfrm>
              <a:off x="10584870" y="4301683"/>
              <a:ext cx="814410" cy="727390"/>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gradFill flip="none" rotWithShape="1">
              <a:gsLst>
                <a:gs pos="0">
                  <a:srgbClr val="FFB900"/>
                </a:gs>
                <a:gs pos="89000">
                  <a:srgbClr val="D59ED7"/>
                </a:gs>
              </a:gsLst>
              <a:lin ang="2700000" scaled="1"/>
              <a:tileRect/>
            </a:gradFill>
            <a:ln w="19050" cap="flat">
              <a:noFill/>
              <a:prstDash val="solid"/>
              <a:miter/>
            </a:ln>
            <a:effectLst>
              <a:innerShdw blurRad="127000">
                <a:prstClr val="black">
                  <a:alpha val="99000"/>
                </a:prstClr>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grpSp>
      <p:sp>
        <p:nvSpPr>
          <p:cNvPr id="20" name="Rectangle: Top Corners Rounded 19">
            <a:extLst>
              <a:ext uri="{FF2B5EF4-FFF2-40B4-BE49-F238E27FC236}">
                <a16:creationId xmlns:a16="http://schemas.microsoft.com/office/drawing/2014/main" id="{46278C07-A337-48D9-309F-9B2492324CC0}"/>
              </a:ext>
            </a:extLst>
          </p:cNvPr>
          <p:cNvSpPr/>
          <p:nvPr userDrawn="1"/>
        </p:nvSpPr>
        <p:spPr bwMode="auto">
          <a:xfrm>
            <a:off x="4090451" y="2318450"/>
            <a:ext cx="4875011" cy="3070647"/>
          </a:xfrm>
          <a:prstGeom prst="round2SameRect">
            <a:avLst>
              <a:gd name="adj1" fmla="val 11791"/>
              <a:gd name="adj2" fmla="val 9210"/>
            </a:avLst>
          </a:prstGeom>
          <a:gradFill flip="none" rotWithShape="1">
            <a:gsLst>
              <a:gs pos="86000">
                <a:srgbClr val="FFB900"/>
              </a:gs>
              <a:gs pos="0">
                <a:srgbClr val="C03BC4">
                  <a:alpha val="0"/>
                </a:srgbClr>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err="1">
              <a:solidFill>
                <a:srgbClr val="FFFFFF"/>
              </a:solidFill>
              <a:cs typeface="Segoe Sans Display" pitchFamily="2" charset="0"/>
            </a:endParaRPr>
          </a:p>
        </p:txBody>
      </p:sp>
      <p:sp>
        <p:nvSpPr>
          <p:cNvPr id="21" name="Freeform: Shape 20">
            <a:extLst>
              <a:ext uri="{FF2B5EF4-FFF2-40B4-BE49-F238E27FC236}">
                <a16:creationId xmlns:a16="http://schemas.microsoft.com/office/drawing/2014/main" id="{3494A4B2-AF1D-BF8D-D310-EA1F22CC6AE7}"/>
              </a:ext>
            </a:extLst>
          </p:cNvPr>
          <p:cNvSpPr/>
          <p:nvPr userDrawn="1"/>
        </p:nvSpPr>
        <p:spPr>
          <a:xfrm>
            <a:off x="7054580" y="2319111"/>
            <a:ext cx="3447238" cy="3078900"/>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blipFill dpi="0" rotWithShape="1">
            <a:blip r:embed="rId3"/>
            <a:srcRect/>
            <a:tile tx="-596900" ty="-19050" sx="32000" sy="32000" flip="none" algn="ctr"/>
          </a:blipFill>
          <a:ln w="19050" cap="flat">
            <a:noFill/>
            <a:prstDash val="solid"/>
            <a:miter/>
          </a:ln>
          <a:effectLst>
            <a:outerShdw blurRad="88900" dist="76200" dir="8100000" algn="tr" rotWithShape="0">
              <a:prstClr val="black">
                <a:alpha val="30000"/>
              </a:prstClr>
            </a:out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solidFill>
                <a:schemeClr val="tx1"/>
              </a:solidFill>
            </a:endParaRPr>
          </a:p>
        </p:txBody>
      </p:sp>
    </p:spTree>
    <p:extLst>
      <p:ext uri="{BB962C8B-B14F-4D97-AF65-F5344CB8AC3E}">
        <p14:creationId xmlns:p14="http://schemas.microsoft.com/office/powerpoint/2010/main" val="20196335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100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par>
                                <p:cTn id="8" presetID="10" presetClass="entr" presetSubtype="0" fill="hold" grpId="0" nodeType="withEffect">
                                  <p:stCondLst>
                                    <p:cond delay="1200"/>
                                  </p:stCondLst>
                                  <p:childTnLst>
                                    <p:set>
                                      <p:cBhvr>
                                        <p:cTn id="9" dur="1" fill="hold">
                                          <p:stCondLst>
                                            <p:cond delay="0"/>
                                          </p:stCondLst>
                                        </p:cTn>
                                        <p:tgtEl>
                                          <p:spTgt spid="14"/>
                                        </p:tgtEl>
                                        <p:attrNameLst>
                                          <p:attrName>style.visibility</p:attrName>
                                        </p:attrNameLst>
                                      </p:cBhvr>
                                      <p:to>
                                        <p:strVal val="visible"/>
                                      </p:to>
                                    </p:set>
                                    <p:animEffect transition="in" filter="fade">
                                      <p:cBhvr>
                                        <p:cTn id="10" dur="500"/>
                                        <p:tgtEl>
                                          <p:spTgt spid="14"/>
                                        </p:tgtEl>
                                      </p:cBhvr>
                                    </p:animEffect>
                                  </p:childTnLst>
                                </p:cTn>
                              </p:par>
                              <p:par>
                                <p:cTn id="11" presetID="10" presetClass="entr" presetSubtype="0" fill="hold" grpId="0" nodeType="withEffect">
                                  <p:stCondLst>
                                    <p:cond delay="900"/>
                                  </p:stCondLst>
                                  <p:childTnLst>
                                    <p:set>
                                      <p:cBhvr>
                                        <p:cTn id="12" dur="1" fill="hold">
                                          <p:stCondLst>
                                            <p:cond delay="0"/>
                                          </p:stCondLst>
                                        </p:cTn>
                                        <p:tgtEl>
                                          <p:spTgt spid="12"/>
                                        </p:tgtEl>
                                        <p:attrNameLst>
                                          <p:attrName>style.visibility</p:attrName>
                                        </p:attrNameLst>
                                      </p:cBhvr>
                                      <p:to>
                                        <p:strVal val="visible"/>
                                      </p:to>
                                    </p:set>
                                    <p:animEffect transition="in" filter="fade">
                                      <p:cBhvr>
                                        <p:cTn id="13" dur="500"/>
                                        <p:tgtEl>
                                          <p:spTgt spid="12"/>
                                        </p:tgtEl>
                                      </p:cBhvr>
                                    </p:animEffect>
                                  </p:childTnLst>
                                </p:cTn>
                              </p:par>
                              <p:par>
                                <p:cTn id="14" presetID="10" presetClass="entr" presetSubtype="0" fill="hold" grpId="0" nodeType="withEffect">
                                  <p:stCondLst>
                                    <p:cond delay="1100"/>
                                  </p:stCondLst>
                                  <p:childTnLst>
                                    <p:set>
                                      <p:cBhvr>
                                        <p:cTn id="15" dur="1" fill="hold">
                                          <p:stCondLst>
                                            <p:cond delay="0"/>
                                          </p:stCondLst>
                                        </p:cTn>
                                        <p:tgtEl>
                                          <p:spTgt spid="15"/>
                                        </p:tgtEl>
                                        <p:attrNameLst>
                                          <p:attrName>style.visibility</p:attrName>
                                        </p:attrNameLst>
                                      </p:cBhvr>
                                      <p:to>
                                        <p:strVal val="visible"/>
                                      </p:to>
                                    </p:set>
                                    <p:animEffect transition="in" filter="fade">
                                      <p:cBhvr>
                                        <p:cTn id="16" dur="500"/>
                                        <p:tgtEl>
                                          <p:spTgt spid="15"/>
                                        </p:tgtEl>
                                      </p:cBhvr>
                                    </p:animEffect>
                                  </p:childTnLst>
                                </p:cTn>
                              </p:par>
                              <p:par>
                                <p:cTn id="17" presetID="10" presetClass="entr" presetSubtype="0" fill="hold" grpId="0" nodeType="withEffect">
                                  <p:stCondLst>
                                    <p:cond delay="1000"/>
                                  </p:stCondLst>
                                  <p:childTnLst>
                                    <p:set>
                                      <p:cBhvr>
                                        <p:cTn id="18" dur="1" fill="hold">
                                          <p:stCondLst>
                                            <p:cond delay="0"/>
                                          </p:stCondLst>
                                        </p:cTn>
                                        <p:tgtEl>
                                          <p:spTgt spid="21"/>
                                        </p:tgtEl>
                                        <p:attrNameLst>
                                          <p:attrName>style.visibility</p:attrName>
                                        </p:attrNameLst>
                                      </p:cBhvr>
                                      <p:to>
                                        <p:strVal val="visible"/>
                                      </p:to>
                                    </p:set>
                                    <p:animEffect transition="in" filter="fade">
                                      <p:cBhvr>
                                        <p:cTn id="19" dur="500"/>
                                        <p:tgtEl>
                                          <p:spTgt spid="21"/>
                                        </p:tgtEl>
                                      </p:cBhvr>
                                    </p:animEffect>
                                  </p:childTnLst>
                                </p:cTn>
                              </p:par>
                              <p:par>
                                <p:cTn id="20" presetID="42" presetClass="path" presetSubtype="0" decel="100000" fill="hold" grpId="1" nodeType="withEffect">
                                  <p:stCondLst>
                                    <p:cond delay="1000"/>
                                  </p:stCondLst>
                                  <p:childTnLst>
                                    <p:animMotion origin="layout" path="M -1.875E-6 0 L -0.16185 0 " pathEditMode="relative" rAng="0" ptsTypes="AA">
                                      <p:cBhvr>
                                        <p:cTn id="21" dur="1250" spd="-100000" fill="hold"/>
                                        <p:tgtEl>
                                          <p:spTgt spid="21"/>
                                        </p:tgtEl>
                                        <p:attrNameLst>
                                          <p:attrName>ppt_x</p:attrName>
                                          <p:attrName>ppt_y</p:attrName>
                                        </p:attrNameLst>
                                      </p:cBhvr>
                                      <p:rCtr x="-8099" y="0"/>
                                    </p:animMotion>
                                  </p:childTnLst>
                                </p:cTn>
                              </p:par>
                              <p:par>
                                <p:cTn id="22" presetID="63" presetClass="path" presetSubtype="0" decel="100000" fill="hold" grpId="2" nodeType="withEffect">
                                  <p:stCondLst>
                                    <p:cond delay="2250"/>
                                  </p:stCondLst>
                                  <p:childTnLst>
                                    <p:animMotion origin="layout" path="M -1.875E-6 0 L 0.08672 0 " pathEditMode="relative" rAng="0" ptsTypes="AA">
                                      <p:cBhvr>
                                        <p:cTn id="23" dur="49750" fill="hold"/>
                                        <p:tgtEl>
                                          <p:spTgt spid="21"/>
                                        </p:tgtEl>
                                        <p:attrNameLst>
                                          <p:attrName>ppt_x</p:attrName>
                                          <p:attrName>ppt_y</p:attrName>
                                        </p:attrNameLst>
                                      </p:cBhvr>
                                      <p:rCtr x="4336" y="0"/>
                                    </p:animMotion>
                                  </p:childTnLst>
                                </p:cTn>
                              </p:par>
                              <p:par>
                                <p:cTn id="24" presetID="10" presetClass="entr" presetSubtype="0" fill="hold" grpId="0" nodeType="withEffect">
                                  <p:stCondLst>
                                    <p:cond delay="1000"/>
                                  </p:stCondLst>
                                  <p:childTnLst>
                                    <p:set>
                                      <p:cBhvr>
                                        <p:cTn id="25" dur="1" fill="hold">
                                          <p:stCondLst>
                                            <p:cond delay="0"/>
                                          </p:stCondLst>
                                        </p:cTn>
                                        <p:tgtEl>
                                          <p:spTgt spid="20"/>
                                        </p:tgtEl>
                                        <p:attrNameLst>
                                          <p:attrName>style.visibility</p:attrName>
                                        </p:attrNameLst>
                                      </p:cBhvr>
                                      <p:to>
                                        <p:strVal val="visible"/>
                                      </p:to>
                                    </p:set>
                                    <p:animEffect transition="in" filter="fade">
                                      <p:cBhvr>
                                        <p:cTn id="26" dur="500"/>
                                        <p:tgtEl>
                                          <p:spTgt spid="20"/>
                                        </p:tgtEl>
                                      </p:cBhvr>
                                    </p:animEffect>
                                  </p:childTnLst>
                                </p:cTn>
                              </p:par>
                              <p:par>
                                <p:cTn id="27" presetID="42" presetClass="path" presetSubtype="0" decel="100000" fill="hold" grpId="1" nodeType="withEffect">
                                  <p:stCondLst>
                                    <p:cond delay="1000"/>
                                  </p:stCondLst>
                                  <p:childTnLst>
                                    <p:animMotion origin="layout" path="M 3.33333E-6 4.44444E-6 L -0.16185 4.44444E-6 " pathEditMode="relative" rAng="0" ptsTypes="AA">
                                      <p:cBhvr>
                                        <p:cTn id="28" dur="1250" spd="-100000" fill="hold"/>
                                        <p:tgtEl>
                                          <p:spTgt spid="20"/>
                                        </p:tgtEl>
                                        <p:attrNameLst>
                                          <p:attrName>ppt_x</p:attrName>
                                          <p:attrName>ppt_y</p:attrName>
                                        </p:attrNameLst>
                                      </p:cBhvr>
                                      <p:rCtr x="-8099" y="0"/>
                                    </p:animMotion>
                                  </p:childTnLst>
                                </p:cTn>
                              </p:par>
                              <p:par>
                                <p:cTn id="29" presetID="63" presetClass="path" presetSubtype="0" decel="100000" fill="hold" grpId="2" nodeType="withEffect">
                                  <p:stCondLst>
                                    <p:cond delay="2250"/>
                                  </p:stCondLst>
                                  <p:childTnLst>
                                    <p:animMotion origin="layout" path="M 3.33333E-6 4.44444E-6 L 0.08672 4.44444E-6 " pathEditMode="relative" rAng="0" ptsTypes="AA">
                                      <p:cBhvr>
                                        <p:cTn id="30" dur="49750" fill="hold"/>
                                        <p:tgtEl>
                                          <p:spTgt spid="20"/>
                                        </p:tgtEl>
                                        <p:attrNameLst>
                                          <p:attrName>ppt_x</p:attrName>
                                          <p:attrName>ppt_y</p:attrName>
                                        </p:attrNameLst>
                                      </p:cBhvr>
                                      <p:rCtr x="4336" y="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4" grpId="0" animBg="1"/>
      <p:bldP spid="15" grpId="0" animBg="1"/>
      <p:bldP spid="20" grpId="0" animBg="1"/>
      <p:bldP spid="20" grpId="1" animBg="1"/>
      <p:bldP spid="20" grpId="2" animBg="1"/>
      <p:bldP spid="21" grpId="0" animBg="1"/>
      <p:bldP spid="21" grpId="1" animBg="1"/>
      <p:bldP spid="21" grpId="2" animBg="1"/>
    </p:bldLst>
  </p:timing>
  <p:extLst>
    <p:ext uri="{DCECCB84-F9BA-43D5-87BE-67443E8EF086}">
      <p15:sldGuideLst xmlns:p15="http://schemas.microsoft.com/office/powerpoint/2012/main">
        <p15:guide id="1" orient="horz" pos="2160">
          <p15:clr>
            <a:srgbClr val="FBAE40"/>
          </p15:clr>
        </p15:guide>
        <p15:guide id="2" pos="6135">
          <p15:clr>
            <a:srgbClr val="5ACBF0"/>
          </p15:clr>
        </p15:guide>
        <p15:guide id="3" orient="horz" pos="1910">
          <p15:clr>
            <a:srgbClr val="5ACBF0"/>
          </p15:clr>
        </p15:guide>
      </p15:sldGuideLst>
    </p:ext>
  </p:extLst>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preserve="1" userDrawn="1">
  <p:cSld name="Section title 8">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0F25409-6669-C0D4-6221-CE29778CA0BE}"/>
              </a:ext>
              <a:ext uri="{C183D7F6-B498-43B3-948B-1728B52AA6E4}">
                <adec:decorative xmlns:adec="http://schemas.microsoft.com/office/drawing/2017/decorative" val="1"/>
              </a:ext>
            </a:extLst>
          </p:cNvPr>
          <p:cNvPicPr>
            <a:picLocks noChangeAspect="1"/>
          </p:cNvPicPr>
          <p:nvPr userDrawn="1"/>
        </p:nvPicPr>
        <p:blipFill rotWithShape="1">
          <a:blip r:embed="rId2"/>
          <a:srcRect b="337"/>
          <a:stretch/>
        </p:blipFill>
        <p:spPr>
          <a:xfrm flipH="1" flipV="1">
            <a:off x="1" y="0"/>
            <a:ext cx="12191999" cy="6858000"/>
          </a:xfrm>
          <a:prstGeom prst="rect">
            <a:avLst/>
          </a:prstGeom>
        </p:spPr>
      </p:pic>
      <p:sp>
        <p:nvSpPr>
          <p:cNvPr id="2" name="Title 1"/>
          <p:cNvSpPr>
            <a:spLocks noGrp="1"/>
          </p:cNvSpPr>
          <p:nvPr>
            <p:ph type="title" hasCustomPrompt="1"/>
          </p:nvPr>
        </p:nvSpPr>
        <p:spPr>
          <a:xfrm>
            <a:off x="585217" y="3008108"/>
            <a:ext cx="4193082" cy="526298"/>
          </a:xfrm>
          <a:noFill/>
        </p:spPr>
        <p:txBody>
          <a:bodyPr wrap="square" lIns="0" tIns="0" rIns="0" bIns="0" anchor="ctr" anchorCtr="0">
            <a:spAutoFit/>
          </a:bodyPr>
          <a:lstStyle>
            <a:lvl1pPr algn="l" defTabSz="932742" rtl="0" eaLnBrk="1" latinLnBrk="0" hangingPunct="1">
              <a:lnSpc>
                <a:spcPct val="90000"/>
              </a:lnSpc>
              <a:spcBef>
                <a:spcPct val="0"/>
              </a:spcBef>
              <a:buNone/>
              <a:defRPr lang="en-US" sz="3800" b="1" i="0" kern="1200" cap="none" spc="-50" baseline="0" dirty="0">
                <a:ln w="3175">
                  <a:noFill/>
                </a:ln>
                <a:gradFill flip="none" rotWithShape="1">
                  <a:gsLst>
                    <a:gs pos="0">
                      <a:srgbClr val="FFB900"/>
                    </a:gs>
                    <a:gs pos="77000">
                      <a:srgbClr val="FFB3BB"/>
                    </a:gs>
                  </a:gsLst>
                  <a:lin ang="13500000" scaled="1"/>
                  <a:tileRect/>
                </a:gradFill>
                <a:effectLst/>
                <a:latin typeface="+mj-lt"/>
                <a:ea typeface="+mn-ea"/>
                <a:cs typeface="Segoe Sans Display Semibold" pitchFamily="2" charset="0"/>
              </a:defRPr>
            </a:lvl1pPr>
          </a:lstStyle>
          <a:p>
            <a:r>
              <a:rPr lang="en-US"/>
              <a:t>Section title</a:t>
            </a:r>
          </a:p>
        </p:txBody>
      </p:sp>
      <p:sp>
        <p:nvSpPr>
          <p:cNvPr id="22" name="Freeform: Shape 21">
            <a:extLst>
              <a:ext uri="{FF2B5EF4-FFF2-40B4-BE49-F238E27FC236}">
                <a16:creationId xmlns:a16="http://schemas.microsoft.com/office/drawing/2014/main" id="{06017F67-4A84-F237-4230-2896799D7845}"/>
              </a:ext>
            </a:extLst>
          </p:cNvPr>
          <p:cNvSpPr/>
          <p:nvPr userDrawn="1"/>
        </p:nvSpPr>
        <p:spPr>
          <a:xfrm>
            <a:off x="8380825" y="5269360"/>
            <a:ext cx="1127013" cy="1006592"/>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noFill/>
          <a:ln w="3175" cap="flat">
            <a:gradFill flip="none" rotWithShape="1">
              <a:gsLst>
                <a:gs pos="0">
                  <a:schemeClr val="accent1">
                    <a:lumMod val="5000"/>
                    <a:lumOff val="95000"/>
                  </a:schemeClr>
                </a:gs>
                <a:gs pos="42000">
                  <a:srgbClr val="FFB900"/>
                </a:gs>
                <a:gs pos="100000">
                  <a:srgbClr val="FFB3BB"/>
                </a:gs>
              </a:gsLst>
              <a:lin ang="0" scaled="1"/>
              <a:tileRect/>
            </a:gradFill>
            <a:prstDash val="solid"/>
            <a:miter/>
          </a:ln>
          <a:effectLst>
            <a:innerShdw blurRad="127000">
              <a:prstClr val="black"/>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23" name="Freeform: Shape 22">
            <a:extLst>
              <a:ext uri="{FF2B5EF4-FFF2-40B4-BE49-F238E27FC236}">
                <a16:creationId xmlns:a16="http://schemas.microsoft.com/office/drawing/2014/main" id="{5CB818DF-1533-D88F-4A70-2CE7A4C416DF}"/>
              </a:ext>
            </a:extLst>
          </p:cNvPr>
          <p:cNvSpPr/>
          <p:nvPr userDrawn="1"/>
        </p:nvSpPr>
        <p:spPr>
          <a:xfrm>
            <a:off x="5829767" y="717675"/>
            <a:ext cx="2887373" cy="2578857"/>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solidFill>
            <a:schemeClr val="accent4">
              <a:alpha val="10000"/>
            </a:schemeClr>
          </a:solidFill>
          <a:ln w="19050" cap="flat">
            <a:noFill/>
            <a:prstDash val="solid"/>
            <a:miter/>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solidFill>
                <a:schemeClr val="tx1"/>
              </a:solidFill>
            </a:endParaRPr>
          </a:p>
        </p:txBody>
      </p:sp>
      <p:sp>
        <p:nvSpPr>
          <p:cNvPr id="24" name="Freeform: Shape 23">
            <a:extLst>
              <a:ext uri="{FF2B5EF4-FFF2-40B4-BE49-F238E27FC236}">
                <a16:creationId xmlns:a16="http://schemas.microsoft.com/office/drawing/2014/main" id="{D2ED79B0-0A63-9087-F8EC-C69C9A0B35D8}"/>
              </a:ext>
            </a:extLst>
          </p:cNvPr>
          <p:cNvSpPr/>
          <p:nvPr userDrawn="1"/>
        </p:nvSpPr>
        <p:spPr>
          <a:xfrm>
            <a:off x="9018383" y="4351224"/>
            <a:ext cx="2156185" cy="1925796"/>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noFill/>
          <a:ln w="3175" cap="flat">
            <a:gradFill flip="none" rotWithShape="1">
              <a:gsLst>
                <a:gs pos="0">
                  <a:schemeClr val="accent1">
                    <a:lumMod val="5000"/>
                    <a:lumOff val="95000"/>
                  </a:schemeClr>
                </a:gs>
                <a:gs pos="42000">
                  <a:srgbClr val="FFB900"/>
                </a:gs>
                <a:gs pos="100000">
                  <a:srgbClr val="FFB3BB"/>
                </a:gs>
              </a:gsLst>
              <a:lin ang="0" scaled="1"/>
              <a:tileRect/>
            </a:gradFill>
            <a:prstDash val="solid"/>
            <a:miter/>
          </a:ln>
          <a:effectLst>
            <a:innerShdw blurRad="127000">
              <a:prstClr val="black"/>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grpSp>
        <p:nvGrpSpPr>
          <p:cNvPr id="25" name="Group 24">
            <a:extLst>
              <a:ext uri="{FF2B5EF4-FFF2-40B4-BE49-F238E27FC236}">
                <a16:creationId xmlns:a16="http://schemas.microsoft.com/office/drawing/2014/main" id="{AD335460-AEA6-6B15-DB06-A2B0A4181F28}"/>
              </a:ext>
            </a:extLst>
          </p:cNvPr>
          <p:cNvGrpSpPr/>
          <p:nvPr userDrawn="1"/>
        </p:nvGrpSpPr>
        <p:grpSpPr>
          <a:xfrm>
            <a:off x="8997071" y="590554"/>
            <a:ext cx="2336117" cy="2041356"/>
            <a:chOff x="9221783" y="4158570"/>
            <a:chExt cx="2336117" cy="2041356"/>
          </a:xfrm>
        </p:grpSpPr>
        <p:sp>
          <p:nvSpPr>
            <p:cNvPr id="26" name="Freeform: Shape 25">
              <a:extLst>
                <a:ext uri="{FF2B5EF4-FFF2-40B4-BE49-F238E27FC236}">
                  <a16:creationId xmlns:a16="http://schemas.microsoft.com/office/drawing/2014/main" id="{20FF310D-ED66-EDD9-2F7A-5CCA3480AA4B}"/>
                </a:ext>
              </a:extLst>
            </p:cNvPr>
            <p:cNvSpPr/>
            <p:nvPr/>
          </p:nvSpPr>
          <p:spPr>
            <a:xfrm flipH="1">
              <a:off x="9221783" y="4158570"/>
              <a:ext cx="2336117" cy="2041356"/>
            </a:xfrm>
            <a:custGeom>
              <a:avLst/>
              <a:gdLst>
                <a:gd name="connsiteX0" fmla="*/ 799317 w 2336117"/>
                <a:gd name="connsiteY0" fmla="*/ 0 h 2041356"/>
                <a:gd name="connsiteX1" fmla="*/ 343943 w 2336117"/>
                <a:gd name="connsiteY1" fmla="*/ 0 h 2041356"/>
                <a:gd name="connsiteX2" fmla="*/ 243229 w 2336117"/>
                <a:gd name="connsiteY2" fmla="*/ 58066 h 2041356"/>
                <a:gd name="connsiteX3" fmla="*/ 15542 w 2336117"/>
                <a:gd name="connsiteY3" fmla="*/ 452484 h 2041356"/>
                <a:gd name="connsiteX4" fmla="*/ 15542 w 2336117"/>
                <a:gd name="connsiteY4" fmla="*/ 568618 h 2041356"/>
                <a:gd name="connsiteX5" fmla="*/ 243229 w 2336117"/>
                <a:gd name="connsiteY5" fmla="*/ 963035 h 2041356"/>
                <a:gd name="connsiteX6" fmla="*/ 343943 w 2336117"/>
                <a:gd name="connsiteY6" fmla="*/ 1021104 h 2041356"/>
                <a:gd name="connsiteX7" fmla="*/ 706013 w 2336117"/>
                <a:gd name="connsiteY7" fmla="*/ 1021104 h 2041356"/>
                <a:gd name="connsiteX8" fmla="*/ 617340 w 2336117"/>
                <a:gd name="connsiteY8" fmla="*/ 1174710 h 2041356"/>
                <a:gd name="connsiteX9" fmla="*/ 617340 w 2336117"/>
                <a:gd name="connsiteY9" fmla="*/ 1351713 h 2041356"/>
                <a:gd name="connsiteX10" fmla="*/ 964363 w 2336117"/>
                <a:gd name="connsiteY10" fmla="*/ 1952853 h 2041356"/>
                <a:gd name="connsiteX11" fmla="*/ 1117863 w 2336117"/>
                <a:gd name="connsiteY11" fmla="*/ 2041356 h 2041356"/>
                <a:gd name="connsiteX12" fmla="*/ 1811909 w 2336117"/>
                <a:gd name="connsiteY12" fmla="*/ 2041356 h 2041356"/>
                <a:gd name="connsiteX13" fmla="*/ 1965406 w 2336117"/>
                <a:gd name="connsiteY13" fmla="*/ 1952853 h 2041356"/>
                <a:gd name="connsiteX14" fmla="*/ 2312433 w 2336117"/>
                <a:gd name="connsiteY14" fmla="*/ 1351713 h 2041356"/>
                <a:gd name="connsiteX15" fmla="*/ 2312433 w 2336117"/>
                <a:gd name="connsiteY15" fmla="*/ 1174710 h 2041356"/>
                <a:gd name="connsiteX16" fmla="*/ 1965406 w 2336117"/>
                <a:gd name="connsiteY16" fmla="*/ 573570 h 2041356"/>
                <a:gd name="connsiteX17" fmla="*/ 1811909 w 2336117"/>
                <a:gd name="connsiteY17" fmla="*/ 485070 h 2041356"/>
                <a:gd name="connsiteX18" fmla="*/ 1136439 w 2336117"/>
                <a:gd name="connsiteY18" fmla="*/ 485070 h 2041356"/>
                <a:gd name="connsiteX19" fmla="*/ 1127718 w 2336117"/>
                <a:gd name="connsiteY19" fmla="*/ 452484 h 2041356"/>
                <a:gd name="connsiteX20" fmla="*/ 900028 w 2336117"/>
                <a:gd name="connsiteY20" fmla="*/ 58066 h 2041356"/>
                <a:gd name="connsiteX21" fmla="*/ 799317 w 2336117"/>
                <a:gd name="connsiteY21" fmla="*/ 0 h 2041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336117" h="2041356">
                  <a:moveTo>
                    <a:pt x="799317" y="0"/>
                  </a:moveTo>
                  <a:lnTo>
                    <a:pt x="343943" y="0"/>
                  </a:lnTo>
                  <a:cubicBezTo>
                    <a:pt x="302501" y="0"/>
                    <a:pt x="264191" y="22167"/>
                    <a:pt x="243229" y="58066"/>
                  </a:cubicBezTo>
                  <a:lnTo>
                    <a:pt x="15542" y="452484"/>
                  </a:lnTo>
                  <a:cubicBezTo>
                    <a:pt x="-5181" y="488385"/>
                    <a:pt x="-5181" y="532718"/>
                    <a:pt x="15542" y="568618"/>
                  </a:cubicBezTo>
                  <a:lnTo>
                    <a:pt x="243229" y="963035"/>
                  </a:lnTo>
                  <a:cubicBezTo>
                    <a:pt x="263948" y="998935"/>
                    <a:pt x="302258" y="1021104"/>
                    <a:pt x="343943" y="1021104"/>
                  </a:cubicBezTo>
                  <a:lnTo>
                    <a:pt x="706013" y="1021104"/>
                  </a:lnTo>
                  <a:lnTo>
                    <a:pt x="617340" y="1174710"/>
                  </a:lnTo>
                  <a:cubicBezTo>
                    <a:pt x="585757" y="1229429"/>
                    <a:pt x="585757" y="1296998"/>
                    <a:pt x="617340" y="1351713"/>
                  </a:cubicBezTo>
                  <a:lnTo>
                    <a:pt x="964363" y="1952853"/>
                  </a:lnTo>
                  <a:cubicBezTo>
                    <a:pt x="995942" y="2007568"/>
                    <a:pt x="1054331" y="2041356"/>
                    <a:pt x="1117863" y="2041356"/>
                  </a:cubicBezTo>
                  <a:lnTo>
                    <a:pt x="1811909" y="2041356"/>
                  </a:lnTo>
                  <a:cubicBezTo>
                    <a:pt x="1875071" y="2041356"/>
                    <a:pt x="1933460" y="2007568"/>
                    <a:pt x="1965406" y="1952853"/>
                  </a:cubicBezTo>
                  <a:lnTo>
                    <a:pt x="2312433" y="1351713"/>
                  </a:lnTo>
                  <a:cubicBezTo>
                    <a:pt x="2344012" y="1296998"/>
                    <a:pt x="2344012" y="1229429"/>
                    <a:pt x="2312433" y="1174710"/>
                  </a:cubicBezTo>
                  <a:lnTo>
                    <a:pt x="1965406" y="573570"/>
                  </a:lnTo>
                  <a:cubicBezTo>
                    <a:pt x="1933827" y="518854"/>
                    <a:pt x="1875438" y="485070"/>
                    <a:pt x="1811909" y="485070"/>
                  </a:cubicBezTo>
                  <a:lnTo>
                    <a:pt x="1136439" y="485070"/>
                  </a:lnTo>
                  <a:lnTo>
                    <a:pt x="1127718" y="452484"/>
                  </a:lnTo>
                  <a:lnTo>
                    <a:pt x="900028" y="58066"/>
                  </a:lnTo>
                  <a:cubicBezTo>
                    <a:pt x="879309" y="22167"/>
                    <a:pt x="840999" y="0"/>
                    <a:pt x="799317" y="0"/>
                  </a:cubicBezTo>
                  <a:close/>
                </a:path>
              </a:pathLst>
            </a:custGeom>
            <a:solidFill>
              <a:schemeClr val="bg1"/>
            </a:solidFill>
            <a:ln w="19050" cap="flat">
              <a:gradFill flip="none" rotWithShape="1">
                <a:gsLst>
                  <a:gs pos="0">
                    <a:schemeClr val="accent1">
                      <a:lumMod val="5000"/>
                      <a:lumOff val="95000"/>
                    </a:schemeClr>
                  </a:gs>
                  <a:gs pos="42000">
                    <a:srgbClr val="FFB3BB"/>
                  </a:gs>
                  <a:gs pos="100000">
                    <a:srgbClr val="FFB900"/>
                  </a:gs>
                </a:gsLst>
                <a:lin ang="10800000" scaled="1"/>
                <a:tileRect/>
              </a:gradFill>
              <a:prstDash val="solid"/>
              <a:miter/>
            </a:ln>
            <a:effectLst>
              <a:innerShdw blurRad="127000">
                <a:prstClr val="black"/>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27" name="Freeform: Shape 26">
              <a:extLst>
                <a:ext uri="{FF2B5EF4-FFF2-40B4-BE49-F238E27FC236}">
                  <a16:creationId xmlns:a16="http://schemas.microsoft.com/office/drawing/2014/main" id="{AD3A4CB1-E3CB-09E7-57CD-25BC9834E0D5}"/>
                </a:ext>
              </a:extLst>
            </p:cNvPr>
            <p:cNvSpPr/>
            <p:nvPr/>
          </p:nvSpPr>
          <p:spPr>
            <a:xfrm>
              <a:off x="9402160" y="4812223"/>
              <a:ext cx="1392776" cy="1243956"/>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gradFill flip="none" rotWithShape="1">
              <a:gsLst>
                <a:gs pos="0">
                  <a:srgbClr val="FFB3BB"/>
                </a:gs>
                <a:gs pos="100000">
                  <a:srgbClr val="C03BC4"/>
                </a:gs>
              </a:gsLst>
              <a:lin ang="2700000" scaled="1"/>
              <a:tileRect/>
            </a:gradFill>
            <a:ln w="19050" cap="flat">
              <a:noFill/>
              <a:prstDash val="solid"/>
              <a:miter/>
            </a:ln>
            <a:effectLst>
              <a:innerShdw blurRad="127000">
                <a:prstClr val="black">
                  <a:alpha val="99000"/>
                </a:prstClr>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28" name="Freeform: Shape 27">
              <a:extLst>
                <a:ext uri="{FF2B5EF4-FFF2-40B4-BE49-F238E27FC236}">
                  <a16:creationId xmlns:a16="http://schemas.microsoft.com/office/drawing/2014/main" id="{D97DB8E2-CF33-F86A-2896-88F22F57013C}"/>
                </a:ext>
              </a:extLst>
            </p:cNvPr>
            <p:cNvSpPr/>
            <p:nvPr/>
          </p:nvSpPr>
          <p:spPr>
            <a:xfrm>
              <a:off x="10584870" y="4301683"/>
              <a:ext cx="814410" cy="727390"/>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gradFill flip="none" rotWithShape="1">
              <a:gsLst>
                <a:gs pos="0">
                  <a:srgbClr val="FFB900"/>
                </a:gs>
                <a:gs pos="89000">
                  <a:srgbClr val="D59ED7"/>
                </a:gs>
              </a:gsLst>
              <a:lin ang="2700000" scaled="1"/>
              <a:tileRect/>
            </a:gradFill>
            <a:ln w="19050" cap="flat">
              <a:noFill/>
              <a:prstDash val="solid"/>
              <a:miter/>
            </a:ln>
            <a:effectLst>
              <a:innerShdw blurRad="127000">
                <a:prstClr val="black">
                  <a:alpha val="99000"/>
                </a:prstClr>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grpSp>
      <p:sp>
        <p:nvSpPr>
          <p:cNvPr id="29" name="Rectangle: Top Corners Rounded 28">
            <a:extLst>
              <a:ext uri="{FF2B5EF4-FFF2-40B4-BE49-F238E27FC236}">
                <a16:creationId xmlns:a16="http://schemas.microsoft.com/office/drawing/2014/main" id="{0B528109-28DF-8305-2578-0673E578D1C5}"/>
              </a:ext>
            </a:extLst>
          </p:cNvPr>
          <p:cNvSpPr/>
          <p:nvPr userDrawn="1"/>
        </p:nvSpPr>
        <p:spPr bwMode="auto">
          <a:xfrm>
            <a:off x="4078097" y="1893676"/>
            <a:ext cx="4875011" cy="3078900"/>
          </a:xfrm>
          <a:prstGeom prst="round2SameRect">
            <a:avLst>
              <a:gd name="adj1" fmla="val 11791"/>
              <a:gd name="adj2" fmla="val 9210"/>
            </a:avLst>
          </a:prstGeom>
          <a:gradFill flip="none" rotWithShape="1">
            <a:gsLst>
              <a:gs pos="86000">
                <a:srgbClr val="FFB900"/>
              </a:gs>
              <a:gs pos="0">
                <a:srgbClr val="C03BC4">
                  <a:alpha val="0"/>
                </a:srgbClr>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err="1">
              <a:solidFill>
                <a:srgbClr val="FFFFFF"/>
              </a:solidFill>
              <a:cs typeface="Segoe Sans Display" pitchFamily="2" charset="0"/>
            </a:endParaRPr>
          </a:p>
        </p:txBody>
      </p:sp>
      <p:sp>
        <p:nvSpPr>
          <p:cNvPr id="4" name="Freeform: Shape 3">
            <a:extLst>
              <a:ext uri="{FF2B5EF4-FFF2-40B4-BE49-F238E27FC236}">
                <a16:creationId xmlns:a16="http://schemas.microsoft.com/office/drawing/2014/main" id="{B2501222-E1B9-366B-35A6-D63F145E6F3C}"/>
              </a:ext>
            </a:extLst>
          </p:cNvPr>
          <p:cNvSpPr/>
          <p:nvPr userDrawn="1"/>
        </p:nvSpPr>
        <p:spPr>
          <a:xfrm>
            <a:off x="7021572" y="1893676"/>
            <a:ext cx="3447238" cy="3078900"/>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blipFill dpi="0" rotWithShape="1">
            <a:blip r:embed="rId3" cstate="print">
              <a:extLst>
                <a:ext uri="{28A0092B-C50C-407E-A947-70E740481C1C}">
                  <a14:useLocalDpi xmlns:a14="http://schemas.microsoft.com/office/drawing/2010/main"/>
                </a:ext>
              </a:extLst>
            </a:blip>
            <a:srcRect/>
            <a:stretch>
              <a:fillRect b="461"/>
            </a:stretch>
          </a:blipFill>
          <a:ln w="19050" cap="flat">
            <a:noFill/>
            <a:prstDash val="solid"/>
            <a:miter/>
          </a:ln>
          <a:effectLst>
            <a:outerShdw blurRad="88900" dist="76200" dir="8100000" algn="tr" rotWithShape="0">
              <a:prstClr val="black">
                <a:alpha val="30000"/>
              </a:prstClr>
            </a:out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solidFill>
                <a:schemeClr val="tx1"/>
              </a:solidFill>
            </a:endParaRPr>
          </a:p>
        </p:txBody>
      </p:sp>
    </p:spTree>
    <p:extLst>
      <p:ext uri="{BB962C8B-B14F-4D97-AF65-F5344CB8AC3E}">
        <p14:creationId xmlns:p14="http://schemas.microsoft.com/office/powerpoint/2010/main" val="27295905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childTnLst>
                                    <p:set>
                                      <p:cBhvr>
                                        <p:cTn id="6" dur="1" fill="hold">
                                          <p:stCondLst>
                                            <p:cond delay="0"/>
                                          </p:stCondLst>
                                        </p:cTn>
                                        <p:tgtEl>
                                          <p:spTgt spid="29"/>
                                        </p:tgtEl>
                                        <p:attrNameLst>
                                          <p:attrName>style.visibility</p:attrName>
                                        </p:attrNameLst>
                                      </p:cBhvr>
                                      <p:to>
                                        <p:strVal val="visible"/>
                                      </p:to>
                                    </p:set>
                                    <p:animEffect transition="in" filter="fade">
                                      <p:cBhvr>
                                        <p:cTn id="7" dur="500"/>
                                        <p:tgtEl>
                                          <p:spTgt spid="29"/>
                                        </p:tgtEl>
                                      </p:cBhvr>
                                    </p:animEffect>
                                  </p:childTnLst>
                                </p:cTn>
                              </p:par>
                              <p:par>
                                <p:cTn id="8" presetID="42" presetClass="path" presetSubtype="0" decel="100000" fill="hold" grpId="1" nodeType="withEffect">
                                  <p:stCondLst>
                                    <p:cond delay="1000"/>
                                  </p:stCondLst>
                                  <p:childTnLst>
                                    <p:animMotion origin="layout" path="M -6.25E-7 -4.44444E-6 L -0.16185 -4.44444E-6 " pathEditMode="relative" rAng="0" ptsTypes="AA">
                                      <p:cBhvr>
                                        <p:cTn id="9" dur="1250" spd="-100000" fill="hold"/>
                                        <p:tgtEl>
                                          <p:spTgt spid="29"/>
                                        </p:tgtEl>
                                        <p:attrNameLst>
                                          <p:attrName>ppt_x</p:attrName>
                                          <p:attrName>ppt_y</p:attrName>
                                        </p:attrNameLst>
                                      </p:cBhvr>
                                      <p:rCtr x="-8099" y="0"/>
                                    </p:animMotion>
                                  </p:childTnLst>
                                </p:cTn>
                              </p:par>
                              <p:par>
                                <p:cTn id="10" presetID="63" presetClass="path" presetSubtype="0" decel="100000" fill="hold" grpId="2" nodeType="withEffect">
                                  <p:stCondLst>
                                    <p:cond delay="2250"/>
                                  </p:stCondLst>
                                  <p:childTnLst>
                                    <p:animMotion origin="layout" path="M 5E-6 0 L 0.03893 0 " pathEditMode="relative" rAng="0" ptsTypes="AA">
                                      <p:cBhvr>
                                        <p:cTn id="11" dur="49750" fill="hold"/>
                                        <p:tgtEl>
                                          <p:spTgt spid="29"/>
                                        </p:tgtEl>
                                        <p:attrNameLst>
                                          <p:attrName>ppt_x</p:attrName>
                                          <p:attrName>ppt_y</p:attrName>
                                        </p:attrNameLst>
                                      </p:cBhvr>
                                      <p:rCtr x="1940" y="0"/>
                                    </p:animMotion>
                                  </p:childTnLst>
                                </p:cTn>
                              </p:par>
                              <p:par>
                                <p:cTn id="12" presetID="10" presetClass="entr" presetSubtype="0" fill="hold" grpId="0" nodeType="withEffect">
                                  <p:stCondLst>
                                    <p:cond delay="1000"/>
                                  </p:stCondLst>
                                  <p:childTnLst>
                                    <p:set>
                                      <p:cBhvr>
                                        <p:cTn id="13" dur="1" fill="hold">
                                          <p:stCondLst>
                                            <p:cond delay="0"/>
                                          </p:stCondLst>
                                        </p:cTn>
                                        <p:tgtEl>
                                          <p:spTgt spid="23"/>
                                        </p:tgtEl>
                                        <p:attrNameLst>
                                          <p:attrName>style.visibility</p:attrName>
                                        </p:attrNameLst>
                                      </p:cBhvr>
                                      <p:to>
                                        <p:strVal val="visible"/>
                                      </p:to>
                                    </p:set>
                                    <p:animEffect transition="in" filter="fade">
                                      <p:cBhvr>
                                        <p:cTn id="14" dur="500"/>
                                        <p:tgtEl>
                                          <p:spTgt spid="23"/>
                                        </p:tgtEl>
                                      </p:cBhvr>
                                    </p:animEffect>
                                  </p:childTnLst>
                                </p:cTn>
                              </p:par>
                              <p:par>
                                <p:cTn id="15" presetID="10" presetClass="entr" presetSubtype="0" fill="hold" grpId="0" nodeType="withEffect">
                                  <p:stCondLst>
                                    <p:cond delay="900"/>
                                  </p:stCondLst>
                                  <p:childTnLst>
                                    <p:set>
                                      <p:cBhvr>
                                        <p:cTn id="16" dur="1" fill="hold">
                                          <p:stCondLst>
                                            <p:cond delay="0"/>
                                          </p:stCondLst>
                                        </p:cTn>
                                        <p:tgtEl>
                                          <p:spTgt spid="22"/>
                                        </p:tgtEl>
                                        <p:attrNameLst>
                                          <p:attrName>style.visibility</p:attrName>
                                        </p:attrNameLst>
                                      </p:cBhvr>
                                      <p:to>
                                        <p:strVal val="visible"/>
                                      </p:to>
                                    </p:set>
                                    <p:animEffect transition="in" filter="fade">
                                      <p:cBhvr>
                                        <p:cTn id="17" dur="500"/>
                                        <p:tgtEl>
                                          <p:spTgt spid="22"/>
                                        </p:tgtEl>
                                      </p:cBhvr>
                                    </p:animEffect>
                                  </p:childTnLst>
                                </p:cTn>
                              </p:par>
                              <p:par>
                                <p:cTn id="18" presetID="10" presetClass="entr" presetSubtype="0" fill="hold" nodeType="withEffect">
                                  <p:stCondLst>
                                    <p:cond delay="1100"/>
                                  </p:stCondLst>
                                  <p:childTnLst>
                                    <p:set>
                                      <p:cBhvr>
                                        <p:cTn id="19" dur="1" fill="hold">
                                          <p:stCondLst>
                                            <p:cond delay="0"/>
                                          </p:stCondLst>
                                        </p:cTn>
                                        <p:tgtEl>
                                          <p:spTgt spid="25"/>
                                        </p:tgtEl>
                                        <p:attrNameLst>
                                          <p:attrName>style.visibility</p:attrName>
                                        </p:attrNameLst>
                                      </p:cBhvr>
                                      <p:to>
                                        <p:strVal val="visible"/>
                                      </p:to>
                                    </p:set>
                                    <p:animEffect transition="in" filter="fade">
                                      <p:cBhvr>
                                        <p:cTn id="20" dur="500"/>
                                        <p:tgtEl>
                                          <p:spTgt spid="25"/>
                                        </p:tgtEl>
                                      </p:cBhvr>
                                    </p:animEffect>
                                  </p:childTnLst>
                                </p:cTn>
                              </p:par>
                              <p:par>
                                <p:cTn id="21" presetID="10" presetClass="entr" presetSubtype="0" fill="hold" grpId="0" nodeType="withEffect">
                                  <p:stCondLst>
                                    <p:cond delay="1200"/>
                                  </p:stCondLst>
                                  <p:childTnLst>
                                    <p:set>
                                      <p:cBhvr>
                                        <p:cTn id="22" dur="1" fill="hold">
                                          <p:stCondLst>
                                            <p:cond delay="0"/>
                                          </p:stCondLst>
                                        </p:cTn>
                                        <p:tgtEl>
                                          <p:spTgt spid="24"/>
                                        </p:tgtEl>
                                        <p:attrNameLst>
                                          <p:attrName>style.visibility</p:attrName>
                                        </p:attrNameLst>
                                      </p:cBhvr>
                                      <p:to>
                                        <p:strVal val="visible"/>
                                      </p:to>
                                    </p:set>
                                    <p:animEffect transition="in" filter="fade">
                                      <p:cBhvr>
                                        <p:cTn id="23" dur="500"/>
                                        <p:tgtEl>
                                          <p:spTgt spid="24"/>
                                        </p:tgtEl>
                                      </p:cBhvr>
                                    </p:animEffect>
                                  </p:childTnLst>
                                </p:cTn>
                              </p:par>
                              <p:par>
                                <p:cTn id="24" presetID="10" presetClass="entr" presetSubtype="0" fill="hold" grpId="0" nodeType="withEffect">
                                  <p:stCondLst>
                                    <p:cond delay="1000"/>
                                  </p:stCondLst>
                                  <p:childTnLst>
                                    <p:set>
                                      <p:cBhvr>
                                        <p:cTn id="25" dur="1" fill="hold">
                                          <p:stCondLst>
                                            <p:cond delay="0"/>
                                          </p:stCondLst>
                                        </p:cTn>
                                        <p:tgtEl>
                                          <p:spTgt spid="4"/>
                                        </p:tgtEl>
                                        <p:attrNameLst>
                                          <p:attrName>style.visibility</p:attrName>
                                        </p:attrNameLst>
                                      </p:cBhvr>
                                      <p:to>
                                        <p:strVal val="visible"/>
                                      </p:to>
                                    </p:set>
                                    <p:animEffect transition="in" filter="fade">
                                      <p:cBhvr>
                                        <p:cTn id="26" dur="500"/>
                                        <p:tgtEl>
                                          <p:spTgt spid="4"/>
                                        </p:tgtEl>
                                      </p:cBhvr>
                                    </p:animEffect>
                                  </p:childTnLst>
                                </p:cTn>
                              </p:par>
                              <p:par>
                                <p:cTn id="27" presetID="42" presetClass="path" presetSubtype="0" decel="100000" fill="hold" grpId="1" nodeType="withEffect">
                                  <p:stCondLst>
                                    <p:cond delay="1000"/>
                                  </p:stCondLst>
                                  <p:childTnLst>
                                    <p:animMotion origin="layout" path="M -1.875E-6 0 L -0.16185 0 " pathEditMode="relative" rAng="0" ptsTypes="AA">
                                      <p:cBhvr>
                                        <p:cTn id="28" dur="1250" spd="-100000" fill="hold"/>
                                        <p:tgtEl>
                                          <p:spTgt spid="4"/>
                                        </p:tgtEl>
                                        <p:attrNameLst>
                                          <p:attrName>ppt_x</p:attrName>
                                          <p:attrName>ppt_y</p:attrName>
                                        </p:attrNameLst>
                                      </p:cBhvr>
                                      <p:rCtr x="-8099" y="0"/>
                                    </p:animMotion>
                                  </p:childTnLst>
                                </p:cTn>
                              </p:par>
                              <p:par>
                                <p:cTn id="29" presetID="63" presetClass="path" presetSubtype="0" decel="100000" fill="hold" grpId="2" nodeType="withEffect">
                                  <p:stCondLst>
                                    <p:cond delay="2250"/>
                                  </p:stCondLst>
                                  <p:childTnLst>
                                    <p:animMotion origin="layout" path="M -1.875E-6 0 L 0.08672 0 " pathEditMode="relative" rAng="0" ptsTypes="AA">
                                      <p:cBhvr>
                                        <p:cTn id="30" dur="49750" fill="hold"/>
                                        <p:tgtEl>
                                          <p:spTgt spid="4"/>
                                        </p:tgtEl>
                                        <p:attrNameLst>
                                          <p:attrName>ppt_x</p:attrName>
                                          <p:attrName>ppt_y</p:attrName>
                                        </p:attrNameLst>
                                      </p:cBhvr>
                                      <p:rCtr x="4336" y="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P spid="24" grpId="0" animBg="1"/>
      <p:bldP spid="29" grpId="0" animBg="1"/>
      <p:bldP spid="29" grpId="1" animBg="1"/>
      <p:bldP spid="29" grpId="2" animBg="1"/>
      <p:bldP spid="4" grpId="0" animBg="1"/>
      <p:bldP spid="4" grpId="1" animBg="1"/>
      <p:bldP spid="4" grpId="2" animBg="1"/>
    </p:bldLst>
  </p:timing>
  <p:extLst>
    <p:ext uri="{DCECCB84-F9BA-43D5-87BE-67443E8EF086}">
      <p15:sldGuideLst xmlns:p15="http://schemas.microsoft.com/office/powerpoint/2012/main">
        <p15:guide id="1" orient="horz" pos="2160">
          <p15:clr>
            <a:srgbClr val="FBAE40"/>
          </p15:clr>
        </p15:guide>
        <p15:guide id="2" pos="6135">
          <p15:clr>
            <a:srgbClr val="5ACBF0"/>
          </p15:clr>
        </p15:guide>
        <p15:guide id="3" orient="horz" pos="1910">
          <p15:clr>
            <a:srgbClr val="5ACBF0"/>
          </p15:clr>
        </p15:guide>
      </p15:sldGuideLst>
    </p:ext>
  </p:extLst>
</p:sldLayout>
</file>

<file path=ppt/slideLayouts/slideLayout37.xml><?xml version="1.0" encoding="utf-8"?>
<p:sldLayout xmlns:a="http://schemas.openxmlformats.org/drawingml/2006/main" xmlns:r="http://schemas.openxmlformats.org/officeDocument/2006/relationships" xmlns:p="http://schemas.openxmlformats.org/presentationml/2006/main" showMasterSp="0" preserve="1" userDrawn="1">
  <p:cSld name="Section Title 9">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0F25409-6669-C0D4-6221-CE29778CA0BE}"/>
              </a:ext>
              <a:ext uri="{C183D7F6-B498-43B3-948B-1728B52AA6E4}">
                <adec:decorative xmlns:adec="http://schemas.microsoft.com/office/drawing/2017/decorative" val="1"/>
              </a:ext>
            </a:extLst>
          </p:cNvPr>
          <p:cNvPicPr>
            <a:picLocks noChangeAspect="1"/>
          </p:cNvPicPr>
          <p:nvPr userDrawn="1"/>
        </p:nvPicPr>
        <p:blipFill rotWithShape="1">
          <a:blip r:embed="rId2"/>
          <a:srcRect l="1627" t="1627" r="1627" b="1953"/>
          <a:stretch/>
        </p:blipFill>
        <p:spPr>
          <a:xfrm flipH="1" flipV="1">
            <a:off x="1" y="0"/>
            <a:ext cx="12191999" cy="6858000"/>
          </a:xfrm>
          <a:prstGeom prst="rect">
            <a:avLst/>
          </a:prstGeom>
          <a:ln>
            <a:noFill/>
          </a:ln>
        </p:spPr>
      </p:pic>
      <p:sp>
        <p:nvSpPr>
          <p:cNvPr id="2" name="Title 1"/>
          <p:cNvSpPr>
            <a:spLocks noGrp="1"/>
          </p:cNvSpPr>
          <p:nvPr>
            <p:ph type="title" hasCustomPrompt="1"/>
          </p:nvPr>
        </p:nvSpPr>
        <p:spPr>
          <a:xfrm>
            <a:off x="585217" y="3008108"/>
            <a:ext cx="4193082" cy="526298"/>
          </a:xfrm>
          <a:noFill/>
        </p:spPr>
        <p:txBody>
          <a:bodyPr wrap="square" lIns="0" tIns="0" rIns="0" bIns="0" anchor="ctr" anchorCtr="0">
            <a:spAutoFit/>
          </a:bodyPr>
          <a:lstStyle>
            <a:lvl1pPr algn="l" defTabSz="932742" rtl="0" eaLnBrk="1" latinLnBrk="0" hangingPunct="1">
              <a:lnSpc>
                <a:spcPct val="90000"/>
              </a:lnSpc>
              <a:spcBef>
                <a:spcPct val="0"/>
              </a:spcBef>
              <a:buNone/>
              <a:defRPr lang="en-US" sz="3800" b="1" i="0" kern="1200" cap="none" spc="-50" baseline="0" dirty="0">
                <a:ln w="3175">
                  <a:noFill/>
                </a:ln>
                <a:gradFill flip="none" rotWithShape="1">
                  <a:gsLst>
                    <a:gs pos="0">
                      <a:srgbClr val="FFB900"/>
                    </a:gs>
                    <a:gs pos="77000">
                      <a:srgbClr val="FFB3BB"/>
                    </a:gs>
                  </a:gsLst>
                  <a:lin ang="13500000" scaled="1"/>
                  <a:tileRect/>
                </a:gradFill>
                <a:effectLst/>
                <a:latin typeface="+mj-lt"/>
                <a:ea typeface="+mn-ea"/>
                <a:cs typeface="Segoe Sans Display Semibold" pitchFamily="2" charset="0"/>
              </a:defRPr>
            </a:lvl1pPr>
          </a:lstStyle>
          <a:p>
            <a:r>
              <a:rPr lang="en-US"/>
              <a:t>Section title</a:t>
            </a:r>
          </a:p>
        </p:txBody>
      </p:sp>
      <p:sp>
        <p:nvSpPr>
          <p:cNvPr id="5" name="Freeform: Shape 4">
            <a:extLst>
              <a:ext uri="{FF2B5EF4-FFF2-40B4-BE49-F238E27FC236}">
                <a16:creationId xmlns:a16="http://schemas.microsoft.com/office/drawing/2014/main" id="{41B8D7AF-4257-84D7-94A3-4122E9907420}"/>
              </a:ext>
            </a:extLst>
          </p:cNvPr>
          <p:cNvSpPr/>
          <p:nvPr userDrawn="1"/>
        </p:nvSpPr>
        <p:spPr>
          <a:xfrm>
            <a:off x="6825871" y="768777"/>
            <a:ext cx="1127013" cy="1006592"/>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noFill/>
          <a:ln w="3175" cap="flat">
            <a:gradFill flip="none" rotWithShape="1">
              <a:gsLst>
                <a:gs pos="0">
                  <a:schemeClr val="accent1">
                    <a:lumMod val="5000"/>
                    <a:lumOff val="95000"/>
                  </a:schemeClr>
                </a:gs>
                <a:gs pos="42000">
                  <a:srgbClr val="FFB900"/>
                </a:gs>
                <a:gs pos="100000">
                  <a:srgbClr val="FFB3BB"/>
                </a:gs>
              </a:gsLst>
              <a:lin ang="0" scaled="1"/>
              <a:tileRect/>
            </a:gradFill>
            <a:prstDash val="solid"/>
            <a:miter/>
          </a:ln>
          <a:effectLst>
            <a:innerShdw blurRad="127000">
              <a:prstClr val="black"/>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6" name="Freeform: Shape 5">
            <a:extLst>
              <a:ext uri="{FF2B5EF4-FFF2-40B4-BE49-F238E27FC236}">
                <a16:creationId xmlns:a16="http://schemas.microsoft.com/office/drawing/2014/main" id="{673F8865-98B5-8346-83AB-760459F5A62E}"/>
              </a:ext>
            </a:extLst>
          </p:cNvPr>
          <p:cNvSpPr/>
          <p:nvPr userDrawn="1"/>
        </p:nvSpPr>
        <p:spPr>
          <a:xfrm>
            <a:off x="8876596" y="3175871"/>
            <a:ext cx="2887373" cy="2578857"/>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solidFill>
            <a:schemeClr val="accent4">
              <a:alpha val="10000"/>
            </a:schemeClr>
          </a:solidFill>
          <a:ln w="19050" cap="flat">
            <a:noFill/>
            <a:prstDash val="solid"/>
            <a:miter/>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solidFill>
                <a:schemeClr val="tx1"/>
              </a:solidFill>
            </a:endParaRPr>
          </a:p>
        </p:txBody>
      </p:sp>
      <p:sp>
        <p:nvSpPr>
          <p:cNvPr id="7" name="Freeform: Shape 6">
            <a:extLst>
              <a:ext uri="{FF2B5EF4-FFF2-40B4-BE49-F238E27FC236}">
                <a16:creationId xmlns:a16="http://schemas.microsoft.com/office/drawing/2014/main" id="{27E4C3EF-E506-44F6-3495-DF8C7A144D89}"/>
              </a:ext>
            </a:extLst>
          </p:cNvPr>
          <p:cNvSpPr/>
          <p:nvPr userDrawn="1"/>
        </p:nvSpPr>
        <p:spPr>
          <a:xfrm>
            <a:off x="5456619" y="3644404"/>
            <a:ext cx="2156185" cy="1925796"/>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noFill/>
          <a:ln w="3175" cap="flat">
            <a:gradFill flip="none" rotWithShape="1">
              <a:gsLst>
                <a:gs pos="0">
                  <a:schemeClr val="accent1">
                    <a:lumMod val="5000"/>
                    <a:lumOff val="95000"/>
                  </a:schemeClr>
                </a:gs>
                <a:gs pos="42000">
                  <a:srgbClr val="FFB900"/>
                </a:gs>
                <a:gs pos="100000">
                  <a:srgbClr val="FFB3BB"/>
                </a:gs>
              </a:gsLst>
              <a:lin ang="0" scaled="1"/>
              <a:tileRect/>
            </a:gradFill>
            <a:prstDash val="solid"/>
            <a:miter/>
          </a:ln>
          <a:effectLst>
            <a:innerShdw blurRad="127000">
              <a:prstClr val="black"/>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grpSp>
        <p:nvGrpSpPr>
          <p:cNvPr id="8" name="Group 7">
            <a:extLst>
              <a:ext uri="{FF2B5EF4-FFF2-40B4-BE49-F238E27FC236}">
                <a16:creationId xmlns:a16="http://schemas.microsoft.com/office/drawing/2014/main" id="{57F18C4C-C888-38FC-D121-07D5AC23BEBC}"/>
              </a:ext>
            </a:extLst>
          </p:cNvPr>
          <p:cNvGrpSpPr/>
          <p:nvPr userDrawn="1"/>
        </p:nvGrpSpPr>
        <p:grpSpPr>
          <a:xfrm>
            <a:off x="7815425" y="3998643"/>
            <a:ext cx="2336117" cy="2041356"/>
            <a:chOff x="9221783" y="4158570"/>
            <a:chExt cx="2336117" cy="2041356"/>
          </a:xfrm>
        </p:grpSpPr>
        <p:sp>
          <p:nvSpPr>
            <p:cNvPr id="9" name="Freeform: Shape 8">
              <a:extLst>
                <a:ext uri="{FF2B5EF4-FFF2-40B4-BE49-F238E27FC236}">
                  <a16:creationId xmlns:a16="http://schemas.microsoft.com/office/drawing/2014/main" id="{48B98490-2670-B65A-E866-AFCAD6A3E3B6}"/>
                </a:ext>
              </a:extLst>
            </p:cNvPr>
            <p:cNvSpPr/>
            <p:nvPr/>
          </p:nvSpPr>
          <p:spPr>
            <a:xfrm flipH="1">
              <a:off x="9221783" y="4158570"/>
              <a:ext cx="2336117" cy="2041356"/>
            </a:xfrm>
            <a:custGeom>
              <a:avLst/>
              <a:gdLst>
                <a:gd name="connsiteX0" fmla="*/ 799317 w 2336117"/>
                <a:gd name="connsiteY0" fmla="*/ 0 h 2041356"/>
                <a:gd name="connsiteX1" fmla="*/ 343943 w 2336117"/>
                <a:gd name="connsiteY1" fmla="*/ 0 h 2041356"/>
                <a:gd name="connsiteX2" fmla="*/ 243229 w 2336117"/>
                <a:gd name="connsiteY2" fmla="*/ 58066 h 2041356"/>
                <a:gd name="connsiteX3" fmla="*/ 15542 w 2336117"/>
                <a:gd name="connsiteY3" fmla="*/ 452484 h 2041356"/>
                <a:gd name="connsiteX4" fmla="*/ 15542 w 2336117"/>
                <a:gd name="connsiteY4" fmla="*/ 568618 h 2041356"/>
                <a:gd name="connsiteX5" fmla="*/ 243229 w 2336117"/>
                <a:gd name="connsiteY5" fmla="*/ 963035 h 2041356"/>
                <a:gd name="connsiteX6" fmla="*/ 343943 w 2336117"/>
                <a:gd name="connsiteY6" fmla="*/ 1021104 h 2041356"/>
                <a:gd name="connsiteX7" fmla="*/ 706013 w 2336117"/>
                <a:gd name="connsiteY7" fmla="*/ 1021104 h 2041356"/>
                <a:gd name="connsiteX8" fmla="*/ 617340 w 2336117"/>
                <a:gd name="connsiteY8" fmla="*/ 1174710 h 2041356"/>
                <a:gd name="connsiteX9" fmla="*/ 617340 w 2336117"/>
                <a:gd name="connsiteY9" fmla="*/ 1351713 h 2041356"/>
                <a:gd name="connsiteX10" fmla="*/ 964363 w 2336117"/>
                <a:gd name="connsiteY10" fmla="*/ 1952853 h 2041356"/>
                <a:gd name="connsiteX11" fmla="*/ 1117863 w 2336117"/>
                <a:gd name="connsiteY11" fmla="*/ 2041356 h 2041356"/>
                <a:gd name="connsiteX12" fmla="*/ 1811909 w 2336117"/>
                <a:gd name="connsiteY12" fmla="*/ 2041356 h 2041356"/>
                <a:gd name="connsiteX13" fmla="*/ 1965406 w 2336117"/>
                <a:gd name="connsiteY13" fmla="*/ 1952853 h 2041356"/>
                <a:gd name="connsiteX14" fmla="*/ 2312433 w 2336117"/>
                <a:gd name="connsiteY14" fmla="*/ 1351713 h 2041356"/>
                <a:gd name="connsiteX15" fmla="*/ 2312433 w 2336117"/>
                <a:gd name="connsiteY15" fmla="*/ 1174710 h 2041356"/>
                <a:gd name="connsiteX16" fmla="*/ 1965406 w 2336117"/>
                <a:gd name="connsiteY16" fmla="*/ 573570 h 2041356"/>
                <a:gd name="connsiteX17" fmla="*/ 1811909 w 2336117"/>
                <a:gd name="connsiteY17" fmla="*/ 485070 h 2041356"/>
                <a:gd name="connsiteX18" fmla="*/ 1136439 w 2336117"/>
                <a:gd name="connsiteY18" fmla="*/ 485070 h 2041356"/>
                <a:gd name="connsiteX19" fmla="*/ 1127718 w 2336117"/>
                <a:gd name="connsiteY19" fmla="*/ 452484 h 2041356"/>
                <a:gd name="connsiteX20" fmla="*/ 900028 w 2336117"/>
                <a:gd name="connsiteY20" fmla="*/ 58066 h 2041356"/>
                <a:gd name="connsiteX21" fmla="*/ 799317 w 2336117"/>
                <a:gd name="connsiteY21" fmla="*/ 0 h 2041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336117" h="2041356">
                  <a:moveTo>
                    <a:pt x="799317" y="0"/>
                  </a:moveTo>
                  <a:lnTo>
                    <a:pt x="343943" y="0"/>
                  </a:lnTo>
                  <a:cubicBezTo>
                    <a:pt x="302501" y="0"/>
                    <a:pt x="264191" y="22167"/>
                    <a:pt x="243229" y="58066"/>
                  </a:cubicBezTo>
                  <a:lnTo>
                    <a:pt x="15542" y="452484"/>
                  </a:lnTo>
                  <a:cubicBezTo>
                    <a:pt x="-5181" y="488385"/>
                    <a:pt x="-5181" y="532718"/>
                    <a:pt x="15542" y="568618"/>
                  </a:cubicBezTo>
                  <a:lnTo>
                    <a:pt x="243229" y="963035"/>
                  </a:lnTo>
                  <a:cubicBezTo>
                    <a:pt x="263948" y="998935"/>
                    <a:pt x="302258" y="1021104"/>
                    <a:pt x="343943" y="1021104"/>
                  </a:cubicBezTo>
                  <a:lnTo>
                    <a:pt x="706013" y="1021104"/>
                  </a:lnTo>
                  <a:lnTo>
                    <a:pt x="617340" y="1174710"/>
                  </a:lnTo>
                  <a:cubicBezTo>
                    <a:pt x="585757" y="1229429"/>
                    <a:pt x="585757" y="1296998"/>
                    <a:pt x="617340" y="1351713"/>
                  </a:cubicBezTo>
                  <a:lnTo>
                    <a:pt x="964363" y="1952853"/>
                  </a:lnTo>
                  <a:cubicBezTo>
                    <a:pt x="995942" y="2007568"/>
                    <a:pt x="1054331" y="2041356"/>
                    <a:pt x="1117863" y="2041356"/>
                  </a:cubicBezTo>
                  <a:lnTo>
                    <a:pt x="1811909" y="2041356"/>
                  </a:lnTo>
                  <a:cubicBezTo>
                    <a:pt x="1875071" y="2041356"/>
                    <a:pt x="1933460" y="2007568"/>
                    <a:pt x="1965406" y="1952853"/>
                  </a:cubicBezTo>
                  <a:lnTo>
                    <a:pt x="2312433" y="1351713"/>
                  </a:lnTo>
                  <a:cubicBezTo>
                    <a:pt x="2344012" y="1296998"/>
                    <a:pt x="2344012" y="1229429"/>
                    <a:pt x="2312433" y="1174710"/>
                  </a:cubicBezTo>
                  <a:lnTo>
                    <a:pt x="1965406" y="573570"/>
                  </a:lnTo>
                  <a:cubicBezTo>
                    <a:pt x="1933827" y="518854"/>
                    <a:pt x="1875438" y="485070"/>
                    <a:pt x="1811909" y="485070"/>
                  </a:cubicBezTo>
                  <a:lnTo>
                    <a:pt x="1136439" y="485070"/>
                  </a:lnTo>
                  <a:lnTo>
                    <a:pt x="1127718" y="452484"/>
                  </a:lnTo>
                  <a:lnTo>
                    <a:pt x="900028" y="58066"/>
                  </a:lnTo>
                  <a:cubicBezTo>
                    <a:pt x="879309" y="22167"/>
                    <a:pt x="840999" y="0"/>
                    <a:pt x="799317" y="0"/>
                  </a:cubicBezTo>
                  <a:close/>
                </a:path>
              </a:pathLst>
            </a:custGeom>
            <a:solidFill>
              <a:schemeClr val="bg1"/>
            </a:solidFill>
            <a:ln w="19050" cap="flat">
              <a:gradFill flip="none" rotWithShape="1">
                <a:gsLst>
                  <a:gs pos="0">
                    <a:schemeClr val="accent1">
                      <a:lumMod val="5000"/>
                      <a:lumOff val="95000"/>
                    </a:schemeClr>
                  </a:gs>
                  <a:gs pos="42000">
                    <a:srgbClr val="FFB3BB"/>
                  </a:gs>
                  <a:gs pos="100000">
                    <a:srgbClr val="FFB900"/>
                  </a:gs>
                </a:gsLst>
                <a:lin ang="10800000" scaled="1"/>
                <a:tileRect/>
              </a:gradFill>
              <a:prstDash val="solid"/>
              <a:miter/>
            </a:ln>
            <a:effectLst>
              <a:innerShdw blurRad="127000">
                <a:prstClr val="black"/>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10" name="Freeform: Shape 9">
              <a:extLst>
                <a:ext uri="{FF2B5EF4-FFF2-40B4-BE49-F238E27FC236}">
                  <a16:creationId xmlns:a16="http://schemas.microsoft.com/office/drawing/2014/main" id="{843519EF-1772-49EB-4B6C-6102D497C84D}"/>
                </a:ext>
              </a:extLst>
            </p:cNvPr>
            <p:cNvSpPr/>
            <p:nvPr/>
          </p:nvSpPr>
          <p:spPr>
            <a:xfrm>
              <a:off x="9402160" y="4812223"/>
              <a:ext cx="1392776" cy="1243956"/>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gradFill flip="none" rotWithShape="1">
              <a:gsLst>
                <a:gs pos="0">
                  <a:srgbClr val="FFB3BB"/>
                </a:gs>
                <a:gs pos="100000">
                  <a:srgbClr val="C03BC4"/>
                </a:gs>
              </a:gsLst>
              <a:lin ang="2700000" scaled="1"/>
              <a:tileRect/>
            </a:gradFill>
            <a:ln w="19050" cap="flat">
              <a:noFill/>
              <a:prstDash val="solid"/>
              <a:miter/>
            </a:ln>
            <a:effectLst>
              <a:innerShdw blurRad="127000">
                <a:prstClr val="black">
                  <a:alpha val="99000"/>
                </a:prstClr>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11" name="Freeform: Shape 10">
              <a:extLst>
                <a:ext uri="{FF2B5EF4-FFF2-40B4-BE49-F238E27FC236}">
                  <a16:creationId xmlns:a16="http://schemas.microsoft.com/office/drawing/2014/main" id="{E57C2BB3-9109-B167-941F-2A3371423598}"/>
                </a:ext>
              </a:extLst>
            </p:cNvPr>
            <p:cNvSpPr/>
            <p:nvPr/>
          </p:nvSpPr>
          <p:spPr>
            <a:xfrm>
              <a:off x="10584870" y="4301683"/>
              <a:ext cx="814410" cy="727390"/>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gradFill flip="none" rotWithShape="1">
              <a:gsLst>
                <a:gs pos="0">
                  <a:srgbClr val="FFB900"/>
                </a:gs>
                <a:gs pos="89000">
                  <a:srgbClr val="D59ED7"/>
                </a:gs>
              </a:gsLst>
              <a:lin ang="2700000" scaled="1"/>
              <a:tileRect/>
            </a:gradFill>
            <a:ln w="19050" cap="flat">
              <a:noFill/>
              <a:prstDash val="solid"/>
              <a:miter/>
            </a:ln>
            <a:effectLst>
              <a:innerShdw blurRad="127000">
                <a:prstClr val="black">
                  <a:alpha val="99000"/>
                </a:prstClr>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grpSp>
      <p:grpSp>
        <p:nvGrpSpPr>
          <p:cNvPr id="12" name="Group 11">
            <a:extLst>
              <a:ext uri="{FF2B5EF4-FFF2-40B4-BE49-F238E27FC236}">
                <a16:creationId xmlns:a16="http://schemas.microsoft.com/office/drawing/2014/main" id="{76E6EFCF-B007-BFC5-D3CF-A045FAB14F8F}"/>
              </a:ext>
            </a:extLst>
          </p:cNvPr>
          <p:cNvGrpSpPr/>
          <p:nvPr userDrawn="1"/>
        </p:nvGrpSpPr>
        <p:grpSpPr>
          <a:xfrm>
            <a:off x="4556760" y="1204353"/>
            <a:ext cx="6411366" cy="3079561"/>
            <a:chOff x="5747002" y="4290215"/>
            <a:chExt cx="2936795" cy="1410626"/>
          </a:xfrm>
        </p:grpSpPr>
        <p:sp>
          <p:nvSpPr>
            <p:cNvPr id="13" name="Rectangle: Top Corners Rounded 12">
              <a:extLst>
                <a:ext uri="{FF2B5EF4-FFF2-40B4-BE49-F238E27FC236}">
                  <a16:creationId xmlns:a16="http://schemas.microsoft.com/office/drawing/2014/main" id="{2981FEEF-2FF7-A9B9-F791-B55B0DC94E0A}"/>
                </a:ext>
              </a:extLst>
            </p:cNvPr>
            <p:cNvSpPr/>
            <p:nvPr/>
          </p:nvSpPr>
          <p:spPr bwMode="auto">
            <a:xfrm>
              <a:off x="5747002" y="4290215"/>
              <a:ext cx="2233051" cy="1406543"/>
            </a:xfrm>
            <a:prstGeom prst="round2SameRect">
              <a:avLst>
                <a:gd name="adj1" fmla="val 11791"/>
                <a:gd name="adj2" fmla="val 9210"/>
              </a:avLst>
            </a:prstGeom>
            <a:gradFill flip="none" rotWithShape="1">
              <a:gsLst>
                <a:gs pos="86000">
                  <a:srgbClr val="FFB900"/>
                </a:gs>
                <a:gs pos="0">
                  <a:srgbClr val="C03BC4">
                    <a:alpha val="0"/>
                  </a:srgbClr>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b="0" i="0">
                <a:solidFill>
                  <a:srgbClr val="FFFFFF"/>
                </a:solidFill>
                <a:cs typeface="Segoe Sans Text" pitchFamily="2" charset="0"/>
              </a:endParaRPr>
            </a:p>
          </p:txBody>
        </p:sp>
        <p:sp>
          <p:nvSpPr>
            <p:cNvPr id="14" name="Freeform: Shape 13">
              <a:extLst>
                <a:ext uri="{FF2B5EF4-FFF2-40B4-BE49-F238E27FC236}">
                  <a16:creationId xmlns:a16="http://schemas.microsoft.com/office/drawing/2014/main" id="{65A90B36-5EB5-F1B4-41DD-EFCCC5D72D33}"/>
                </a:ext>
              </a:extLst>
            </p:cNvPr>
            <p:cNvSpPr/>
            <p:nvPr/>
          </p:nvSpPr>
          <p:spPr>
            <a:xfrm>
              <a:off x="7104753" y="4290518"/>
              <a:ext cx="1579044" cy="1410323"/>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blipFill dpi="0" rotWithShape="1">
              <a:blip r:embed="rId3"/>
              <a:srcRect/>
              <a:tile tx="-285750" ty="-209550" sx="55000" sy="55000" flip="none" algn="ctr"/>
            </a:blipFill>
            <a:ln w="19050" cap="flat">
              <a:noFill/>
              <a:prstDash val="solid"/>
              <a:miter/>
            </a:ln>
            <a:effectLst>
              <a:outerShdw blurRad="88900" dist="76200" dir="8100000" algn="tr" rotWithShape="0">
                <a:prstClr val="black">
                  <a:alpha val="30000"/>
                </a:prstClr>
              </a:out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solidFill>
                  <a:schemeClr val="tx1"/>
                </a:solidFill>
              </a:endParaRPr>
            </a:p>
          </p:txBody>
        </p:sp>
      </p:grpSp>
    </p:spTree>
    <p:extLst>
      <p:ext uri="{BB962C8B-B14F-4D97-AF65-F5344CB8AC3E}">
        <p14:creationId xmlns:p14="http://schemas.microsoft.com/office/powerpoint/2010/main" val="28845124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35">
          <p15:clr>
            <a:srgbClr val="5ACBF0"/>
          </p15:clr>
        </p15:guide>
        <p15:guide id="3" orient="horz" pos="1910">
          <p15:clr>
            <a:srgbClr val="5ACBF0"/>
          </p15:clr>
        </p15:guide>
      </p15:sldGuideLst>
    </p:ext>
  </p:extLst>
</p:sldLayout>
</file>

<file path=ppt/slideLayouts/slideLayout38.xml><?xml version="1.0" encoding="utf-8"?>
<p:sldLayout xmlns:a="http://schemas.openxmlformats.org/drawingml/2006/main" xmlns:r="http://schemas.openxmlformats.org/officeDocument/2006/relationships" xmlns:p="http://schemas.openxmlformats.org/presentationml/2006/main" showMasterSp="0" preserve="1" userDrawn="1">
  <p:cSld name="Section Title 10">
    <p:bg>
      <p:bgPr>
        <a:solidFill>
          <a:schemeClr val="accent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48C7816-847B-80B4-5BD2-3181B1FA0E68}"/>
              </a:ext>
              <a:ext uri="{C183D7F6-B498-43B3-948B-1728B52AA6E4}">
                <adec:decorative xmlns:adec="http://schemas.microsoft.com/office/drawing/2017/decorative" val="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Title 1"/>
          <p:cNvSpPr>
            <a:spLocks noGrp="1"/>
          </p:cNvSpPr>
          <p:nvPr>
            <p:ph type="title" hasCustomPrompt="1"/>
          </p:nvPr>
        </p:nvSpPr>
        <p:spPr>
          <a:xfrm>
            <a:off x="585216" y="3035808"/>
            <a:ext cx="9144000" cy="498598"/>
          </a:xfrm>
          <a:noFill/>
        </p:spPr>
        <p:txBody>
          <a:bodyPr lIns="0" tIns="0" rIns="0" bIns="0" anchor="ctr" anchorCtr="0">
            <a:spAutoFit/>
          </a:bodyPr>
          <a:lstStyle>
            <a:lvl1pPr algn="l" defTabSz="932742" rtl="0" eaLnBrk="1" latinLnBrk="0" hangingPunct="1">
              <a:lnSpc>
                <a:spcPct val="90000"/>
              </a:lnSpc>
              <a:spcBef>
                <a:spcPct val="0"/>
              </a:spcBef>
              <a:buNone/>
              <a:defRPr lang="en-US" sz="3600" b="1" i="0" kern="1200" cap="none" spc="-50" baseline="0" dirty="0">
                <a:ln w="3175">
                  <a:noFill/>
                </a:ln>
                <a:solidFill>
                  <a:schemeClr val="tx1"/>
                </a:solidFill>
                <a:effectLst/>
                <a:latin typeface="+mj-lt"/>
                <a:ea typeface="+mn-ea"/>
                <a:cs typeface="Segoe Sans Display Semibold" pitchFamily="2" charset="0"/>
              </a:defRPr>
            </a:lvl1pPr>
          </a:lstStyle>
          <a:p>
            <a:r>
              <a:rPr lang="en-US"/>
              <a:t>Section title</a:t>
            </a:r>
          </a:p>
        </p:txBody>
      </p:sp>
    </p:spTree>
    <p:extLst>
      <p:ext uri="{BB962C8B-B14F-4D97-AF65-F5344CB8AC3E}">
        <p14:creationId xmlns:p14="http://schemas.microsoft.com/office/powerpoint/2010/main" val="414165350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27">
          <p15:clr>
            <a:srgbClr val="5ACBF0"/>
          </p15:clr>
        </p15:guide>
        <p15:guide id="3" orient="horz" pos="1911">
          <p15:clr>
            <a:srgbClr val="5ACBF0"/>
          </p15:clr>
        </p15:guide>
      </p15:sldGuideLst>
    </p:ext>
  </p:extLst>
</p:sldLayout>
</file>

<file path=ppt/slideLayouts/slideLayout39.xml><?xml version="1.0" encoding="utf-8"?>
<p:sldLayout xmlns:a="http://schemas.openxmlformats.org/drawingml/2006/main" xmlns:r="http://schemas.openxmlformats.org/officeDocument/2006/relationships" xmlns:p="http://schemas.openxmlformats.org/presentationml/2006/main" showMasterSp="0" preserve="1" userDrawn="1">
  <p:cSld name="Teams photo">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60FF0E-5EAE-6DBA-5C26-CA142DB1E52F}"/>
              </a:ext>
            </a:extLst>
          </p:cNvPr>
          <p:cNvSpPr>
            <a:spLocks noGrp="1"/>
          </p:cNvSpPr>
          <p:nvPr>
            <p:ph type="title"/>
          </p:nvPr>
        </p:nvSpPr>
        <p:spPr/>
        <p:txBody>
          <a:bodyPr/>
          <a:lstStyle/>
          <a:p>
            <a:r>
              <a:rPr lang="en-US"/>
              <a:t>Click to edit Master title style</a:t>
            </a:r>
          </a:p>
        </p:txBody>
      </p:sp>
      <p:sp>
        <p:nvSpPr>
          <p:cNvPr id="5" name="Content Placeholder 5">
            <a:extLst>
              <a:ext uri="{FF2B5EF4-FFF2-40B4-BE49-F238E27FC236}">
                <a16:creationId xmlns:a16="http://schemas.microsoft.com/office/drawing/2014/main" id="{7F9D2A44-B2BD-41E2-51F6-4EBB61D5C71E}"/>
              </a:ext>
            </a:extLst>
          </p:cNvPr>
          <p:cNvSpPr>
            <a:spLocks noGrp="1"/>
          </p:cNvSpPr>
          <p:nvPr>
            <p:ph sz="quarter" idx="10"/>
          </p:nvPr>
        </p:nvSpPr>
        <p:spPr>
          <a:xfrm>
            <a:off x="584201" y="1435100"/>
            <a:ext cx="4197350"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13" descr="This photo is a 'placeholder' only. Drag or drop your photo here, or click and tap the center to insert a photo.">
            <a:extLst>
              <a:ext uri="{FF2B5EF4-FFF2-40B4-BE49-F238E27FC236}">
                <a16:creationId xmlns:a16="http://schemas.microsoft.com/office/drawing/2014/main" id="{32CE3E10-2039-12AE-CC87-57D41C446A40}"/>
              </a:ext>
            </a:extLst>
          </p:cNvPr>
          <p:cNvSpPr>
            <a:spLocks noGrp="1"/>
          </p:cNvSpPr>
          <p:nvPr>
            <p:ph sz="quarter" idx="14" hasCustomPrompt="1"/>
          </p:nvPr>
        </p:nvSpPr>
        <p:spPr>
          <a:xfrm>
            <a:off x="6096000" y="1440444"/>
            <a:ext cx="5519928" cy="4828594"/>
          </a:xfrm>
          <a:blipFill dpi="0" rotWithShape="1">
            <a:blip r:embed="rId2" cstate="print">
              <a:extLst>
                <a:ext uri="{28A0092B-C50C-407E-A947-70E740481C1C}">
                  <a14:useLocalDpi xmlns:a14="http://schemas.microsoft.com/office/drawing/2010/main"/>
                </a:ext>
              </a:extLst>
            </a:blip>
            <a:srcRect/>
            <a:stretch>
              <a:fillRect b="237"/>
            </a:stretch>
          </a:blipFill>
          <a:effectLst/>
        </p:spPr>
        <p:txBody>
          <a:bodyPr tIns="822960">
            <a:noAutofit/>
          </a:bodyPr>
          <a:lstStyle>
            <a:lvl1pPr marL="0" indent="0" algn="ctr">
              <a:lnSpc>
                <a:spcPts val="1150"/>
              </a:lnSpc>
              <a:spcBef>
                <a:spcPts val="0"/>
              </a:spcBef>
              <a:buFontTx/>
              <a:buNone/>
              <a:defRPr sz="1100" b="0" i="0">
                <a:solidFill>
                  <a:schemeClr val="bg2"/>
                </a:solidFill>
                <a:latin typeface="Segoe Sans Text" pitchFamily="2" charset="0"/>
                <a:cs typeface="Segoe Sans Text" pitchFamily="2" charset="0"/>
              </a:defRPr>
            </a:lvl1pPr>
          </a:lstStyle>
          <a:p>
            <a:pPr lvl="0"/>
            <a:r>
              <a:rPr lang="en-US"/>
              <a:t>Drag &amp; drop your </a:t>
            </a:r>
            <a:br>
              <a:rPr lang="en-US"/>
            </a:br>
            <a:r>
              <a:rPr lang="en-US"/>
              <a:t>photo here</a:t>
            </a:r>
            <a:br>
              <a:rPr lang="en-US"/>
            </a:br>
            <a:r>
              <a:rPr lang="en-US"/>
              <a:t> or tap the icon below </a:t>
            </a:r>
            <a:br>
              <a:rPr lang="en-US"/>
            </a:br>
            <a:r>
              <a:rPr lang="en-US"/>
              <a:t>to insert</a:t>
            </a:r>
          </a:p>
        </p:txBody>
      </p:sp>
    </p:spTree>
    <p:extLst>
      <p:ext uri="{BB962C8B-B14F-4D97-AF65-F5344CB8AC3E}">
        <p14:creationId xmlns:p14="http://schemas.microsoft.com/office/powerpoint/2010/main" val="2059967505"/>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52">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guide id="31" pos="3840">
          <p15:clr>
            <a:srgbClr val="5ACBF0"/>
          </p15:clr>
        </p15:guide>
      </p15:sldGuideLst>
    </p:ext>
  </p:extLst>
</p:sldLayout>
</file>

<file path=ppt/slideLayouts/slideLayout40.xml><?xml version="1.0" encoding="utf-8"?>
<p:sldLayout xmlns:a="http://schemas.openxmlformats.org/drawingml/2006/main" xmlns:r="http://schemas.openxmlformats.org/officeDocument/2006/relationships" xmlns:p="http://schemas.openxmlformats.org/presentationml/2006/main" showMasterSp="0" preserve="1" userDrawn="1">
  <p:cSld name="Teams photo + phone">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900D45D-3EA4-7F3B-64A0-D84030EBB18E}"/>
              </a:ext>
            </a:extLst>
          </p:cNvPr>
          <p:cNvSpPr>
            <a:spLocks noGrp="1"/>
          </p:cNvSpPr>
          <p:nvPr>
            <p:ph type="title"/>
          </p:nvPr>
        </p:nvSpPr>
        <p:spPr/>
        <p:txBody>
          <a:bodyPr/>
          <a:lstStyle/>
          <a:p>
            <a:r>
              <a:rPr lang="en-US"/>
              <a:t>Click to edit Master title style</a:t>
            </a:r>
          </a:p>
        </p:txBody>
      </p:sp>
      <p:sp>
        <p:nvSpPr>
          <p:cNvPr id="4" name="Content Placeholder 5">
            <a:extLst>
              <a:ext uri="{FF2B5EF4-FFF2-40B4-BE49-F238E27FC236}">
                <a16:creationId xmlns:a16="http://schemas.microsoft.com/office/drawing/2014/main" id="{C212A9D4-F5D9-052C-7A34-F2ED042D581D}"/>
              </a:ext>
            </a:extLst>
          </p:cNvPr>
          <p:cNvSpPr>
            <a:spLocks noGrp="1"/>
          </p:cNvSpPr>
          <p:nvPr>
            <p:ph sz="quarter" idx="10"/>
          </p:nvPr>
        </p:nvSpPr>
        <p:spPr>
          <a:xfrm>
            <a:off x="584201" y="1435100"/>
            <a:ext cx="4197350"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13" descr="This photo is a 'placeholder' only. Drag or drop your photo here, or click and tap the center to insert a photo.">
            <a:extLst>
              <a:ext uri="{FF2B5EF4-FFF2-40B4-BE49-F238E27FC236}">
                <a16:creationId xmlns:a16="http://schemas.microsoft.com/office/drawing/2014/main" id="{5DC2722A-B914-4AB3-B3B3-7FCC3FDCD486}"/>
              </a:ext>
            </a:extLst>
          </p:cNvPr>
          <p:cNvSpPr>
            <a:spLocks noGrp="1"/>
          </p:cNvSpPr>
          <p:nvPr>
            <p:ph sz="quarter" idx="14" hasCustomPrompt="1"/>
          </p:nvPr>
        </p:nvSpPr>
        <p:spPr>
          <a:xfrm>
            <a:off x="6095999" y="1436687"/>
            <a:ext cx="2609083" cy="3465576"/>
          </a:xfrm>
          <a:blipFill dpi="0" rotWithShape="1">
            <a:blip r:embed="rId2" cstate="print">
              <a:extLst>
                <a:ext uri="{28A0092B-C50C-407E-A947-70E740481C1C}">
                  <a14:useLocalDpi xmlns:a14="http://schemas.microsoft.com/office/drawing/2010/main"/>
                </a:ext>
              </a:extLst>
            </a:blip>
            <a:srcRect/>
            <a:stretch>
              <a:fillRect/>
            </a:stretch>
          </a:blipFill>
          <a:effectLst/>
        </p:spPr>
        <p:txBody>
          <a:bodyPr tIns="822960">
            <a:noAutofit/>
          </a:bodyPr>
          <a:lstStyle>
            <a:lvl1pPr marL="0" indent="0" algn="ctr">
              <a:lnSpc>
                <a:spcPts val="1150"/>
              </a:lnSpc>
              <a:spcBef>
                <a:spcPts val="0"/>
              </a:spcBef>
              <a:buFontTx/>
              <a:buNone/>
              <a:defRPr sz="1100" b="0" i="0">
                <a:solidFill>
                  <a:schemeClr val="bg2"/>
                </a:solidFill>
                <a:latin typeface="Segoe Sans Text" pitchFamily="2" charset="0"/>
                <a:cs typeface="Segoe Sans Text" pitchFamily="2" charset="0"/>
              </a:defRPr>
            </a:lvl1pPr>
          </a:lstStyle>
          <a:p>
            <a:pPr lvl="0"/>
            <a:r>
              <a:rPr lang="en-US"/>
              <a:t>Drag &amp; drop your </a:t>
            </a:r>
            <a:br>
              <a:rPr lang="en-US"/>
            </a:br>
            <a:r>
              <a:rPr lang="en-US"/>
              <a:t>photo here</a:t>
            </a:r>
            <a:br>
              <a:rPr lang="en-US"/>
            </a:br>
            <a:r>
              <a:rPr lang="en-US"/>
              <a:t> or tap the icon below </a:t>
            </a:r>
            <a:br>
              <a:rPr lang="en-US"/>
            </a:br>
            <a:r>
              <a:rPr lang="en-US"/>
              <a:t>to insert</a:t>
            </a:r>
          </a:p>
        </p:txBody>
      </p:sp>
      <p:sp>
        <p:nvSpPr>
          <p:cNvPr id="12" name="Content Placeholder 13" descr="This photo is a 'placeholder' only. Drag or drop your photo here, or click and tap the center to insert a photo.">
            <a:extLst>
              <a:ext uri="{FF2B5EF4-FFF2-40B4-BE49-F238E27FC236}">
                <a16:creationId xmlns:a16="http://schemas.microsoft.com/office/drawing/2014/main" id="{472302E8-33D2-375D-E6DF-46102EAAFCBB}"/>
              </a:ext>
            </a:extLst>
          </p:cNvPr>
          <p:cNvSpPr>
            <a:spLocks noGrp="1"/>
          </p:cNvSpPr>
          <p:nvPr>
            <p:ph sz="quarter" idx="16" hasCustomPrompt="1"/>
          </p:nvPr>
        </p:nvSpPr>
        <p:spPr>
          <a:xfrm>
            <a:off x="9005454" y="1436687"/>
            <a:ext cx="2609083" cy="3465576"/>
          </a:xfrm>
          <a:blipFill dpi="0" rotWithShape="1">
            <a:blip r:embed="rId2" cstate="print">
              <a:extLst>
                <a:ext uri="{28A0092B-C50C-407E-A947-70E740481C1C}">
                  <a14:useLocalDpi xmlns:a14="http://schemas.microsoft.com/office/drawing/2010/main"/>
                </a:ext>
              </a:extLst>
            </a:blip>
            <a:srcRect/>
            <a:stretch>
              <a:fillRect/>
            </a:stretch>
          </a:blipFill>
          <a:effectLst/>
        </p:spPr>
        <p:txBody>
          <a:bodyPr tIns="822960">
            <a:noAutofit/>
          </a:bodyPr>
          <a:lstStyle>
            <a:lvl1pPr marL="0" indent="0" algn="ctr">
              <a:lnSpc>
                <a:spcPts val="1150"/>
              </a:lnSpc>
              <a:spcBef>
                <a:spcPts val="0"/>
              </a:spcBef>
              <a:buFontTx/>
              <a:buNone/>
              <a:defRPr sz="1100" b="0" i="0">
                <a:solidFill>
                  <a:schemeClr val="bg2"/>
                </a:solidFill>
                <a:latin typeface="Segoe Sans Text" pitchFamily="2" charset="0"/>
                <a:cs typeface="Segoe Sans Text" pitchFamily="2" charset="0"/>
              </a:defRPr>
            </a:lvl1pPr>
          </a:lstStyle>
          <a:p>
            <a:pPr lvl="0"/>
            <a:r>
              <a:rPr lang="en-US"/>
              <a:t>Drag &amp; drop your </a:t>
            </a:r>
            <a:br>
              <a:rPr lang="en-US"/>
            </a:br>
            <a:r>
              <a:rPr lang="en-US"/>
              <a:t>photo here</a:t>
            </a:r>
            <a:br>
              <a:rPr lang="en-US"/>
            </a:br>
            <a:r>
              <a:rPr lang="en-US"/>
              <a:t> or tap the icon below </a:t>
            </a:r>
            <a:br>
              <a:rPr lang="en-US"/>
            </a:br>
            <a:r>
              <a:rPr lang="en-US"/>
              <a:t>to insert</a:t>
            </a:r>
          </a:p>
        </p:txBody>
      </p:sp>
    </p:spTree>
    <p:extLst>
      <p:ext uri="{BB962C8B-B14F-4D97-AF65-F5344CB8AC3E}">
        <p14:creationId xmlns:p14="http://schemas.microsoft.com/office/powerpoint/2010/main" val="3946789571"/>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52">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guide id="31" pos="3840">
          <p15:clr>
            <a:srgbClr val="5ACBF0"/>
          </p15:clr>
        </p15:guide>
      </p15:sldGuideLst>
    </p:ext>
  </p:extLst>
</p:sldLayout>
</file>

<file path=ppt/slideLayouts/slideLayout41.xml><?xml version="1.0" encoding="utf-8"?>
<p:sldLayout xmlns:a="http://schemas.openxmlformats.org/drawingml/2006/main" xmlns:r="http://schemas.openxmlformats.org/officeDocument/2006/relationships" xmlns:p="http://schemas.openxmlformats.org/presentationml/2006/main" showMasterSp="0" preserve="1" userDrawn="1">
  <p:cSld name="Teams photo 2">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9CA7FB4-4C42-D1E5-5F50-EE61B75CB600}"/>
              </a:ext>
            </a:extLst>
          </p:cNvPr>
          <p:cNvSpPr>
            <a:spLocks noGrp="1"/>
          </p:cNvSpPr>
          <p:nvPr>
            <p:ph type="title"/>
          </p:nvPr>
        </p:nvSpPr>
        <p:spPr/>
        <p:txBody>
          <a:bodyPr/>
          <a:lstStyle/>
          <a:p>
            <a:r>
              <a:rPr lang="en-US"/>
              <a:t>Click to edit Master title style</a:t>
            </a:r>
          </a:p>
        </p:txBody>
      </p:sp>
      <p:sp>
        <p:nvSpPr>
          <p:cNvPr id="5" name="Content Placeholder 5">
            <a:extLst>
              <a:ext uri="{FF2B5EF4-FFF2-40B4-BE49-F238E27FC236}">
                <a16:creationId xmlns:a16="http://schemas.microsoft.com/office/drawing/2014/main" id="{CEEE9CB3-A6B1-2142-9783-61854B6B38C8}"/>
              </a:ext>
            </a:extLst>
          </p:cNvPr>
          <p:cNvSpPr>
            <a:spLocks noGrp="1"/>
          </p:cNvSpPr>
          <p:nvPr>
            <p:ph sz="quarter" idx="10"/>
          </p:nvPr>
        </p:nvSpPr>
        <p:spPr>
          <a:xfrm>
            <a:off x="584201" y="1435100"/>
            <a:ext cx="4197350"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13" descr="This photo is a 'placeholder' only. Drag or drop your photo here, or click and tap the center to insert a photo.">
            <a:extLst>
              <a:ext uri="{FF2B5EF4-FFF2-40B4-BE49-F238E27FC236}">
                <a16:creationId xmlns:a16="http://schemas.microsoft.com/office/drawing/2014/main" id="{4FAC5B4A-F3EB-8225-68AA-ED2E4FAF014B}"/>
              </a:ext>
            </a:extLst>
          </p:cNvPr>
          <p:cNvSpPr>
            <a:spLocks noGrp="1"/>
          </p:cNvSpPr>
          <p:nvPr>
            <p:ph sz="quarter" idx="14" hasCustomPrompt="1"/>
          </p:nvPr>
        </p:nvSpPr>
        <p:spPr>
          <a:xfrm>
            <a:off x="6096001" y="1440441"/>
            <a:ext cx="5519928" cy="3833257"/>
          </a:xfrm>
          <a:blipFill dpi="0" rotWithShape="1">
            <a:blip r:embed="rId2" cstate="screen">
              <a:extLst>
                <a:ext uri="{28A0092B-C50C-407E-A947-70E740481C1C}">
                  <a14:useLocalDpi xmlns:a14="http://schemas.microsoft.com/office/drawing/2010/main"/>
                </a:ext>
              </a:extLst>
            </a:blip>
            <a:srcRect/>
            <a:stretch>
              <a:fillRect/>
            </a:stretch>
          </a:blipFill>
          <a:effectLst>
            <a:outerShdw blurRad="254000" dist="12700" dir="5400000" sx="101000" sy="101000" algn="ctr" rotWithShape="0">
              <a:srgbClr val="000000">
                <a:alpha val="20000"/>
              </a:srgbClr>
            </a:outerShdw>
          </a:effectLst>
        </p:spPr>
        <p:txBody>
          <a:bodyPr tIns="1280160">
            <a:noAutofit/>
          </a:bodyPr>
          <a:lstStyle>
            <a:lvl1pPr marL="0" indent="0" algn="ctr">
              <a:lnSpc>
                <a:spcPts val="1150"/>
              </a:lnSpc>
              <a:spcBef>
                <a:spcPts val="0"/>
              </a:spcBef>
              <a:buFontTx/>
              <a:buNone/>
              <a:defRPr sz="1100" b="0" i="0">
                <a:solidFill>
                  <a:schemeClr val="bg2"/>
                </a:solidFill>
                <a:latin typeface="Segoe Sans Text" pitchFamily="2" charset="0"/>
                <a:cs typeface="Segoe Sans Text" pitchFamily="2" charset="0"/>
              </a:defRPr>
            </a:lvl1pPr>
          </a:lstStyle>
          <a:p>
            <a:pPr lvl="0"/>
            <a:r>
              <a:rPr lang="en-US"/>
              <a:t>Drag &amp; drop your </a:t>
            </a:r>
            <a:br>
              <a:rPr lang="en-US"/>
            </a:br>
            <a:r>
              <a:rPr lang="en-US"/>
              <a:t>photo here</a:t>
            </a:r>
            <a:br>
              <a:rPr lang="en-US"/>
            </a:br>
            <a:r>
              <a:rPr lang="en-US"/>
              <a:t> or tap the icon below </a:t>
            </a:r>
            <a:br>
              <a:rPr lang="en-US"/>
            </a:br>
            <a:r>
              <a:rPr lang="en-US"/>
              <a:t>to insert</a:t>
            </a:r>
          </a:p>
        </p:txBody>
      </p:sp>
    </p:spTree>
    <p:extLst>
      <p:ext uri="{BB962C8B-B14F-4D97-AF65-F5344CB8AC3E}">
        <p14:creationId xmlns:p14="http://schemas.microsoft.com/office/powerpoint/2010/main" val="4021656614"/>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52">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guide id="31" pos="3840">
          <p15:clr>
            <a:srgbClr val="5ACBF0"/>
          </p15:clr>
        </p15:guide>
      </p15:sldGuideLst>
    </p:ext>
  </p:extLst>
</p:sldLayout>
</file>

<file path=ppt/slideLayouts/slideLayout42.xml><?xml version="1.0" encoding="utf-8"?>
<p:sldLayout xmlns:a="http://schemas.openxmlformats.org/drawingml/2006/main" xmlns:r="http://schemas.openxmlformats.org/officeDocument/2006/relationships" xmlns:p="http://schemas.openxmlformats.org/presentationml/2006/main" showMasterSp="0" preserve="1" userDrawn="1">
  <p:cSld name="Title subtitle square photo ">
    <p:spTree>
      <p:nvGrpSpPr>
        <p:cNvPr id="1" name=""/>
        <p:cNvGrpSpPr/>
        <p:nvPr/>
      </p:nvGrpSpPr>
      <p:grpSpPr>
        <a:xfrm>
          <a:off x="0" y="0"/>
          <a:ext cx="0" cy="0"/>
          <a:chOff x="0" y="0"/>
          <a:chExt cx="0" cy="0"/>
        </a:xfrm>
      </p:grpSpPr>
      <p:sp>
        <p:nvSpPr>
          <p:cNvPr id="5" name="Picture Placeholder">
            <a:extLst>
              <a:ext uri="{FF2B5EF4-FFF2-40B4-BE49-F238E27FC236}">
                <a16:creationId xmlns:a16="http://schemas.microsoft.com/office/drawing/2014/main" id="{2E18FD0C-FA99-4937-92CD-5CF7F279CD8E}"/>
              </a:ext>
              <a:ext uri="{C183D7F6-B498-43B3-948B-1728B52AA6E4}">
                <adec:decorative xmlns:adec="http://schemas.microsoft.com/office/drawing/2017/decorative" val="1"/>
              </a:ext>
            </a:extLst>
          </p:cNvPr>
          <p:cNvSpPr>
            <a:spLocks noGrp="1"/>
          </p:cNvSpPr>
          <p:nvPr>
            <p:ph type="pic" sz="quarter" idx="11" hasCustomPrompt="1"/>
          </p:nvPr>
        </p:nvSpPr>
        <p:spPr bwMode="ltGray">
          <a:xfrm>
            <a:off x="6096000" y="0"/>
            <a:ext cx="6096000" cy="6858000"/>
          </a:xfrm>
          <a:blipFill dpi="0" rotWithShape="1">
            <a:blip r:embed="rId2" cstate="print">
              <a:extLst>
                <a:ext uri="{28A0092B-C50C-407E-A947-70E740481C1C}">
                  <a14:useLocalDpi xmlns:a14="http://schemas.microsoft.com/office/drawing/2010/main"/>
                </a:ext>
              </a:extLst>
            </a:blip>
            <a:srcRect/>
            <a:stretch>
              <a:fillRect l="-4836" r="-7664"/>
            </a:stretch>
          </a:blipFill>
        </p:spPr>
        <p:txBody>
          <a:bodyPr lIns="0" tIns="2651760" rIns="0" anchor="t" anchorCtr="0">
            <a:noAutofit/>
          </a:bodyPr>
          <a:lstStyle>
            <a:lvl1pPr marL="0" indent="0" algn="ctr">
              <a:lnSpc>
                <a:spcPts val="1150"/>
              </a:lnSpc>
              <a:buNone/>
              <a:defRPr sz="1100" b="0" i="0">
                <a:solidFill>
                  <a:schemeClr val="accent4"/>
                </a:solidFill>
                <a:latin typeface="Segoe Sans Text" pitchFamily="2" charset="0"/>
                <a:cs typeface="Segoe Sans Text" pitchFamily="2" charset="0"/>
              </a:defRPr>
            </a:lvl1pPr>
          </a:lstStyle>
          <a:p>
            <a:r>
              <a:rPr lang="en-US"/>
              <a:t>Drag &amp; drop your photo </a:t>
            </a:r>
            <a:br>
              <a:rPr lang="en-US"/>
            </a:br>
            <a:r>
              <a:rPr lang="en-US"/>
              <a:t>here or click or tap icon below </a:t>
            </a:r>
            <a:br>
              <a:rPr lang="en-US"/>
            </a:br>
            <a:r>
              <a:rPr lang="en-US"/>
              <a:t>to insert</a:t>
            </a:r>
          </a:p>
        </p:txBody>
      </p:sp>
      <p:sp>
        <p:nvSpPr>
          <p:cNvPr id="2" name="Title 1">
            <a:extLst>
              <a:ext uri="{FF2B5EF4-FFF2-40B4-BE49-F238E27FC236}">
                <a16:creationId xmlns:a16="http://schemas.microsoft.com/office/drawing/2014/main" id="{D3176223-0B1D-495B-0398-0C2D5DA5C7BC}"/>
              </a:ext>
            </a:extLst>
          </p:cNvPr>
          <p:cNvSpPr>
            <a:spLocks noGrp="1"/>
          </p:cNvSpPr>
          <p:nvPr>
            <p:ph type="title"/>
          </p:nvPr>
        </p:nvSpPr>
        <p:spPr>
          <a:xfrm>
            <a:off x="588263" y="2567226"/>
            <a:ext cx="3620880" cy="861774"/>
          </a:xfrm>
        </p:spPr>
        <p:txBody>
          <a:bodyPr anchor="b" anchorCtr="0"/>
          <a:lstStyle>
            <a:lvl1pPr>
              <a:defRPr>
                <a:solidFill>
                  <a:schemeClr val="tx1"/>
                </a:solidFill>
              </a:defRPr>
            </a:lvl1pPr>
          </a:lstStyle>
          <a:p>
            <a:r>
              <a:rPr lang="en-US"/>
              <a:t>Click to edit Master title style</a:t>
            </a:r>
          </a:p>
        </p:txBody>
      </p:sp>
      <p:sp>
        <p:nvSpPr>
          <p:cNvPr id="6" name="Text Placeholder 2">
            <a:extLst>
              <a:ext uri="{FF2B5EF4-FFF2-40B4-BE49-F238E27FC236}">
                <a16:creationId xmlns:a16="http://schemas.microsoft.com/office/drawing/2014/main" id="{D8D90EC4-6BF0-8175-04BB-422A5679BFBF}"/>
              </a:ext>
            </a:extLst>
          </p:cNvPr>
          <p:cNvSpPr>
            <a:spLocks noGrp="1"/>
          </p:cNvSpPr>
          <p:nvPr>
            <p:ph type="body" sz="quarter" idx="12"/>
          </p:nvPr>
        </p:nvSpPr>
        <p:spPr>
          <a:xfrm>
            <a:off x="588964" y="3524614"/>
            <a:ext cx="3837894" cy="276999"/>
          </a:xfrm>
        </p:spPr>
        <p:txBody>
          <a:bodyPr/>
          <a:lstStyle>
            <a:lvl1pPr marL="0" algn="l" defTabSz="914367" rtl="0" eaLnBrk="1" latinLnBrk="0" hangingPunct="1">
              <a:defRPr lang="en-US" sz="1800" kern="1200" spc="-51" dirty="0">
                <a:solidFill>
                  <a:schemeClr val="accent1"/>
                </a:solidFill>
                <a:latin typeface="+mj-lt"/>
                <a:ea typeface="+mn-ea"/>
                <a:cs typeface="Segoe Sans Display" pitchFamily="2" charset="0"/>
              </a:defRPr>
            </a:lvl1pPr>
          </a:lstStyle>
          <a:p>
            <a:pPr lvl="0"/>
            <a:r>
              <a:rPr lang="en-US"/>
              <a:t>Click to edit Master text styles</a:t>
            </a:r>
          </a:p>
        </p:txBody>
      </p:sp>
    </p:spTree>
    <p:extLst>
      <p:ext uri="{BB962C8B-B14F-4D97-AF65-F5344CB8AC3E}">
        <p14:creationId xmlns:p14="http://schemas.microsoft.com/office/powerpoint/2010/main" val="2448872576"/>
      </p:ext>
    </p:extLst>
  </p:cSld>
  <p:clrMapOvr>
    <a:masterClrMapping/>
  </p:clrMapOvr>
  <p:transition>
    <p:fade/>
  </p:transition>
  <p:extLst>
    <p:ext uri="{DCECCB84-F9BA-43D5-87BE-67443E8EF086}">
      <p15:sldGuideLst xmlns:p15="http://schemas.microsoft.com/office/powerpoint/2012/main">
        <p15:guide id="2" pos="3360">
          <p15:clr>
            <a:srgbClr val="5ACBF0"/>
          </p15:clr>
        </p15:guide>
        <p15:guide id="7" orient="horz" pos="1968">
          <p15:clr>
            <a:srgbClr val="5ACBF0"/>
          </p15:clr>
        </p15:guide>
        <p15:guide id="8" orient="horz" pos="2226">
          <p15:clr>
            <a:srgbClr val="5ACBF0"/>
          </p15:clr>
        </p15:guide>
        <p15:guide id="10" pos="3729">
          <p15:clr>
            <a:srgbClr val="C35EA4"/>
          </p15:clr>
        </p15:guide>
        <p15:guide id="11" pos="2993">
          <p15:clr>
            <a:srgbClr val="5ACBF0"/>
          </p15:clr>
        </p15:guide>
        <p15:guide id="12" pos="3543">
          <p15:clr>
            <a:srgbClr val="A4A3A4"/>
          </p15:clr>
        </p15:guide>
      </p15:sldGuideLst>
    </p:ext>
  </p:extLst>
</p:sldLayout>
</file>

<file path=ppt/slideLayouts/slideLayout43.xml><?xml version="1.0" encoding="utf-8"?>
<p:sldLayout xmlns:a="http://schemas.openxmlformats.org/drawingml/2006/main" xmlns:r="http://schemas.openxmlformats.org/officeDocument/2006/relationships" xmlns:p="http://schemas.openxmlformats.org/presentationml/2006/main" showMasterSp="0" preserve="1" userDrawn="1">
  <p:cSld name="Square Photo ">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B92DE97-5F35-4963-AC7A-96FEB98062FF}"/>
              </a:ext>
            </a:extLst>
          </p:cNvPr>
          <p:cNvSpPr>
            <a:spLocks noGrp="1"/>
          </p:cNvSpPr>
          <p:nvPr>
            <p:ph type="title"/>
          </p:nvPr>
        </p:nvSpPr>
        <p:spPr>
          <a:xfrm>
            <a:off x="588263" y="2996525"/>
            <a:ext cx="4159950" cy="861774"/>
          </a:xfrm>
        </p:spPr>
        <p:txBody>
          <a:bodyPr anchor="ctr"/>
          <a:lstStyle>
            <a:lvl1pPr>
              <a:defRPr>
                <a:solidFill>
                  <a:srgbClr val="C03BC4"/>
                </a:solidFill>
                <a:latin typeface="+mj-lt"/>
              </a:defRPr>
            </a:lvl1pPr>
          </a:lstStyle>
          <a:p>
            <a:r>
              <a:rPr lang="en-US"/>
              <a:t>Click to edit Master title style</a:t>
            </a:r>
          </a:p>
        </p:txBody>
      </p:sp>
      <p:sp>
        <p:nvSpPr>
          <p:cNvPr id="2" name="Picture Placeholder">
            <a:extLst>
              <a:ext uri="{FF2B5EF4-FFF2-40B4-BE49-F238E27FC236}">
                <a16:creationId xmlns:a16="http://schemas.microsoft.com/office/drawing/2014/main" id="{B0930046-2AEE-69A1-CD4A-4A4775476125}"/>
              </a:ext>
              <a:ext uri="{C183D7F6-B498-43B3-948B-1728B52AA6E4}">
                <adec:decorative xmlns:adec="http://schemas.microsoft.com/office/drawing/2017/decorative" val="1"/>
              </a:ext>
            </a:extLst>
          </p:cNvPr>
          <p:cNvSpPr>
            <a:spLocks noGrp="1"/>
          </p:cNvSpPr>
          <p:nvPr>
            <p:ph type="pic" sz="quarter" idx="11" hasCustomPrompt="1"/>
          </p:nvPr>
        </p:nvSpPr>
        <p:spPr bwMode="ltGray">
          <a:xfrm>
            <a:off x="6096000" y="0"/>
            <a:ext cx="6096000" cy="6858000"/>
          </a:xfrm>
          <a:blipFill dpi="0" rotWithShape="1">
            <a:blip r:embed="rId2" cstate="print">
              <a:extLst>
                <a:ext uri="{28A0092B-C50C-407E-A947-70E740481C1C}">
                  <a14:useLocalDpi xmlns:a14="http://schemas.microsoft.com/office/drawing/2010/main"/>
                </a:ext>
              </a:extLst>
            </a:blip>
            <a:srcRect/>
            <a:stretch>
              <a:fillRect l="-4836" r="-7664"/>
            </a:stretch>
          </a:blipFill>
        </p:spPr>
        <p:txBody>
          <a:bodyPr lIns="0" tIns="2651760" rIns="0" anchor="t" anchorCtr="0">
            <a:noAutofit/>
          </a:bodyPr>
          <a:lstStyle>
            <a:lvl1pPr marL="0" indent="0" algn="ctr">
              <a:lnSpc>
                <a:spcPts val="1150"/>
              </a:lnSpc>
              <a:buNone/>
              <a:defRPr sz="1100" b="0" i="0">
                <a:solidFill>
                  <a:schemeClr val="accent4"/>
                </a:solidFill>
                <a:latin typeface="Segoe Sans Text" pitchFamily="2" charset="0"/>
                <a:cs typeface="Segoe Sans Text" pitchFamily="2" charset="0"/>
              </a:defRPr>
            </a:lvl1pPr>
          </a:lstStyle>
          <a:p>
            <a:r>
              <a:rPr lang="en-US"/>
              <a:t>Drag &amp; drop your photo </a:t>
            </a:r>
            <a:br>
              <a:rPr lang="en-US"/>
            </a:br>
            <a:r>
              <a:rPr lang="en-US"/>
              <a:t>here or click or tap icon below </a:t>
            </a:r>
            <a:br>
              <a:rPr lang="en-US"/>
            </a:br>
            <a:r>
              <a:rPr lang="en-US"/>
              <a:t>to insert</a:t>
            </a:r>
          </a:p>
        </p:txBody>
      </p:sp>
    </p:spTree>
    <p:extLst>
      <p:ext uri="{BB962C8B-B14F-4D97-AF65-F5344CB8AC3E}">
        <p14:creationId xmlns:p14="http://schemas.microsoft.com/office/powerpoint/2010/main" val="488922150"/>
      </p:ext>
    </p:extLst>
  </p:cSld>
  <p:clrMapOvr>
    <a:masterClrMapping/>
  </p:clrMapOvr>
  <p:transition>
    <p:fade/>
  </p:transition>
  <p:extLst>
    <p:ext uri="{DCECCB84-F9BA-43D5-87BE-67443E8EF086}">
      <p15:sldGuideLst xmlns:p15="http://schemas.microsoft.com/office/powerpoint/2012/main">
        <p15:guide id="2" pos="3360">
          <p15:clr>
            <a:srgbClr val="5ACBF0"/>
          </p15:clr>
        </p15:guide>
        <p15:guide id="5" orient="horz" pos="2160">
          <p15:clr>
            <a:srgbClr val="5ACBF0"/>
          </p15:clr>
        </p15:guide>
        <p15:guide id="6" pos="2991">
          <p15:clr>
            <a:srgbClr val="5ACBF0"/>
          </p15:clr>
        </p15:guide>
        <p15:guide id="7" pos="3728">
          <p15:clr>
            <a:srgbClr val="C35EA4"/>
          </p15:clr>
        </p15:guide>
        <p15:guide id="8" pos="3544">
          <p15:clr>
            <a:srgbClr val="A4A3A4"/>
          </p15:clr>
        </p15:guide>
      </p15:sldGuideLst>
    </p:ext>
  </p:extLst>
</p:sldLayout>
</file>

<file path=ppt/slideLayouts/slideLayout44.xml><?xml version="1.0" encoding="utf-8"?>
<p:sldLayout xmlns:a="http://schemas.openxmlformats.org/drawingml/2006/main" xmlns:r="http://schemas.openxmlformats.org/officeDocument/2006/relationships" xmlns:p="http://schemas.openxmlformats.org/presentationml/2006/main" showMasterSp="0" preserve="1" userDrawn="1">
  <p:cSld name="Title text square photo">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C2F1290-9237-4BEE-AAAC-6708F286265B}"/>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b="0" i="0">
                <a:solidFill>
                  <a:srgbClr val="A3A3A3"/>
                </a:solidFill>
                <a:latin typeface="Segoe Sans Text" pitchFamily="2" charset="0"/>
              </a:rPr>
              <a:t>ELT layout</a:t>
            </a:r>
          </a:p>
        </p:txBody>
      </p:sp>
      <p:sp>
        <p:nvSpPr>
          <p:cNvPr id="4" name="Picture Placeholder">
            <a:extLst>
              <a:ext uri="{FF2B5EF4-FFF2-40B4-BE49-F238E27FC236}">
                <a16:creationId xmlns:a16="http://schemas.microsoft.com/office/drawing/2014/main" id="{7B1F03DB-F86E-C9A8-D4BA-8510A84E577A}"/>
              </a:ext>
              <a:ext uri="{C183D7F6-B498-43B3-948B-1728B52AA6E4}">
                <adec:decorative xmlns:adec="http://schemas.microsoft.com/office/drawing/2017/decorative" val="1"/>
              </a:ext>
            </a:extLst>
          </p:cNvPr>
          <p:cNvSpPr>
            <a:spLocks noGrp="1"/>
          </p:cNvSpPr>
          <p:nvPr>
            <p:ph type="pic" sz="quarter" idx="11" hasCustomPrompt="1"/>
          </p:nvPr>
        </p:nvSpPr>
        <p:spPr bwMode="ltGray">
          <a:xfrm>
            <a:off x="6096000" y="0"/>
            <a:ext cx="6096000" cy="6858000"/>
          </a:xfrm>
          <a:blipFill dpi="0" rotWithShape="1">
            <a:blip r:embed="rId2" cstate="print">
              <a:extLst>
                <a:ext uri="{28A0092B-C50C-407E-A947-70E740481C1C}">
                  <a14:useLocalDpi xmlns:a14="http://schemas.microsoft.com/office/drawing/2010/main"/>
                </a:ext>
              </a:extLst>
            </a:blip>
            <a:srcRect/>
            <a:stretch>
              <a:fillRect l="-4836" r="-7664"/>
            </a:stretch>
          </a:blipFill>
        </p:spPr>
        <p:txBody>
          <a:bodyPr lIns="0" tIns="2651760" rIns="0" anchor="t" anchorCtr="0">
            <a:noAutofit/>
          </a:bodyPr>
          <a:lstStyle>
            <a:lvl1pPr marL="0" indent="0" algn="ctr">
              <a:lnSpc>
                <a:spcPts val="1150"/>
              </a:lnSpc>
              <a:buNone/>
              <a:defRPr sz="1100" b="0" i="0">
                <a:solidFill>
                  <a:schemeClr val="accent4"/>
                </a:solidFill>
                <a:latin typeface="Segoe Sans Text" pitchFamily="2" charset="0"/>
                <a:cs typeface="Segoe Sans Text" pitchFamily="2" charset="0"/>
              </a:defRPr>
            </a:lvl1pPr>
          </a:lstStyle>
          <a:p>
            <a:r>
              <a:rPr lang="en-US"/>
              <a:t>Drag &amp; drop your photo </a:t>
            </a:r>
            <a:br>
              <a:rPr lang="en-US"/>
            </a:br>
            <a:r>
              <a:rPr lang="en-US"/>
              <a:t>here or click or tap icon below </a:t>
            </a:r>
            <a:br>
              <a:rPr lang="en-US"/>
            </a:br>
            <a:r>
              <a:rPr lang="en-US"/>
              <a:t>to insert</a:t>
            </a:r>
          </a:p>
        </p:txBody>
      </p:sp>
      <p:sp>
        <p:nvSpPr>
          <p:cNvPr id="6" name="Title 5">
            <a:extLst>
              <a:ext uri="{FF2B5EF4-FFF2-40B4-BE49-F238E27FC236}">
                <a16:creationId xmlns:a16="http://schemas.microsoft.com/office/drawing/2014/main" id="{C8994A93-7BD2-0F76-9C59-6973F306CDD9}"/>
              </a:ext>
            </a:extLst>
          </p:cNvPr>
          <p:cNvSpPr>
            <a:spLocks noGrp="1"/>
          </p:cNvSpPr>
          <p:nvPr>
            <p:ph type="title"/>
          </p:nvPr>
        </p:nvSpPr>
        <p:spPr>
          <a:xfrm>
            <a:off x="588263" y="457200"/>
            <a:ext cx="4825566" cy="430887"/>
          </a:xfrm>
        </p:spPr>
        <p:txBody>
          <a:bodyPr/>
          <a:lstStyle>
            <a:lvl1pPr algn="l" defTabSz="932742" rtl="0" eaLnBrk="1" latinLnBrk="0" hangingPunct="1">
              <a:lnSpc>
                <a:spcPct val="100000"/>
              </a:lnSpc>
              <a:spcBef>
                <a:spcPct val="0"/>
              </a:spcBef>
              <a:buNone/>
              <a:defRPr lang="en-US" sz="2800" b="1" i="0" kern="1200" cap="none" spc="-50" baseline="0" dirty="0" smtClean="0">
                <a:ln w="3175">
                  <a:noFill/>
                </a:ln>
                <a:solidFill>
                  <a:srgbClr val="C03BC4"/>
                </a:solidFill>
                <a:effectLst/>
                <a:latin typeface="+mj-lt"/>
                <a:ea typeface="+mn-ea"/>
                <a:cs typeface="Segoe Sans Display Semibold" pitchFamily="2" charset="0"/>
              </a:defRPr>
            </a:lvl1pPr>
          </a:lstStyle>
          <a:p>
            <a:r>
              <a:rPr lang="en-US"/>
              <a:t>Click to edit Master title style</a:t>
            </a:r>
          </a:p>
        </p:txBody>
      </p:sp>
      <p:sp>
        <p:nvSpPr>
          <p:cNvPr id="2" name="Content Placeholder 5">
            <a:extLst>
              <a:ext uri="{FF2B5EF4-FFF2-40B4-BE49-F238E27FC236}">
                <a16:creationId xmlns:a16="http://schemas.microsoft.com/office/drawing/2014/main" id="{EA45E0B4-A127-45E9-D9F8-5E1EFCF6C64F}"/>
              </a:ext>
            </a:extLst>
          </p:cNvPr>
          <p:cNvSpPr>
            <a:spLocks noGrp="1"/>
          </p:cNvSpPr>
          <p:nvPr>
            <p:ph sz="quarter" idx="10"/>
          </p:nvPr>
        </p:nvSpPr>
        <p:spPr>
          <a:xfrm>
            <a:off x="584201" y="1435100"/>
            <a:ext cx="4197350"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30521143"/>
      </p:ext>
    </p:extLst>
  </p:cSld>
  <p:clrMapOvr>
    <a:masterClrMapping/>
  </p:clrMapOvr>
  <p:transition>
    <p:fade/>
  </p:transition>
  <p:extLst>
    <p:ext uri="{DCECCB84-F9BA-43D5-87BE-67443E8EF086}">
      <p15:sldGuideLst xmlns:p15="http://schemas.microsoft.com/office/powerpoint/2012/main">
        <p15:guide id="2" pos="3360">
          <p15:clr>
            <a:srgbClr val="5ACBF0"/>
          </p15:clr>
        </p15:guide>
        <p15:guide id="3" orient="horz" pos="1877">
          <p15:clr>
            <a:srgbClr val="5ACBF0"/>
          </p15:clr>
        </p15:guide>
        <p15:guide id="4" pos="3731">
          <p15:clr>
            <a:srgbClr val="C35EA4"/>
          </p15:clr>
        </p15:guide>
        <p15:guide id="5" pos="2993">
          <p15:clr>
            <a:srgbClr val="5ACBF0"/>
          </p15:clr>
        </p15:guide>
        <p15:guide id="6" pos="3547">
          <p15:clr>
            <a:srgbClr val="A4A3A4"/>
          </p15:clr>
        </p15:guide>
      </p15:sldGuideLst>
    </p:ext>
  </p:extLst>
</p:sldLayout>
</file>

<file path=ppt/slideLayouts/slideLayout45.xml><?xml version="1.0" encoding="utf-8"?>
<p:sldLayout xmlns:a="http://schemas.openxmlformats.org/drawingml/2006/main" xmlns:r="http://schemas.openxmlformats.org/officeDocument/2006/relationships" xmlns:p="http://schemas.openxmlformats.org/presentationml/2006/main" showMasterSp="0" preserve="1" userDrawn="1">
  <p:cSld name="Top horizontal photo and title">
    <p:spTree>
      <p:nvGrpSpPr>
        <p:cNvPr id="1" name=""/>
        <p:cNvGrpSpPr/>
        <p:nvPr/>
      </p:nvGrpSpPr>
      <p:grpSpPr>
        <a:xfrm>
          <a:off x="0" y="0"/>
          <a:ext cx="0" cy="0"/>
          <a:chOff x="0" y="0"/>
          <a:chExt cx="0" cy="0"/>
        </a:xfrm>
      </p:grpSpPr>
      <p:sp>
        <p:nvSpPr>
          <p:cNvPr id="8" name="Picture Placeholder">
            <a:extLst>
              <a:ext uri="{FF2B5EF4-FFF2-40B4-BE49-F238E27FC236}">
                <a16:creationId xmlns:a16="http://schemas.microsoft.com/office/drawing/2014/main" id="{FD9D0DEC-DCC4-B460-6AC3-FF3F6499EFC7}"/>
              </a:ext>
              <a:ext uri="{C183D7F6-B498-43B3-948B-1728B52AA6E4}">
                <adec:decorative xmlns:adec="http://schemas.microsoft.com/office/drawing/2017/decorative" val="1"/>
              </a:ext>
            </a:extLst>
          </p:cNvPr>
          <p:cNvSpPr>
            <a:spLocks noGrp="1"/>
          </p:cNvSpPr>
          <p:nvPr>
            <p:ph type="pic" sz="quarter" idx="12" hasCustomPrompt="1"/>
          </p:nvPr>
        </p:nvSpPr>
        <p:spPr bwMode="ltGray">
          <a:xfrm>
            <a:off x="0" y="0"/>
            <a:ext cx="12192000" cy="4572000"/>
          </a:xfrm>
          <a:blipFill dpi="0" rotWithShape="1">
            <a:blip r:embed="rId2">
              <a:extLst>
                <a:ext uri="{28A0092B-C50C-407E-A947-70E740481C1C}">
                  <a14:useLocalDpi xmlns:a14="http://schemas.microsoft.com/office/drawing/2010/main"/>
                </a:ext>
              </a:extLst>
            </a:blip>
            <a:srcRect/>
            <a:stretch>
              <a:fillRect/>
            </a:stretch>
          </a:blipFill>
        </p:spPr>
        <p:txBody>
          <a:bodyPr lIns="0" tIns="2560320" rIns="0" anchor="t" anchorCtr="0">
            <a:noAutofit/>
          </a:bodyPr>
          <a:lstStyle>
            <a:lvl1pPr marL="0" indent="0" algn="ctr">
              <a:lnSpc>
                <a:spcPts val="1150"/>
              </a:lnSpc>
              <a:buNone/>
              <a:defRPr sz="1100" b="0" i="0">
                <a:solidFill>
                  <a:schemeClr val="accent4"/>
                </a:solidFill>
                <a:latin typeface="Segoe Sans Text" pitchFamily="2" charset="0"/>
                <a:cs typeface="Segoe Sans Text" pitchFamily="2" charset="0"/>
              </a:defRPr>
            </a:lvl1pPr>
          </a:lstStyle>
          <a:p>
            <a:r>
              <a:rPr lang="en-US"/>
              <a:t>Drag &amp; drop your photo </a:t>
            </a:r>
            <a:br>
              <a:rPr lang="en-US"/>
            </a:br>
            <a:r>
              <a:rPr lang="en-US"/>
              <a:t>here or click or tap icon above </a:t>
            </a:r>
            <a:br>
              <a:rPr lang="en-US"/>
            </a:br>
            <a:r>
              <a:rPr lang="en-US"/>
              <a:t>to insert</a:t>
            </a:r>
          </a:p>
        </p:txBody>
      </p:sp>
      <p:sp>
        <p:nvSpPr>
          <p:cNvPr id="2" name="Title 1">
            <a:extLst>
              <a:ext uri="{FF2B5EF4-FFF2-40B4-BE49-F238E27FC236}">
                <a16:creationId xmlns:a16="http://schemas.microsoft.com/office/drawing/2014/main" id="{38E01E45-D858-46CB-8C37-2ADA7A8B4F38}"/>
              </a:ext>
            </a:extLst>
          </p:cNvPr>
          <p:cNvSpPr>
            <a:spLocks noGrp="1"/>
          </p:cNvSpPr>
          <p:nvPr>
            <p:ph type="title"/>
          </p:nvPr>
        </p:nvSpPr>
        <p:spPr>
          <a:xfrm>
            <a:off x="588263" y="5497683"/>
            <a:ext cx="11018520" cy="430887"/>
          </a:xfrm>
        </p:spPr>
        <p:txBody>
          <a:bodyPr anchor="ctr"/>
          <a:lstStyle>
            <a:lvl1pPr algn="ctr">
              <a:defRPr sz="2800" b="1" i="0">
                <a:solidFill>
                  <a:schemeClr val="accent1"/>
                </a:solidFill>
                <a:latin typeface="+mj-lt"/>
                <a:cs typeface="Segoe Sans Display Semibold" pitchFamily="2" charset="0"/>
              </a:defRPr>
            </a:lvl1pPr>
          </a:lstStyle>
          <a:p>
            <a:r>
              <a:rPr lang="en-US"/>
              <a:t>Click to edit Master title style</a:t>
            </a:r>
          </a:p>
        </p:txBody>
      </p:sp>
    </p:spTree>
    <p:extLst>
      <p:ext uri="{BB962C8B-B14F-4D97-AF65-F5344CB8AC3E}">
        <p14:creationId xmlns:p14="http://schemas.microsoft.com/office/powerpoint/2010/main" val="1275475786"/>
      </p:ext>
    </p:extLst>
  </p:cSld>
  <p:clrMapOvr>
    <a:masterClrMapping/>
  </p:clrMapOvr>
  <p:transition>
    <p:fade/>
  </p:transition>
  <p:extLst>
    <p:ext uri="{DCECCB84-F9BA-43D5-87BE-67443E8EF086}">
      <p15:sldGuideLst xmlns:p15="http://schemas.microsoft.com/office/powerpoint/2012/main">
        <p15:guide id="5" orient="horz" pos="2880">
          <p15:clr>
            <a:srgbClr val="5ACBF0"/>
          </p15:clr>
        </p15:guide>
        <p15:guide id="6" orient="horz" pos="3600">
          <p15:clr>
            <a:srgbClr val="5ACBF0"/>
          </p15:clr>
        </p15:guide>
      </p15:sldGuideLst>
    </p:ext>
  </p:extLst>
</p:sldLayout>
</file>

<file path=ppt/slideLayouts/slideLayout46.xml><?xml version="1.0" encoding="utf-8"?>
<p:sldLayout xmlns:a="http://schemas.openxmlformats.org/drawingml/2006/main" xmlns:r="http://schemas.openxmlformats.org/officeDocument/2006/relationships" xmlns:p="http://schemas.openxmlformats.org/presentationml/2006/main" showMasterSp="0" preserve="1" userDrawn="1">
  <p:cSld name="Bottom horizontal photo and 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563AC-3A0B-4839-A9DC-F00E8E5411A6}"/>
              </a:ext>
            </a:extLst>
          </p:cNvPr>
          <p:cNvSpPr>
            <a:spLocks noGrp="1"/>
          </p:cNvSpPr>
          <p:nvPr>
            <p:ph type="title"/>
          </p:nvPr>
        </p:nvSpPr>
        <p:spPr>
          <a:xfrm>
            <a:off x="588263" y="927842"/>
            <a:ext cx="11018520" cy="430887"/>
          </a:xfrm>
        </p:spPr>
        <p:txBody>
          <a:bodyPr anchor="ctr"/>
          <a:lstStyle>
            <a:lvl1pPr algn="ctr">
              <a:defRPr sz="2800" b="1" i="0">
                <a:solidFill>
                  <a:schemeClr val="accent1"/>
                </a:solidFill>
                <a:latin typeface="+mj-lt"/>
                <a:cs typeface="Segoe Sans Display Semibold" pitchFamily="2" charset="0"/>
              </a:defRPr>
            </a:lvl1pPr>
          </a:lstStyle>
          <a:p>
            <a:r>
              <a:rPr lang="en-US"/>
              <a:t>Click to edit Master title style</a:t>
            </a:r>
          </a:p>
        </p:txBody>
      </p:sp>
      <p:sp>
        <p:nvSpPr>
          <p:cNvPr id="3" name="Picture Placeholder">
            <a:extLst>
              <a:ext uri="{FF2B5EF4-FFF2-40B4-BE49-F238E27FC236}">
                <a16:creationId xmlns:a16="http://schemas.microsoft.com/office/drawing/2014/main" id="{F77AFD1A-5F7C-D140-CA9C-3DEEF4F70363}"/>
              </a:ext>
              <a:ext uri="{C183D7F6-B498-43B3-948B-1728B52AA6E4}">
                <adec:decorative xmlns:adec="http://schemas.microsoft.com/office/drawing/2017/decorative" val="1"/>
              </a:ext>
            </a:extLst>
          </p:cNvPr>
          <p:cNvSpPr>
            <a:spLocks noGrp="1"/>
          </p:cNvSpPr>
          <p:nvPr>
            <p:ph type="pic" sz="quarter" idx="12" hasCustomPrompt="1"/>
          </p:nvPr>
        </p:nvSpPr>
        <p:spPr bwMode="ltGray">
          <a:xfrm>
            <a:off x="0" y="2286000"/>
            <a:ext cx="12192000" cy="4572000"/>
          </a:xfrm>
          <a:blipFill dpi="0" rotWithShape="1">
            <a:blip r:embed="rId2">
              <a:extLst>
                <a:ext uri="{28A0092B-C50C-407E-A947-70E740481C1C}">
                  <a14:useLocalDpi xmlns:a14="http://schemas.microsoft.com/office/drawing/2010/main"/>
                </a:ext>
              </a:extLst>
            </a:blip>
            <a:srcRect/>
            <a:stretch>
              <a:fillRect/>
            </a:stretch>
          </a:blipFill>
        </p:spPr>
        <p:txBody>
          <a:bodyPr lIns="0" tIns="2560320" rIns="0" anchor="t" anchorCtr="0">
            <a:noAutofit/>
          </a:bodyPr>
          <a:lstStyle>
            <a:lvl1pPr marL="0" indent="0" algn="ctr">
              <a:lnSpc>
                <a:spcPts val="1150"/>
              </a:lnSpc>
              <a:buNone/>
              <a:defRPr sz="1100" b="0" i="0">
                <a:solidFill>
                  <a:schemeClr val="accent4"/>
                </a:solidFill>
                <a:latin typeface="Segoe Sans Text" pitchFamily="2" charset="0"/>
                <a:cs typeface="Segoe Sans Text" pitchFamily="2" charset="0"/>
              </a:defRPr>
            </a:lvl1pPr>
          </a:lstStyle>
          <a:p>
            <a:r>
              <a:rPr lang="en-US"/>
              <a:t>Drag &amp; drop your photo </a:t>
            </a:r>
            <a:br>
              <a:rPr lang="en-US"/>
            </a:br>
            <a:r>
              <a:rPr lang="en-US"/>
              <a:t>here or click or tap icon above </a:t>
            </a:r>
            <a:br>
              <a:rPr lang="en-US"/>
            </a:br>
            <a:r>
              <a:rPr lang="en-US"/>
              <a:t>to insert</a:t>
            </a:r>
          </a:p>
        </p:txBody>
      </p:sp>
    </p:spTree>
    <p:extLst>
      <p:ext uri="{BB962C8B-B14F-4D97-AF65-F5344CB8AC3E}">
        <p14:creationId xmlns:p14="http://schemas.microsoft.com/office/powerpoint/2010/main" val="3534643025"/>
      </p:ext>
    </p:extLst>
  </p:cSld>
  <p:clrMapOvr>
    <a:masterClrMapping/>
  </p:clrMapOvr>
  <p:transition>
    <p:fade/>
  </p:transition>
  <p:extLst>
    <p:ext uri="{DCECCB84-F9BA-43D5-87BE-67443E8EF086}">
      <p15:sldGuideLst xmlns:p15="http://schemas.microsoft.com/office/powerpoint/2012/main">
        <p15:guide id="5" orient="horz" pos="1440">
          <p15:clr>
            <a:srgbClr val="5ACBF0"/>
          </p15:clr>
        </p15:guide>
        <p15:guide id="6" orient="horz" pos="720">
          <p15:clr>
            <a:srgbClr val="5ACBF0"/>
          </p15:clr>
        </p15:guide>
      </p15:sldGuideLst>
    </p:ext>
  </p:extLst>
</p:sldLayout>
</file>

<file path=ppt/slideLayouts/slideLayout47.xml><?xml version="1.0" encoding="utf-8"?>
<p:sldLayout xmlns:a="http://schemas.openxmlformats.org/drawingml/2006/main" xmlns:r="http://schemas.openxmlformats.org/officeDocument/2006/relationships" xmlns:p="http://schemas.openxmlformats.org/presentationml/2006/main" showMasterSp="0" preserve="1" userDrawn="1">
  <p:cSld name="Two picture conten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CCD4E74-2DE2-CC8C-FA20-5CAE0BF6602B}"/>
              </a:ext>
            </a:extLst>
          </p:cNvPr>
          <p:cNvSpPr>
            <a:spLocks noGrp="1"/>
          </p:cNvSpPr>
          <p:nvPr>
            <p:ph type="title"/>
          </p:nvPr>
        </p:nvSpPr>
        <p:spPr/>
        <p:txBody>
          <a:bodyPr/>
          <a:lstStyle/>
          <a:p>
            <a:r>
              <a:rPr lang="en-US"/>
              <a:t>Click to edit Master title style</a:t>
            </a:r>
          </a:p>
        </p:txBody>
      </p:sp>
      <p:sp>
        <p:nvSpPr>
          <p:cNvPr id="6" name="Picture Placeholder">
            <a:extLst>
              <a:ext uri="{FF2B5EF4-FFF2-40B4-BE49-F238E27FC236}">
                <a16:creationId xmlns:a16="http://schemas.microsoft.com/office/drawing/2014/main" id="{98FBD80A-90A4-A3FC-74F5-E74D012B412A}"/>
              </a:ext>
              <a:ext uri="{C183D7F6-B498-43B3-948B-1728B52AA6E4}">
                <adec:decorative xmlns:adec="http://schemas.microsoft.com/office/drawing/2017/decorative" val="1"/>
              </a:ext>
            </a:extLst>
          </p:cNvPr>
          <p:cNvSpPr>
            <a:spLocks noGrp="1"/>
          </p:cNvSpPr>
          <p:nvPr>
            <p:ph type="pic" sz="quarter" idx="11" hasCustomPrompt="1"/>
          </p:nvPr>
        </p:nvSpPr>
        <p:spPr bwMode="ltGray">
          <a:xfrm>
            <a:off x="582612" y="2025651"/>
            <a:ext cx="5365940" cy="3473450"/>
          </a:xfrm>
          <a:blipFill dpi="0" rotWithShape="1">
            <a:blip r:embed="rId2">
              <a:extLst>
                <a:ext uri="{28A0092B-C50C-407E-A947-70E740481C1C}">
                  <a14:useLocalDpi xmlns:a14="http://schemas.microsoft.com/office/drawing/2010/main"/>
                </a:ext>
              </a:extLst>
            </a:blip>
            <a:srcRect/>
            <a:stretch>
              <a:fillRect/>
            </a:stretch>
          </a:blipFill>
        </p:spPr>
        <p:txBody>
          <a:bodyPr lIns="0" tIns="1005840" rIns="0" anchor="t" anchorCtr="0">
            <a:noAutofit/>
          </a:bodyPr>
          <a:lstStyle>
            <a:lvl1pPr marL="0" indent="0" algn="ctr">
              <a:lnSpc>
                <a:spcPts val="1150"/>
              </a:lnSpc>
              <a:buNone/>
              <a:defRPr sz="1100" b="0" i="0">
                <a:solidFill>
                  <a:schemeClr val="accent4"/>
                </a:solidFill>
                <a:latin typeface="Segoe Sans Text" pitchFamily="2" charset="0"/>
                <a:cs typeface="Segoe Sans Text" pitchFamily="2" charset="0"/>
              </a:defRPr>
            </a:lvl1pPr>
          </a:lstStyle>
          <a:p>
            <a:r>
              <a:rPr lang="en-US"/>
              <a:t>Drag &amp; drop your photo </a:t>
            </a:r>
            <a:br>
              <a:rPr lang="en-US"/>
            </a:br>
            <a:r>
              <a:rPr lang="en-US"/>
              <a:t>here or click or tap icon below </a:t>
            </a:r>
            <a:br>
              <a:rPr lang="en-US"/>
            </a:br>
            <a:r>
              <a:rPr lang="en-US"/>
              <a:t>to insert</a:t>
            </a:r>
          </a:p>
        </p:txBody>
      </p:sp>
      <p:sp>
        <p:nvSpPr>
          <p:cNvPr id="8" name="Text Placeholder 7">
            <a:extLst>
              <a:ext uri="{FF2B5EF4-FFF2-40B4-BE49-F238E27FC236}">
                <a16:creationId xmlns:a16="http://schemas.microsoft.com/office/drawing/2014/main" id="{BDE4D1B9-7344-A0C2-05FB-001ABD3F461F}"/>
              </a:ext>
            </a:extLst>
          </p:cNvPr>
          <p:cNvSpPr>
            <a:spLocks noGrp="1"/>
          </p:cNvSpPr>
          <p:nvPr>
            <p:ph type="body" sz="quarter" idx="20"/>
          </p:nvPr>
        </p:nvSpPr>
        <p:spPr>
          <a:xfrm>
            <a:off x="582613" y="5689600"/>
            <a:ext cx="5368925" cy="246221"/>
          </a:xfrm>
        </p:spPr>
        <p:txBody>
          <a:bodyPr/>
          <a:lstStyle/>
          <a:p>
            <a:pPr lvl="0"/>
            <a:r>
              <a:rPr lang="en-US"/>
              <a:t>Click to edit Master text styles</a:t>
            </a:r>
          </a:p>
        </p:txBody>
      </p:sp>
      <p:sp>
        <p:nvSpPr>
          <p:cNvPr id="10" name="Picture Placeholder">
            <a:extLst>
              <a:ext uri="{FF2B5EF4-FFF2-40B4-BE49-F238E27FC236}">
                <a16:creationId xmlns:a16="http://schemas.microsoft.com/office/drawing/2014/main" id="{7FE44BD4-08B8-015E-DE7B-E5BEA8C1B390}"/>
              </a:ext>
              <a:ext uri="{C183D7F6-B498-43B3-948B-1728B52AA6E4}">
                <adec:decorative xmlns:adec="http://schemas.microsoft.com/office/drawing/2017/decorative" val="1"/>
              </a:ext>
            </a:extLst>
          </p:cNvPr>
          <p:cNvSpPr>
            <a:spLocks noGrp="1"/>
          </p:cNvSpPr>
          <p:nvPr>
            <p:ph type="pic" sz="quarter" idx="19" hasCustomPrompt="1"/>
          </p:nvPr>
        </p:nvSpPr>
        <p:spPr bwMode="ltGray">
          <a:xfrm>
            <a:off x="6242433" y="2025651"/>
            <a:ext cx="5365940" cy="3473450"/>
          </a:xfrm>
          <a:blipFill dpi="0" rotWithShape="1">
            <a:blip r:embed="rId3">
              <a:extLst>
                <a:ext uri="{28A0092B-C50C-407E-A947-70E740481C1C}">
                  <a14:useLocalDpi xmlns:a14="http://schemas.microsoft.com/office/drawing/2010/main"/>
                </a:ext>
              </a:extLst>
            </a:blip>
            <a:srcRect/>
            <a:stretch>
              <a:fillRect/>
            </a:stretch>
          </a:blipFill>
        </p:spPr>
        <p:txBody>
          <a:bodyPr lIns="0" tIns="1005840" rIns="0" anchor="t" anchorCtr="0">
            <a:noAutofit/>
          </a:bodyPr>
          <a:lstStyle>
            <a:lvl1pPr marL="0" indent="0" algn="ctr">
              <a:lnSpc>
                <a:spcPts val="1150"/>
              </a:lnSpc>
              <a:buNone/>
              <a:defRPr sz="1100" b="0" i="0">
                <a:solidFill>
                  <a:schemeClr val="accent4"/>
                </a:solidFill>
                <a:latin typeface="Segoe Sans Text" pitchFamily="2" charset="0"/>
                <a:cs typeface="Segoe Sans Text" pitchFamily="2" charset="0"/>
              </a:defRPr>
            </a:lvl1pPr>
          </a:lstStyle>
          <a:p>
            <a:r>
              <a:rPr lang="en-US"/>
              <a:t>Drag &amp; drop your photo </a:t>
            </a:r>
            <a:br>
              <a:rPr lang="en-US"/>
            </a:br>
            <a:r>
              <a:rPr lang="en-US"/>
              <a:t>here or click or tap icon below </a:t>
            </a:r>
            <a:br>
              <a:rPr lang="en-US"/>
            </a:br>
            <a:r>
              <a:rPr lang="en-US"/>
              <a:t>to insert</a:t>
            </a:r>
          </a:p>
        </p:txBody>
      </p:sp>
      <p:sp>
        <p:nvSpPr>
          <p:cNvPr id="9" name="Text Placeholder 7">
            <a:extLst>
              <a:ext uri="{FF2B5EF4-FFF2-40B4-BE49-F238E27FC236}">
                <a16:creationId xmlns:a16="http://schemas.microsoft.com/office/drawing/2014/main" id="{AC1FE7D3-D4F6-7F8E-4364-8F88922CB542}"/>
              </a:ext>
            </a:extLst>
          </p:cNvPr>
          <p:cNvSpPr>
            <a:spLocks noGrp="1"/>
          </p:cNvSpPr>
          <p:nvPr>
            <p:ph type="body" sz="quarter" idx="21"/>
          </p:nvPr>
        </p:nvSpPr>
        <p:spPr>
          <a:xfrm>
            <a:off x="6242433" y="5689600"/>
            <a:ext cx="5368925" cy="246221"/>
          </a:xfrm>
        </p:spPr>
        <p:txBody>
          <a:bodyPr/>
          <a:lstStyle/>
          <a:p>
            <a:pPr lvl="0"/>
            <a:r>
              <a:rPr lang="en-US"/>
              <a:t>Click to edit Master text styles</a:t>
            </a:r>
          </a:p>
        </p:txBody>
      </p:sp>
    </p:spTree>
    <p:extLst>
      <p:ext uri="{BB962C8B-B14F-4D97-AF65-F5344CB8AC3E}">
        <p14:creationId xmlns:p14="http://schemas.microsoft.com/office/powerpoint/2010/main" val="3290618612"/>
      </p:ext>
    </p:extLst>
  </p:cSld>
  <p:clrMapOvr>
    <a:masterClrMapping/>
  </p:clrMapOvr>
  <p:transition>
    <p:fade/>
  </p:transition>
  <p:extLst>
    <p:ext uri="{DCECCB84-F9BA-43D5-87BE-67443E8EF086}">
      <p15:sldGuideLst xmlns:p15="http://schemas.microsoft.com/office/powerpoint/2012/main">
        <p15:guide id="3" orient="horz" pos="3584">
          <p15:clr>
            <a:srgbClr val="5ACBF0"/>
          </p15:clr>
        </p15:guide>
        <p15:guide id="4" orient="horz" pos="1276">
          <p15:clr>
            <a:srgbClr val="5ACBF0"/>
          </p15:clr>
        </p15:guide>
        <p15:guide id="5" orient="horz" pos="288">
          <p15:clr>
            <a:srgbClr val="5ACBF0"/>
          </p15:clr>
        </p15:guide>
        <p15:guide id="6" pos="3749">
          <p15:clr>
            <a:srgbClr val="5ACBF0"/>
          </p15:clr>
        </p15:guide>
        <p15:guide id="7" pos="3931">
          <p15:clr>
            <a:srgbClr val="5ACBF0"/>
          </p15:clr>
        </p15:guide>
        <p15:guide id="8" orient="horz" pos="3464">
          <p15:clr>
            <a:srgbClr val="5ACBF0"/>
          </p15:clr>
        </p15:guide>
      </p15:sldGuideLst>
    </p:ext>
  </p:extLst>
</p:sldLayout>
</file>

<file path=ppt/slideLayouts/slideLayout48.xml><?xml version="1.0" encoding="utf-8"?>
<p:sldLayout xmlns:a="http://schemas.openxmlformats.org/drawingml/2006/main" xmlns:r="http://schemas.openxmlformats.org/officeDocument/2006/relationships" xmlns:p="http://schemas.openxmlformats.org/presentationml/2006/main" showMasterSp="0" preserve="1" userDrawn="1">
  <p:cSld name="Three picture content ">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3A304DA6-DDCA-5882-E1C5-28E8344C98A1}"/>
              </a:ext>
            </a:extLst>
          </p:cNvPr>
          <p:cNvSpPr>
            <a:spLocks noGrp="1"/>
          </p:cNvSpPr>
          <p:nvPr>
            <p:ph type="title"/>
          </p:nvPr>
        </p:nvSpPr>
        <p:spPr>
          <a:xfrm>
            <a:off x="588263" y="457200"/>
            <a:ext cx="11018520" cy="430887"/>
          </a:xfrm>
        </p:spPr>
        <p:txBody>
          <a:bodyPr/>
          <a:lstStyle/>
          <a:p>
            <a:r>
              <a:rPr lang="en-US"/>
              <a:t>Click to edit Master title style</a:t>
            </a:r>
          </a:p>
        </p:txBody>
      </p:sp>
      <p:pic>
        <p:nvPicPr>
          <p:cNvPr id="2" name="Picture 1" hidden="1">
            <a:extLst>
              <a:ext uri="{FF2B5EF4-FFF2-40B4-BE49-F238E27FC236}">
                <a16:creationId xmlns:a16="http://schemas.microsoft.com/office/drawing/2014/main" id="{094AE9F0-FC08-FA61-CA1F-1343D9AAB3E2}"/>
              </a:ext>
              <a:ext uri="{C183D7F6-B498-43B3-948B-1728B52AA6E4}">
                <adec:decorative xmlns:adec="http://schemas.microsoft.com/office/drawing/2017/decorative" val="1"/>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t="57143"/>
          <a:stretch/>
        </p:blipFill>
        <p:spPr>
          <a:xfrm>
            <a:off x="0" y="3918856"/>
            <a:ext cx="12192000" cy="2939143"/>
          </a:xfrm>
          <a:prstGeom prst="rect">
            <a:avLst/>
          </a:prstGeom>
        </p:spPr>
      </p:pic>
      <p:sp>
        <p:nvSpPr>
          <p:cNvPr id="4" name="Picture Placeholder 1">
            <a:extLst>
              <a:ext uri="{FF2B5EF4-FFF2-40B4-BE49-F238E27FC236}">
                <a16:creationId xmlns:a16="http://schemas.microsoft.com/office/drawing/2014/main" id="{8EA6A152-8595-3F05-4FDF-907BFDCEAFA6}"/>
              </a:ext>
              <a:ext uri="{C183D7F6-B498-43B3-948B-1728B52AA6E4}">
                <adec:decorative xmlns:adec="http://schemas.microsoft.com/office/drawing/2017/decorative" val="1"/>
              </a:ext>
            </a:extLst>
          </p:cNvPr>
          <p:cNvSpPr>
            <a:spLocks noGrp="1" noChangeAspect="1"/>
          </p:cNvSpPr>
          <p:nvPr>
            <p:ph type="pic" sz="quarter" idx="11" hasCustomPrompt="1"/>
          </p:nvPr>
        </p:nvSpPr>
        <p:spPr bwMode="ltGray">
          <a:xfrm>
            <a:off x="588263" y="1705428"/>
            <a:ext cx="3291840" cy="3291840"/>
          </a:xfrm>
          <a:blipFill dpi="0" rotWithShape="1">
            <a:blip r:embed="rId3" cstate="screen">
              <a:extLst>
                <a:ext uri="{28A0092B-C50C-407E-A947-70E740481C1C}">
                  <a14:useLocalDpi xmlns:a14="http://schemas.microsoft.com/office/drawing/2010/main"/>
                </a:ext>
              </a:extLst>
            </a:blip>
            <a:srcRect/>
            <a:stretch>
              <a:fillRect/>
            </a:stretch>
          </a:blipFill>
        </p:spPr>
        <p:txBody>
          <a:bodyPr vert="horz" wrap="square" lIns="0" tIns="1005840" rIns="0" bIns="0" rtlCol="0" anchor="t" anchorCtr="0">
            <a:noAutofit/>
          </a:bodyPr>
          <a:lstStyle>
            <a:lvl1pPr>
              <a:defRPr lang="en-US" sz="1100" b="0" i="0">
                <a:solidFill>
                  <a:schemeClr val="accent4"/>
                </a:solidFill>
                <a:latin typeface="Segoe Sans Text" pitchFamily="2" charset="0"/>
              </a:defRPr>
            </a:lvl1pPr>
          </a:lstStyle>
          <a:p>
            <a:pPr lvl="0" algn="ctr">
              <a:lnSpc>
                <a:spcPts val="1150"/>
              </a:lnSpc>
            </a:pPr>
            <a:r>
              <a:rPr lang="en-US"/>
              <a:t>Drag &amp; drop your photo </a:t>
            </a:r>
            <a:br>
              <a:rPr lang="en-US"/>
            </a:br>
            <a:r>
              <a:rPr lang="en-US"/>
              <a:t>here or click or tap icon </a:t>
            </a:r>
            <a:br>
              <a:rPr lang="en-US"/>
            </a:br>
            <a:r>
              <a:rPr lang="en-US"/>
              <a:t>below to insert</a:t>
            </a:r>
          </a:p>
        </p:txBody>
      </p:sp>
      <p:sp>
        <p:nvSpPr>
          <p:cNvPr id="11" name="Text Placeholder 1">
            <a:extLst>
              <a:ext uri="{FF2B5EF4-FFF2-40B4-BE49-F238E27FC236}">
                <a16:creationId xmlns:a16="http://schemas.microsoft.com/office/drawing/2014/main" id="{DA3915DE-43DA-6634-665B-6770F2EA9BBC}"/>
              </a:ext>
            </a:extLst>
          </p:cNvPr>
          <p:cNvSpPr>
            <a:spLocks noGrp="1"/>
          </p:cNvSpPr>
          <p:nvPr>
            <p:ph type="body" sz="quarter" idx="27"/>
          </p:nvPr>
        </p:nvSpPr>
        <p:spPr>
          <a:xfrm>
            <a:off x="584200" y="5238633"/>
            <a:ext cx="3291840" cy="861774"/>
          </a:xfrm>
        </p:spPr>
        <p:txBody>
          <a:bodyPr/>
          <a:lstStyle>
            <a:lvl2pPr>
              <a:defRPr/>
            </a:lvl2pPr>
            <a:lvl3pPr>
              <a:defRPr/>
            </a:lvl3pPr>
            <a:lvl4pPr marL="221361" indent="0">
              <a:buNone/>
              <a:defRPr/>
            </a:lvl4pPr>
          </a:lstStyle>
          <a:p>
            <a:pPr lvl="0"/>
            <a:r>
              <a:rPr lang="en-US"/>
              <a:t>Click to edit Master text styles</a:t>
            </a:r>
          </a:p>
          <a:p>
            <a:pPr lvl="1"/>
            <a:r>
              <a:rPr lang="en-US"/>
              <a:t>Second level</a:t>
            </a:r>
          </a:p>
        </p:txBody>
      </p:sp>
      <p:sp>
        <p:nvSpPr>
          <p:cNvPr id="7" name="Picture Placeholder 2">
            <a:extLst>
              <a:ext uri="{FF2B5EF4-FFF2-40B4-BE49-F238E27FC236}">
                <a16:creationId xmlns:a16="http://schemas.microsoft.com/office/drawing/2014/main" id="{D0BDC7F4-8A47-37AA-76B4-2DE58878B286}"/>
              </a:ext>
              <a:ext uri="{C183D7F6-B498-43B3-948B-1728B52AA6E4}">
                <adec:decorative xmlns:adec="http://schemas.microsoft.com/office/drawing/2017/decorative" val="1"/>
              </a:ext>
            </a:extLst>
          </p:cNvPr>
          <p:cNvSpPr>
            <a:spLocks noGrp="1" noChangeAspect="1"/>
          </p:cNvSpPr>
          <p:nvPr>
            <p:ph type="pic" sz="quarter" idx="19" hasCustomPrompt="1"/>
          </p:nvPr>
        </p:nvSpPr>
        <p:spPr bwMode="ltGray">
          <a:xfrm>
            <a:off x="4451603" y="1705428"/>
            <a:ext cx="3291840" cy="3291840"/>
          </a:xfrm>
          <a:blipFill dpi="0" rotWithShape="1">
            <a:blip r:embed="rId4" cstate="screen">
              <a:extLst>
                <a:ext uri="{28A0092B-C50C-407E-A947-70E740481C1C}">
                  <a14:useLocalDpi xmlns:a14="http://schemas.microsoft.com/office/drawing/2010/main"/>
                </a:ext>
              </a:extLst>
            </a:blip>
            <a:srcRect/>
            <a:stretch>
              <a:fillRect/>
            </a:stretch>
          </a:blipFill>
        </p:spPr>
        <p:txBody>
          <a:bodyPr vert="horz" wrap="square" lIns="0" tIns="1005840" rIns="0" bIns="0" rtlCol="0" anchor="t" anchorCtr="0">
            <a:noAutofit/>
          </a:bodyPr>
          <a:lstStyle>
            <a:lvl1pPr>
              <a:defRPr lang="en-US" sz="1100" b="0" i="0">
                <a:solidFill>
                  <a:schemeClr val="accent4"/>
                </a:solidFill>
                <a:latin typeface="Segoe Sans Text" pitchFamily="2" charset="0"/>
              </a:defRPr>
            </a:lvl1pPr>
          </a:lstStyle>
          <a:p>
            <a:pPr lvl="0" algn="ctr">
              <a:lnSpc>
                <a:spcPts val="1150"/>
              </a:lnSpc>
            </a:pPr>
            <a:r>
              <a:rPr lang="en-US"/>
              <a:t>Drag &amp; drop your photo </a:t>
            </a:r>
            <a:br>
              <a:rPr lang="en-US"/>
            </a:br>
            <a:r>
              <a:rPr lang="en-US"/>
              <a:t>here or click or tap icon </a:t>
            </a:r>
            <a:br>
              <a:rPr lang="en-US"/>
            </a:br>
            <a:r>
              <a:rPr lang="en-US"/>
              <a:t>below to insert</a:t>
            </a:r>
          </a:p>
        </p:txBody>
      </p:sp>
      <p:sp>
        <p:nvSpPr>
          <p:cNvPr id="12" name="Text Placeholder 2">
            <a:extLst>
              <a:ext uri="{FF2B5EF4-FFF2-40B4-BE49-F238E27FC236}">
                <a16:creationId xmlns:a16="http://schemas.microsoft.com/office/drawing/2014/main" id="{6E7E63FD-24E4-17E8-84FC-7984DF9C17CD}"/>
              </a:ext>
            </a:extLst>
          </p:cNvPr>
          <p:cNvSpPr>
            <a:spLocks noGrp="1"/>
          </p:cNvSpPr>
          <p:nvPr>
            <p:ph type="body" sz="quarter" idx="28"/>
          </p:nvPr>
        </p:nvSpPr>
        <p:spPr>
          <a:xfrm>
            <a:off x="4448557" y="5238633"/>
            <a:ext cx="3291840" cy="861774"/>
          </a:xfrm>
        </p:spPr>
        <p:txBody>
          <a:bodyPr/>
          <a:lstStyle/>
          <a:p>
            <a:pPr lvl="0"/>
            <a:r>
              <a:rPr lang="en-US"/>
              <a:t>Click to edit Master text styles</a:t>
            </a:r>
          </a:p>
          <a:p>
            <a:pPr lvl="1"/>
            <a:r>
              <a:rPr lang="en-US"/>
              <a:t>Second level</a:t>
            </a:r>
          </a:p>
        </p:txBody>
      </p:sp>
      <p:sp>
        <p:nvSpPr>
          <p:cNvPr id="8" name="Picture Placeholder 3">
            <a:extLst>
              <a:ext uri="{FF2B5EF4-FFF2-40B4-BE49-F238E27FC236}">
                <a16:creationId xmlns:a16="http://schemas.microsoft.com/office/drawing/2014/main" id="{1CE97407-8DEE-8117-1349-282D3AF6CE5D}"/>
              </a:ext>
              <a:ext uri="{C183D7F6-B498-43B3-948B-1728B52AA6E4}">
                <adec:decorative xmlns:adec="http://schemas.microsoft.com/office/drawing/2017/decorative" val="1"/>
              </a:ext>
            </a:extLst>
          </p:cNvPr>
          <p:cNvSpPr>
            <a:spLocks noGrp="1" noChangeAspect="1"/>
          </p:cNvSpPr>
          <p:nvPr>
            <p:ph type="pic" sz="quarter" idx="20" hasCustomPrompt="1"/>
          </p:nvPr>
        </p:nvSpPr>
        <p:spPr bwMode="ltGray">
          <a:xfrm>
            <a:off x="8314943" y="1705428"/>
            <a:ext cx="3291840" cy="3291840"/>
          </a:xfrm>
          <a:blipFill dpi="0" rotWithShape="1">
            <a:blip r:embed="rId5" cstate="screen">
              <a:extLst>
                <a:ext uri="{28A0092B-C50C-407E-A947-70E740481C1C}">
                  <a14:useLocalDpi xmlns:a14="http://schemas.microsoft.com/office/drawing/2010/main"/>
                </a:ext>
              </a:extLst>
            </a:blip>
            <a:srcRect/>
            <a:stretch>
              <a:fillRect/>
            </a:stretch>
          </a:blipFill>
        </p:spPr>
        <p:txBody>
          <a:bodyPr vert="horz" wrap="square" lIns="0" tIns="1005840" rIns="0" bIns="0" rtlCol="0" anchor="t" anchorCtr="0">
            <a:noAutofit/>
          </a:bodyPr>
          <a:lstStyle>
            <a:lvl1pPr>
              <a:defRPr lang="en-US" sz="1100" b="0" i="0">
                <a:solidFill>
                  <a:schemeClr val="accent4"/>
                </a:solidFill>
                <a:latin typeface="Segoe Sans Text" pitchFamily="2" charset="0"/>
              </a:defRPr>
            </a:lvl1pPr>
          </a:lstStyle>
          <a:p>
            <a:pPr lvl="0" algn="ctr">
              <a:lnSpc>
                <a:spcPts val="1150"/>
              </a:lnSpc>
            </a:pPr>
            <a:r>
              <a:rPr lang="en-US"/>
              <a:t>Drag &amp; drop your photo </a:t>
            </a:r>
            <a:br>
              <a:rPr lang="en-US"/>
            </a:br>
            <a:r>
              <a:rPr lang="en-US"/>
              <a:t>here or click or tap icon </a:t>
            </a:r>
            <a:br>
              <a:rPr lang="en-US"/>
            </a:br>
            <a:r>
              <a:rPr lang="en-US"/>
              <a:t>below to insert</a:t>
            </a:r>
          </a:p>
        </p:txBody>
      </p:sp>
      <p:sp>
        <p:nvSpPr>
          <p:cNvPr id="13" name="Text Placeholder 3">
            <a:extLst>
              <a:ext uri="{FF2B5EF4-FFF2-40B4-BE49-F238E27FC236}">
                <a16:creationId xmlns:a16="http://schemas.microsoft.com/office/drawing/2014/main" id="{BA4B199E-1F40-E763-F3DE-53EC4D49E1F1}"/>
              </a:ext>
            </a:extLst>
          </p:cNvPr>
          <p:cNvSpPr>
            <a:spLocks noGrp="1"/>
          </p:cNvSpPr>
          <p:nvPr>
            <p:ph type="body" sz="quarter" idx="29"/>
          </p:nvPr>
        </p:nvSpPr>
        <p:spPr>
          <a:xfrm>
            <a:off x="8311897" y="5238633"/>
            <a:ext cx="3291840" cy="861774"/>
          </a:xfrm>
        </p:spPr>
        <p:txBody>
          <a:bodyPr/>
          <a:lstStyle/>
          <a:p>
            <a:pPr lvl="0"/>
            <a:r>
              <a:rPr lang="en-US"/>
              <a:t>Click to edit Master text styles</a:t>
            </a:r>
          </a:p>
          <a:p>
            <a:pPr lvl="1"/>
            <a:r>
              <a:rPr lang="en-US"/>
              <a:t>Second level</a:t>
            </a:r>
          </a:p>
        </p:txBody>
      </p:sp>
    </p:spTree>
    <p:extLst>
      <p:ext uri="{BB962C8B-B14F-4D97-AF65-F5344CB8AC3E}">
        <p14:creationId xmlns:p14="http://schemas.microsoft.com/office/powerpoint/2010/main" val="2754810130"/>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1440">
          <p15:clr>
            <a:srgbClr val="5ACBF0"/>
          </p15:clr>
        </p15:guide>
        <p15:guide id="3" orient="horz" pos="2880">
          <p15:clr>
            <a:srgbClr val="5ACBF0"/>
          </p15:clr>
        </p15:guide>
        <p15:guide id="4" orient="horz" pos="3024">
          <p15:clr>
            <a:srgbClr val="5ACBF0"/>
          </p15:clr>
        </p15:guide>
        <p15:guide id="5" pos="2534">
          <p15:clr>
            <a:srgbClr val="5ACBF0"/>
          </p15:clr>
        </p15:guide>
        <p15:guide id="6" pos="2573">
          <p15:clr>
            <a:srgbClr val="5ACBF0"/>
          </p15:clr>
        </p15:guide>
        <p15:guide id="8" pos="5109">
          <p15:clr>
            <a:srgbClr val="5ACBF0"/>
          </p15:clr>
        </p15:guide>
        <p15:guide id="9" pos="5145">
          <p15:clr>
            <a:srgbClr val="5ACBF0"/>
          </p15:clr>
        </p15:guide>
        <p15:guide id="11" pos="1266">
          <p15:clr>
            <a:srgbClr val="5ACBF0"/>
          </p15:clr>
        </p15:guide>
        <p15:guide id="12" pos="3840">
          <p15:clr>
            <a:srgbClr val="5ACBF0"/>
          </p15:clr>
        </p15:guide>
        <p15:guide id="13" pos="6414">
          <p15:clr>
            <a:srgbClr val="5ACBF0"/>
          </p15:clr>
        </p15:guide>
        <p15:guide id="14" orient="horz" pos="1074">
          <p15:clr>
            <a:srgbClr val="5ACBF0"/>
          </p15:clr>
        </p15:guide>
        <p15:guide id="15" pos="2168">
          <p15:clr>
            <a:srgbClr val="5ACBF0"/>
          </p15:clr>
        </p15:guide>
        <p15:guide id="16" pos="2944">
          <p15:clr>
            <a:srgbClr val="5ACBF0"/>
          </p15:clr>
        </p15:guide>
        <p15:guide id="17" pos="4738">
          <p15:clr>
            <a:srgbClr val="5ACBF0"/>
          </p15:clr>
        </p15:guide>
        <p15:guide id="18" pos="5514">
          <p15:clr>
            <a:srgbClr val="5ACBF0"/>
          </p15:clr>
        </p15:guide>
      </p15:sldGuideLst>
    </p:ext>
  </p:extLst>
</p:sldLayout>
</file>

<file path=ppt/slideLayouts/slideLayout49.xml><?xml version="1.0" encoding="utf-8"?>
<p:sldLayout xmlns:a="http://schemas.openxmlformats.org/drawingml/2006/main" xmlns:r="http://schemas.openxmlformats.org/officeDocument/2006/relationships" xmlns:p="http://schemas.openxmlformats.org/presentationml/2006/main" showMasterSp="0" preserve="1" userDrawn="1">
  <p:cSld name="Four picture content">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3F1EFBB-03A2-BE83-5407-3602586505FB}"/>
              </a:ext>
            </a:extLst>
          </p:cNvPr>
          <p:cNvSpPr>
            <a:spLocks noGrp="1"/>
          </p:cNvSpPr>
          <p:nvPr>
            <p:ph type="title"/>
          </p:nvPr>
        </p:nvSpPr>
        <p:spPr>
          <a:xfrm>
            <a:off x="584201" y="457200"/>
            <a:ext cx="11018520" cy="430887"/>
          </a:xfrm>
        </p:spPr>
        <p:txBody>
          <a:bodyPr/>
          <a:lstStyle/>
          <a:p>
            <a:r>
              <a:rPr lang="en-US"/>
              <a:t>Click to edit Master title style</a:t>
            </a:r>
          </a:p>
        </p:txBody>
      </p:sp>
      <p:sp>
        <p:nvSpPr>
          <p:cNvPr id="4" name="Picture Placeholder 1">
            <a:extLst>
              <a:ext uri="{FF2B5EF4-FFF2-40B4-BE49-F238E27FC236}">
                <a16:creationId xmlns:a16="http://schemas.microsoft.com/office/drawing/2014/main" id="{21D5563C-FB7C-5ABE-4534-449DA7E459FF}"/>
              </a:ext>
              <a:ext uri="{C183D7F6-B498-43B3-948B-1728B52AA6E4}">
                <adec:decorative xmlns:adec="http://schemas.microsoft.com/office/drawing/2017/decorative" val="1"/>
              </a:ext>
            </a:extLst>
          </p:cNvPr>
          <p:cNvSpPr>
            <a:spLocks noGrp="1" noChangeAspect="1"/>
          </p:cNvSpPr>
          <p:nvPr>
            <p:ph type="pic" sz="quarter" idx="11" hasCustomPrompt="1"/>
          </p:nvPr>
        </p:nvSpPr>
        <p:spPr bwMode="ltGray">
          <a:xfrm>
            <a:off x="584201" y="1872343"/>
            <a:ext cx="2468880" cy="2468880"/>
          </a:xfrm>
          <a:blipFill dpi="0" rotWithShape="1">
            <a:blip r:embed="rId2" cstate="screen">
              <a:extLst>
                <a:ext uri="{28A0092B-C50C-407E-A947-70E740481C1C}">
                  <a14:useLocalDpi xmlns:a14="http://schemas.microsoft.com/office/drawing/2010/main"/>
                </a:ext>
              </a:extLst>
            </a:blip>
            <a:srcRect/>
            <a:stretch>
              <a:fillRect/>
            </a:stretch>
          </a:blipFill>
        </p:spPr>
        <p:txBody>
          <a:bodyPr vert="horz" wrap="square" lIns="0" tIns="685800" rIns="0" bIns="0" rtlCol="0" anchor="t" anchorCtr="0">
            <a:noAutofit/>
          </a:bodyPr>
          <a:lstStyle>
            <a:lvl1pPr>
              <a:defRPr lang="en-US" sz="900" b="0" i="0">
                <a:solidFill>
                  <a:schemeClr val="accent4"/>
                </a:solidFill>
                <a:latin typeface="Segoe Sans Text" pitchFamily="2" charset="0"/>
              </a:defRPr>
            </a:lvl1pPr>
          </a:lstStyle>
          <a:p>
            <a:pPr lvl="0" algn="ctr">
              <a:lnSpc>
                <a:spcPts val="900"/>
              </a:lnSpc>
            </a:pPr>
            <a:r>
              <a:rPr lang="en-US"/>
              <a:t>Drag &amp; drop your </a:t>
            </a:r>
            <a:br>
              <a:rPr lang="en-US"/>
            </a:br>
            <a:r>
              <a:rPr lang="en-US"/>
              <a:t>photo here or click </a:t>
            </a:r>
            <a:br>
              <a:rPr lang="en-US"/>
            </a:br>
            <a:r>
              <a:rPr lang="en-US"/>
              <a:t>or tap icon </a:t>
            </a:r>
            <a:br>
              <a:rPr lang="en-US"/>
            </a:br>
            <a:r>
              <a:rPr lang="en-US"/>
              <a:t>below to insert</a:t>
            </a:r>
          </a:p>
        </p:txBody>
      </p:sp>
      <p:sp>
        <p:nvSpPr>
          <p:cNvPr id="13" name="Text Placeholder 1">
            <a:extLst>
              <a:ext uri="{FF2B5EF4-FFF2-40B4-BE49-F238E27FC236}">
                <a16:creationId xmlns:a16="http://schemas.microsoft.com/office/drawing/2014/main" id="{340670F7-B2F0-EFA9-174B-40A92A20FFB5}"/>
              </a:ext>
            </a:extLst>
          </p:cNvPr>
          <p:cNvSpPr>
            <a:spLocks noGrp="1"/>
          </p:cNvSpPr>
          <p:nvPr>
            <p:ph type="body" sz="quarter" idx="27"/>
          </p:nvPr>
        </p:nvSpPr>
        <p:spPr>
          <a:xfrm>
            <a:off x="584200" y="4600527"/>
            <a:ext cx="2468563" cy="861774"/>
          </a:xfrm>
        </p:spPr>
        <p:txBody>
          <a:bodyPr/>
          <a:lstStyle>
            <a:lvl2pPr>
              <a:defRPr/>
            </a:lvl2pPr>
            <a:lvl3pPr>
              <a:defRPr/>
            </a:lvl3pPr>
            <a:lvl4pPr marL="221361" indent="0">
              <a:buNone/>
              <a:defRPr/>
            </a:lvl4pPr>
          </a:lstStyle>
          <a:p>
            <a:pPr lvl="0"/>
            <a:r>
              <a:rPr lang="en-US"/>
              <a:t>Click to edit Master text styles</a:t>
            </a:r>
          </a:p>
          <a:p>
            <a:pPr lvl="1"/>
            <a:r>
              <a:rPr lang="en-US"/>
              <a:t>Second level</a:t>
            </a:r>
          </a:p>
        </p:txBody>
      </p:sp>
      <p:sp>
        <p:nvSpPr>
          <p:cNvPr id="6" name="Picture Placeholder 2">
            <a:extLst>
              <a:ext uri="{FF2B5EF4-FFF2-40B4-BE49-F238E27FC236}">
                <a16:creationId xmlns:a16="http://schemas.microsoft.com/office/drawing/2014/main" id="{DDAE931E-8EDB-E7CD-5B45-4FEE67BB5020}"/>
              </a:ext>
              <a:ext uri="{C183D7F6-B498-43B3-948B-1728B52AA6E4}">
                <adec:decorative xmlns:adec="http://schemas.microsoft.com/office/drawing/2017/decorative" val="1"/>
              </a:ext>
            </a:extLst>
          </p:cNvPr>
          <p:cNvSpPr>
            <a:spLocks noGrp="1" noChangeAspect="1"/>
          </p:cNvSpPr>
          <p:nvPr>
            <p:ph type="pic" sz="quarter" idx="21" hasCustomPrompt="1"/>
          </p:nvPr>
        </p:nvSpPr>
        <p:spPr bwMode="ltGray">
          <a:xfrm>
            <a:off x="3434081" y="1872343"/>
            <a:ext cx="2468880" cy="2468880"/>
          </a:xfrm>
          <a:blipFill dpi="0" rotWithShape="1">
            <a:blip r:embed="rId3" cstate="screen">
              <a:extLst>
                <a:ext uri="{28A0092B-C50C-407E-A947-70E740481C1C}">
                  <a14:useLocalDpi xmlns:a14="http://schemas.microsoft.com/office/drawing/2010/main"/>
                </a:ext>
              </a:extLst>
            </a:blip>
            <a:srcRect/>
            <a:stretch>
              <a:fillRect/>
            </a:stretch>
          </a:blipFill>
        </p:spPr>
        <p:txBody>
          <a:bodyPr vert="horz" wrap="square" lIns="0" tIns="685800" rIns="0" bIns="0" rtlCol="0" anchor="t" anchorCtr="0">
            <a:noAutofit/>
          </a:bodyPr>
          <a:lstStyle>
            <a:lvl1pPr>
              <a:defRPr lang="en-US" sz="900" b="0" i="0">
                <a:solidFill>
                  <a:schemeClr val="accent4"/>
                </a:solidFill>
                <a:latin typeface="Segoe Sans Text" pitchFamily="2" charset="0"/>
              </a:defRPr>
            </a:lvl1pPr>
          </a:lstStyle>
          <a:p>
            <a:pPr lvl="0" algn="ctr">
              <a:lnSpc>
                <a:spcPts val="900"/>
              </a:lnSpc>
            </a:pPr>
            <a:r>
              <a:rPr lang="en-US"/>
              <a:t>Drag &amp; drop your </a:t>
            </a:r>
            <a:br>
              <a:rPr lang="en-US"/>
            </a:br>
            <a:r>
              <a:rPr lang="en-US"/>
              <a:t>photo here or click </a:t>
            </a:r>
            <a:br>
              <a:rPr lang="en-US"/>
            </a:br>
            <a:r>
              <a:rPr lang="en-US"/>
              <a:t>or tap icon </a:t>
            </a:r>
            <a:br>
              <a:rPr lang="en-US"/>
            </a:br>
            <a:r>
              <a:rPr lang="en-US"/>
              <a:t>below to insert</a:t>
            </a:r>
          </a:p>
        </p:txBody>
      </p:sp>
      <p:sp>
        <p:nvSpPr>
          <p:cNvPr id="14" name="Text Placeholder 2">
            <a:extLst>
              <a:ext uri="{FF2B5EF4-FFF2-40B4-BE49-F238E27FC236}">
                <a16:creationId xmlns:a16="http://schemas.microsoft.com/office/drawing/2014/main" id="{C439AE6F-6269-FE95-A52E-515B0E72E1F1}"/>
              </a:ext>
            </a:extLst>
          </p:cNvPr>
          <p:cNvSpPr>
            <a:spLocks noGrp="1"/>
          </p:cNvSpPr>
          <p:nvPr>
            <p:ph type="body" sz="quarter" idx="28"/>
          </p:nvPr>
        </p:nvSpPr>
        <p:spPr>
          <a:xfrm>
            <a:off x="3434186" y="4600527"/>
            <a:ext cx="2468563" cy="861774"/>
          </a:xfrm>
        </p:spPr>
        <p:txBody>
          <a:bodyPr/>
          <a:lstStyle/>
          <a:p>
            <a:pPr lvl="0"/>
            <a:r>
              <a:rPr lang="en-US"/>
              <a:t>Click to edit Master text styles</a:t>
            </a:r>
          </a:p>
          <a:p>
            <a:pPr lvl="1"/>
            <a:r>
              <a:rPr lang="en-US"/>
              <a:t>Second level</a:t>
            </a:r>
          </a:p>
        </p:txBody>
      </p:sp>
      <p:sp>
        <p:nvSpPr>
          <p:cNvPr id="7" name="Picture Placeholder 3">
            <a:extLst>
              <a:ext uri="{FF2B5EF4-FFF2-40B4-BE49-F238E27FC236}">
                <a16:creationId xmlns:a16="http://schemas.microsoft.com/office/drawing/2014/main" id="{6482EFA3-A812-27DC-DF71-F71A2E835EB9}"/>
              </a:ext>
              <a:ext uri="{C183D7F6-B498-43B3-948B-1728B52AA6E4}">
                <adec:decorative xmlns:adec="http://schemas.microsoft.com/office/drawing/2017/decorative" val="1"/>
              </a:ext>
            </a:extLst>
          </p:cNvPr>
          <p:cNvSpPr>
            <a:spLocks noGrp="1" noChangeAspect="1"/>
          </p:cNvSpPr>
          <p:nvPr>
            <p:ph type="pic" sz="quarter" idx="22" hasCustomPrompt="1"/>
          </p:nvPr>
        </p:nvSpPr>
        <p:spPr bwMode="ltGray">
          <a:xfrm>
            <a:off x="6283961" y="1872343"/>
            <a:ext cx="2468880" cy="2468880"/>
          </a:xfrm>
          <a:blipFill dpi="0" rotWithShape="1">
            <a:blip r:embed="rId4" cstate="screen">
              <a:extLst>
                <a:ext uri="{28A0092B-C50C-407E-A947-70E740481C1C}">
                  <a14:useLocalDpi xmlns:a14="http://schemas.microsoft.com/office/drawing/2010/main"/>
                </a:ext>
              </a:extLst>
            </a:blip>
            <a:srcRect/>
            <a:stretch>
              <a:fillRect/>
            </a:stretch>
          </a:blipFill>
        </p:spPr>
        <p:txBody>
          <a:bodyPr vert="horz" wrap="square" lIns="0" tIns="685800" rIns="0" bIns="0" rtlCol="0" anchor="t" anchorCtr="0">
            <a:noAutofit/>
          </a:bodyPr>
          <a:lstStyle>
            <a:lvl1pPr>
              <a:defRPr lang="en-US" sz="900" b="0" i="0">
                <a:solidFill>
                  <a:schemeClr val="accent4"/>
                </a:solidFill>
                <a:latin typeface="Segoe Sans Text" pitchFamily="2" charset="0"/>
              </a:defRPr>
            </a:lvl1pPr>
          </a:lstStyle>
          <a:p>
            <a:pPr lvl="0" algn="ctr">
              <a:lnSpc>
                <a:spcPts val="900"/>
              </a:lnSpc>
            </a:pPr>
            <a:r>
              <a:rPr lang="en-US"/>
              <a:t>Drag &amp; drop your </a:t>
            </a:r>
            <a:br>
              <a:rPr lang="en-US"/>
            </a:br>
            <a:r>
              <a:rPr lang="en-US"/>
              <a:t>photo here or click </a:t>
            </a:r>
            <a:br>
              <a:rPr lang="en-US"/>
            </a:br>
            <a:r>
              <a:rPr lang="en-US"/>
              <a:t>or tap icon </a:t>
            </a:r>
            <a:br>
              <a:rPr lang="en-US"/>
            </a:br>
            <a:r>
              <a:rPr lang="en-US"/>
              <a:t>below to insert</a:t>
            </a:r>
          </a:p>
        </p:txBody>
      </p:sp>
      <p:sp>
        <p:nvSpPr>
          <p:cNvPr id="15" name="Text Placeholder 3">
            <a:extLst>
              <a:ext uri="{FF2B5EF4-FFF2-40B4-BE49-F238E27FC236}">
                <a16:creationId xmlns:a16="http://schemas.microsoft.com/office/drawing/2014/main" id="{479A8FCB-57B7-020B-105A-A2DE5AA8F2AF}"/>
              </a:ext>
            </a:extLst>
          </p:cNvPr>
          <p:cNvSpPr>
            <a:spLocks noGrp="1"/>
          </p:cNvSpPr>
          <p:nvPr>
            <p:ph type="body" sz="quarter" idx="29"/>
          </p:nvPr>
        </p:nvSpPr>
        <p:spPr>
          <a:xfrm>
            <a:off x="6284172" y="4600527"/>
            <a:ext cx="2468563" cy="861774"/>
          </a:xfrm>
        </p:spPr>
        <p:txBody>
          <a:bodyPr/>
          <a:lstStyle/>
          <a:p>
            <a:pPr lvl="0"/>
            <a:r>
              <a:rPr lang="en-US"/>
              <a:t>Click to edit Master text styles</a:t>
            </a:r>
          </a:p>
          <a:p>
            <a:pPr lvl="1"/>
            <a:r>
              <a:rPr lang="en-US"/>
              <a:t>Second level</a:t>
            </a:r>
          </a:p>
        </p:txBody>
      </p:sp>
      <p:sp>
        <p:nvSpPr>
          <p:cNvPr id="8" name="Picture Placeholder 4">
            <a:extLst>
              <a:ext uri="{FF2B5EF4-FFF2-40B4-BE49-F238E27FC236}">
                <a16:creationId xmlns:a16="http://schemas.microsoft.com/office/drawing/2014/main" id="{065C6E8D-2B53-37CF-515F-B87E1D8DD69B}"/>
              </a:ext>
              <a:ext uri="{C183D7F6-B498-43B3-948B-1728B52AA6E4}">
                <adec:decorative xmlns:adec="http://schemas.microsoft.com/office/drawing/2017/decorative" val="1"/>
              </a:ext>
            </a:extLst>
          </p:cNvPr>
          <p:cNvSpPr>
            <a:spLocks noGrp="1" noChangeAspect="1"/>
          </p:cNvSpPr>
          <p:nvPr>
            <p:ph type="pic" sz="quarter" idx="23" hasCustomPrompt="1"/>
          </p:nvPr>
        </p:nvSpPr>
        <p:spPr bwMode="ltGray">
          <a:xfrm>
            <a:off x="9133841" y="1872343"/>
            <a:ext cx="2468880" cy="2468880"/>
          </a:xfrm>
          <a:blipFill dpi="0" rotWithShape="1">
            <a:blip r:embed="rId5" cstate="screen">
              <a:extLst>
                <a:ext uri="{28A0092B-C50C-407E-A947-70E740481C1C}">
                  <a14:useLocalDpi xmlns:a14="http://schemas.microsoft.com/office/drawing/2010/main"/>
                </a:ext>
              </a:extLst>
            </a:blip>
            <a:srcRect/>
            <a:stretch>
              <a:fillRect/>
            </a:stretch>
          </a:blipFill>
        </p:spPr>
        <p:txBody>
          <a:bodyPr vert="horz" wrap="square" lIns="0" tIns="685800" rIns="0" bIns="0" rtlCol="0" anchor="t" anchorCtr="0">
            <a:noAutofit/>
          </a:bodyPr>
          <a:lstStyle>
            <a:lvl1pPr>
              <a:defRPr lang="en-US" sz="900" b="0" i="0">
                <a:solidFill>
                  <a:schemeClr val="accent4"/>
                </a:solidFill>
                <a:latin typeface="Segoe Sans Text" pitchFamily="2" charset="0"/>
              </a:defRPr>
            </a:lvl1pPr>
          </a:lstStyle>
          <a:p>
            <a:pPr lvl="0" algn="ctr">
              <a:lnSpc>
                <a:spcPts val="900"/>
              </a:lnSpc>
            </a:pPr>
            <a:r>
              <a:rPr lang="en-US"/>
              <a:t>Drag &amp; drop your </a:t>
            </a:r>
            <a:br>
              <a:rPr lang="en-US"/>
            </a:br>
            <a:r>
              <a:rPr lang="en-US"/>
              <a:t>photo here or click </a:t>
            </a:r>
            <a:br>
              <a:rPr lang="en-US"/>
            </a:br>
            <a:r>
              <a:rPr lang="en-US"/>
              <a:t>or tap icon </a:t>
            </a:r>
            <a:br>
              <a:rPr lang="en-US"/>
            </a:br>
            <a:r>
              <a:rPr lang="en-US"/>
              <a:t>below to insert</a:t>
            </a:r>
          </a:p>
        </p:txBody>
      </p:sp>
      <p:sp>
        <p:nvSpPr>
          <p:cNvPr id="16" name="Text Placeholder 4">
            <a:extLst>
              <a:ext uri="{FF2B5EF4-FFF2-40B4-BE49-F238E27FC236}">
                <a16:creationId xmlns:a16="http://schemas.microsoft.com/office/drawing/2014/main" id="{4F8ACD12-568F-29F4-CD72-969BB4897082}"/>
              </a:ext>
            </a:extLst>
          </p:cNvPr>
          <p:cNvSpPr>
            <a:spLocks noGrp="1"/>
          </p:cNvSpPr>
          <p:nvPr>
            <p:ph type="body" sz="quarter" idx="30"/>
          </p:nvPr>
        </p:nvSpPr>
        <p:spPr>
          <a:xfrm>
            <a:off x="9134158" y="4600527"/>
            <a:ext cx="2468563" cy="861774"/>
          </a:xfrm>
        </p:spPr>
        <p:txBody>
          <a:bodyPr/>
          <a:lstStyle/>
          <a:p>
            <a:pPr lvl="0"/>
            <a:r>
              <a:rPr lang="en-US"/>
              <a:t>Click to edit Master text styles</a:t>
            </a:r>
          </a:p>
          <a:p>
            <a:pPr lvl="1"/>
            <a:r>
              <a:rPr lang="en-US"/>
              <a:t>Second level</a:t>
            </a:r>
          </a:p>
        </p:txBody>
      </p:sp>
    </p:spTree>
    <p:extLst>
      <p:ext uri="{BB962C8B-B14F-4D97-AF65-F5344CB8AC3E}">
        <p14:creationId xmlns:p14="http://schemas.microsoft.com/office/powerpoint/2010/main" val="2340790011"/>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1440">
          <p15:clr>
            <a:srgbClr val="5ACBF0"/>
          </p15:clr>
        </p15:guide>
        <p15:guide id="3" orient="horz" pos="2880">
          <p15:clr>
            <a:srgbClr val="5ACBF0"/>
          </p15:clr>
        </p15:guide>
        <p15:guide id="4" orient="horz" pos="3024">
          <p15:clr>
            <a:srgbClr val="5ACBF0"/>
          </p15:clr>
        </p15:guide>
        <p15:guide id="5" pos="1890">
          <p15:clr>
            <a:srgbClr val="5ACBF0"/>
          </p15:clr>
        </p15:guide>
        <p15:guide id="6" pos="1930">
          <p15:clr>
            <a:srgbClr val="5ACBF0"/>
          </p15:clr>
        </p15:guide>
        <p15:guide id="7" pos="5749">
          <p15:clr>
            <a:srgbClr val="5ACBF0"/>
          </p15:clr>
        </p15:guide>
        <p15:guide id="8" pos="3820">
          <p15:clr>
            <a:srgbClr val="5ACBF0"/>
          </p15:clr>
        </p15:guide>
        <p15:guide id="9" pos="3860">
          <p15:clr>
            <a:srgbClr val="5ACBF0"/>
          </p15:clr>
        </p15:guide>
        <p15:guide id="10" pos="5789">
          <p15:clr>
            <a:srgbClr val="5ACBF0"/>
          </p15:clr>
        </p15:guide>
        <p15:guide id="11" pos="944">
          <p15:clr>
            <a:srgbClr val="5ACBF0"/>
          </p15:clr>
        </p15:guide>
        <p15:guide id="12" pos="2876">
          <p15:clr>
            <a:srgbClr val="5ACBF0"/>
          </p15:clr>
        </p15:guide>
        <p15:guide id="13" pos="4807">
          <p15:clr>
            <a:srgbClr val="5ACBF0"/>
          </p15:clr>
        </p15:guide>
        <p15:guide id="14" pos="6736">
          <p15:clr>
            <a:srgbClr val="5ACBF0"/>
          </p15:clr>
        </p15:guide>
        <p15:guide id="15" orient="horz">
          <p15:clr>
            <a:srgbClr val="5ACBF0"/>
          </p15:clr>
        </p15:guide>
        <p15:guide id="16" pos="1524">
          <p15:clr>
            <a:srgbClr val="5ACBF0"/>
          </p15:clr>
        </p15:guide>
        <p15:guide id="17" pos="2298">
          <p15:clr>
            <a:srgbClr val="5ACBF0"/>
          </p15:clr>
        </p15:guide>
        <p15:guide id="18" pos="3450">
          <p15:clr>
            <a:srgbClr val="5ACBF0"/>
          </p15:clr>
        </p15:guide>
        <p15:guide id="19" pos="4230">
          <p15:clr>
            <a:srgbClr val="5ACBF0"/>
          </p15:clr>
        </p15:guide>
        <p15:guide id="20" pos="5380">
          <p15:clr>
            <a:srgbClr val="5ACBF0"/>
          </p15:clr>
        </p15:guide>
        <p15:guide id="21" pos="6156">
          <p15:clr>
            <a:srgbClr val="5ACBF0"/>
          </p15:clr>
        </p15:guide>
      </p15:sldGuideLst>
    </p:ext>
  </p:extLst>
</p:sldLayout>
</file>

<file path=ppt/slideLayouts/slideLayout50.xml><?xml version="1.0" encoding="utf-8"?>
<p:sldLayout xmlns:a="http://schemas.openxmlformats.org/drawingml/2006/main" xmlns:r="http://schemas.openxmlformats.org/officeDocument/2006/relationships" xmlns:p="http://schemas.openxmlformats.org/presentationml/2006/main" showMasterSp="0" preserve="1" userDrawn="1">
  <p:cSld name="Meet the team">
    <p:spTree>
      <p:nvGrpSpPr>
        <p:cNvPr id="1" name=""/>
        <p:cNvGrpSpPr/>
        <p:nvPr/>
      </p:nvGrpSpPr>
      <p:grpSpPr>
        <a:xfrm>
          <a:off x="0" y="0"/>
          <a:ext cx="0" cy="0"/>
          <a:chOff x="0" y="0"/>
          <a:chExt cx="0" cy="0"/>
        </a:xfrm>
      </p:grpSpPr>
      <p:pic>
        <p:nvPicPr>
          <p:cNvPr id="2" name="Picture 1" hidden="1">
            <a:extLst>
              <a:ext uri="{FF2B5EF4-FFF2-40B4-BE49-F238E27FC236}">
                <a16:creationId xmlns:a16="http://schemas.microsoft.com/office/drawing/2014/main" id="{094AE9F0-FC08-FA61-CA1F-1343D9AAB3E2}"/>
              </a:ext>
              <a:ext uri="{C183D7F6-B498-43B3-948B-1728B52AA6E4}">
                <adec:decorative xmlns:adec="http://schemas.microsoft.com/office/drawing/2017/decorative" val="1"/>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t="57143"/>
          <a:stretch/>
        </p:blipFill>
        <p:spPr>
          <a:xfrm>
            <a:off x="0" y="3918856"/>
            <a:ext cx="12192000" cy="2939143"/>
          </a:xfrm>
          <a:prstGeom prst="rect">
            <a:avLst/>
          </a:prstGeom>
        </p:spPr>
      </p:pic>
      <p:sp>
        <p:nvSpPr>
          <p:cNvPr id="4" name="Picture Placeholder" descr="This photo is a 'placeholder' only. Drag or drop your photo here, or click and tap the center to insert a photo.">
            <a:extLst>
              <a:ext uri="{FF2B5EF4-FFF2-40B4-BE49-F238E27FC236}">
                <a16:creationId xmlns:a16="http://schemas.microsoft.com/office/drawing/2014/main" id="{8EA6A152-8595-3F05-4FDF-907BFDCEAFA6}"/>
              </a:ext>
            </a:extLst>
          </p:cNvPr>
          <p:cNvSpPr>
            <a:spLocks noGrp="1" noChangeAspect="1"/>
          </p:cNvSpPr>
          <p:nvPr>
            <p:ph type="pic" sz="quarter" idx="11" hasCustomPrompt="1"/>
          </p:nvPr>
        </p:nvSpPr>
        <p:spPr bwMode="ltGray">
          <a:xfrm>
            <a:off x="2741613" y="2057806"/>
            <a:ext cx="2350641" cy="2350641"/>
          </a:xfrm>
          <a:prstGeom prst="ellipse">
            <a:avLst/>
          </a:prstGeom>
          <a:blipFill dpi="0" rotWithShape="1">
            <a:blip r:embed="rId3" cstate="screen">
              <a:extLst>
                <a:ext uri="{28A0092B-C50C-407E-A947-70E740481C1C}">
                  <a14:useLocalDpi xmlns:a14="http://schemas.microsoft.com/office/drawing/2010/main"/>
                </a:ext>
              </a:extLst>
            </a:blip>
            <a:srcRect/>
            <a:stretch>
              <a:fillRect/>
            </a:stretch>
          </a:blipFill>
        </p:spPr>
        <p:txBody>
          <a:bodyPr vert="horz" wrap="square" lIns="0" tIns="685800" rIns="0" bIns="0" rtlCol="0" anchor="t" anchorCtr="0">
            <a:noAutofit/>
          </a:bodyPr>
          <a:lstStyle>
            <a:lvl1pPr>
              <a:defRPr lang="en-US" sz="900" b="0" i="0" dirty="0">
                <a:solidFill>
                  <a:schemeClr val="accent4"/>
                </a:solidFill>
                <a:latin typeface="Segoe Sans Text" pitchFamily="2" charset="0"/>
              </a:defRPr>
            </a:lvl1pPr>
          </a:lstStyle>
          <a:p>
            <a:pPr lvl="0" algn="ctr">
              <a:lnSpc>
                <a:spcPts val="900"/>
              </a:lnSpc>
            </a:pPr>
            <a:r>
              <a:rPr lang="en-US"/>
              <a:t>Drag &amp; drop your photo </a:t>
            </a:r>
            <a:br>
              <a:rPr lang="en-US"/>
            </a:br>
            <a:r>
              <a:rPr lang="en-US"/>
              <a:t>here or click or tap icon below </a:t>
            </a:r>
            <a:br>
              <a:rPr lang="en-US"/>
            </a:br>
            <a:r>
              <a:rPr lang="en-US"/>
              <a:t>to insert</a:t>
            </a:r>
          </a:p>
        </p:txBody>
      </p:sp>
      <p:sp>
        <p:nvSpPr>
          <p:cNvPr id="7" name="Picture Placeholder" descr="This photo is a 'placeholder' only. Drag or drop your photo here, or click and tap the center to insert a photo.">
            <a:extLst>
              <a:ext uri="{FF2B5EF4-FFF2-40B4-BE49-F238E27FC236}">
                <a16:creationId xmlns:a16="http://schemas.microsoft.com/office/drawing/2014/main" id="{D0BDC7F4-8A47-37AA-76B4-2DE58878B286}"/>
              </a:ext>
            </a:extLst>
          </p:cNvPr>
          <p:cNvSpPr>
            <a:spLocks noGrp="1" noChangeAspect="1"/>
          </p:cNvSpPr>
          <p:nvPr>
            <p:ph type="pic" sz="quarter" idx="19" hasCustomPrompt="1"/>
          </p:nvPr>
        </p:nvSpPr>
        <p:spPr bwMode="ltGray">
          <a:xfrm>
            <a:off x="6609015" y="2057805"/>
            <a:ext cx="2350641" cy="2350641"/>
          </a:xfrm>
          <a:prstGeom prst="ellipse">
            <a:avLst/>
          </a:prstGeom>
          <a:blipFill dpi="0" rotWithShape="1">
            <a:blip r:embed="rId3" cstate="screen">
              <a:extLst>
                <a:ext uri="{28A0092B-C50C-407E-A947-70E740481C1C}">
                  <a14:useLocalDpi xmlns:a14="http://schemas.microsoft.com/office/drawing/2010/main"/>
                </a:ext>
              </a:extLst>
            </a:blip>
            <a:srcRect/>
            <a:stretch>
              <a:fillRect/>
            </a:stretch>
          </a:blipFill>
        </p:spPr>
        <p:txBody>
          <a:bodyPr vert="horz" wrap="square" lIns="0" tIns="685800" rIns="0" bIns="0" rtlCol="0" anchor="t" anchorCtr="0">
            <a:noAutofit/>
          </a:bodyPr>
          <a:lstStyle>
            <a:lvl1pPr>
              <a:defRPr lang="en-US" sz="900" b="0" i="0" dirty="0">
                <a:solidFill>
                  <a:schemeClr val="accent4"/>
                </a:solidFill>
                <a:latin typeface="Segoe Sans Text" pitchFamily="2" charset="0"/>
              </a:defRPr>
            </a:lvl1pPr>
          </a:lstStyle>
          <a:p>
            <a:pPr lvl="0" algn="ctr">
              <a:lnSpc>
                <a:spcPts val="900"/>
              </a:lnSpc>
            </a:pPr>
            <a:r>
              <a:rPr lang="en-US"/>
              <a:t>Drag &amp; drop your photo </a:t>
            </a:r>
            <a:br>
              <a:rPr lang="en-US"/>
            </a:br>
            <a:r>
              <a:rPr lang="en-US"/>
              <a:t>here or click or tap icon below </a:t>
            </a:r>
            <a:br>
              <a:rPr lang="en-US"/>
            </a:br>
            <a:r>
              <a:rPr lang="en-US"/>
              <a:t>to insert</a:t>
            </a:r>
          </a:p>
        </p:txBody>
      </p:sp>
      <p:sp>
        <p:nvSpPr>
          <p:cNvPr id="11" name="Title 10">
            <a:extLst>
              <a:ext uri="{FF2B5EF4-FFF2-40B4-BE49-F238E27FC236}">
                <a16:creationId xmlns:a16="http://schemas.microsoft.com/office/drawing/2014/main" id="{A678BE48-477D-71E5-A745-4D19E1AE1D02}"/>
              </a:ext>
            </a:extLst>
          </p:cNvPr>
          <p:cNvSpPr>
            <a:spLocks noGrp="1"/>
          </p:cNvSpPr>
          <p:nvPr>
            <p:ph type="title"/>
          </p:nvPr>
        </p:nvSpPr>
        <p:spPr/>
        <p:txBody>
          <a:bodyPr/>
          <a:lstStyle/>
          <a:p>
            <a:r>
              <a:rPr lang="en-US"/>
              <a:t>Click to edit Master title style</a:t>
            </a:r>
          </a:p>
        </p:txBody>
      </p:sp>
      <p:sp>
        <p:nvSpPr>
          <p:cNvPr id="6" name="Text Placeholder 1">
            <a:extLst>
              <a:ext uri="{FF2B5EF4-FFF2-40B4-BE49-F238E27FC236}">
                <a16:creationId xmlns:a16="http://schemas.microsoft.com/office/drawing/2014/main" id="{75AA16D1-9BFA-E19B-A284-FBEBE340D981}"/>
              </a:ext>
            </a:extLst>
          </p:cNvPr>
          <p:cNvSpPr>
            <a:spLocks noGrp="1"/>
          </p:cNvSpPr>
          <p:nvPr>
            <p:ph type="body" sz="quarter" idx="27"/>
          </p:nvPr>
        </p:nvSpPr>
        <p:spPr>
          <a:xfrm>
            <a:off x="2743200" y="4672584"/>
            <a:ext cx="3310128" cy="758952"/>
          </a:xfrm>
        </p:spPr>
        <p:txBody>
          <a:bodyPr/>
          <a:lstStyle>
            <a:lvl2pPr>
              <a:defRPr/>
            </a:lvl2pPr>
            <a:lvl3pPr>
              <a:defRPr/>
            </a:lvl3pPr>
            <a:lvl4pPr marL="221361" indent="0">
              <a:buNone/>
              <a:defRPr/>
            </a:lvl4pPr>
          </a:lstStyle>
          <a:p>
            <a:pPr lvl="0"/>
            <a:r>
              <a:rPr lang="en-US"/>
              <a:t>Click to edit Master text styles</a:t>
            </a:r>
          </a:p>
          <a:p>
            <a:pPr lvl="1"/>
            <a:r>
              <a:rPr lang="en-US"/>
              <a:t>Second level</a:t>
            </a:r>
          </a:p>
        </p:txBody>
      </p:sp>
      <p:sp>
        <p:nvSpPr>
          <p:cNvPr id="8" name="Text Placeholder 1">
            <a:extLst>
              <a:ext uri="{FF2B5EF4-FFF2-40B4-BE49-F238E27FC236}">
                <a16:creationId xmlns:a16="http://schemas.microsoft.com/office/drawing/2014/main" id="{2358D518-DAFA-2056-13A1-41F5376CBF4E}"/>
              </a:ext>
            </a:extLst>
          </p:cNvPr>
          <p:cNvSpPr>
            <a:spLocks noGrp="1"/>
          </p:cNvSpPr>
          <p:nvPr>
            <p:ph type="body" sz="quarter" idx="28"/>
          </p:nvPr>
        </p:nvSpPr>
        <p:spPr>
          <a:xfrm>
            <a:off x="6611112" y="4672584"/>
            <a:ext cx="3310128" cy="758952"/>
          </a:xfrm>
        </p:spPr>
        <p:txBody>
          <a:bodyPr/>
          <a:lstStyle>
            <a:lvl2pPr>
              <a:defRPr/>
            </a:lvl2pPr>
            <a:lvl3pPr>
              <a:defRPr/>
            </a:lvl3pPr>
            <a:lvl4pPr marL="221361" indent="0">
              <a:buNone/>
              <a:defRPr/>
            </a:lvl4pPr>
          </a:lstStyle>
          <a:p>
            <a:pPr lvl="0"/>
            <a:r>
              <a:rPr lang="en-US"/>
              <a:t>Click to edit Master text styles</a:t>
            </a:r>
          </a:p>
          <a:p>
            <a:pPr lvl="1"/>
            <a:r>
              <a:rPr lang="en-US"/>
              <a:t>Second level</a:t>
            </a:r>
          </a:p>
        </p:txBody>
      </p:sp>
    </p:spTree>
    <p:extLst>
      <p:ext uri="{BB962C8B-B14F-4D97-AF65-F5344CB8AC3E}">
        <p14:creationId xmlns:p14="http://schemas.microsoft.com/office/powerpoint/2010/main" val="1060425349"/>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1440">
          <p15:clr>
            <a:srgbClr val="5ACBF0"/>
          </p15:clr>
        </p15:guide>
        <p15:guide id="3" orient="horz" pos="2880">
          <p15:clr>
            <a:srgbClr val="5ACBF0"/>
          </p15:clr>
        </p15:guide>
        <p15:guide id="4" orient="horz" pos="3024">
          <p15:clr>
            <a:srgbClr val="5ACBF0"/>
          </p15:clr>
        </p15:guide>
        <p15:guide id="5" pos="2534">
          <p15:clr>
            <a:srgbClr val="5ACBF0"/>
          </p15:clr>
        </p15:guide>
        <p15:guide id="6" pos="2573">
          <p15:clr>
            <a:srgbClr val="5ACBF0"/>
          </p15:clr>
        </p15:guide>
        <p15:guide id="8" pos="5109">
          <p15:clr>
            <a:srgbClr val="5ACBF0"/>
          </p15:clr>
        </p15:guide>
        <p15:guide id="9" pos="5145">
          <p15:clr>
            <a:srgbClr val="5ACBF0"/>
          </p15:clr>
        </p15:guide>
        <p15:guide id="11" pos="1266">
          <p15:clr>
            <a:srgbClr val="5ACBF0"/>
          </p15:clr>
        </p15:guide>
        <p15:guide id="12" pos="3840">
          <p15:clr>
            <a:srgbClr val="5ACBF0"/>
          </p15:clr>
        </p15:guide>
        <p15:guide id="13" pos="6414">
          <p15:clr>
            <a:srgbClr val="5ACBF0"/>
          </p15:clr>
        </p15:guide>
        <p15:guide id="14" orient="horz" pos="1074">
          <p15:clr>
            <a:srgbClr val="5ACBF0"/>
          </p15:clr>
        </p15:guide>
        <p15:guide id="15" pos="2168">
          <p15:clr>
            <a:srgbClr val="5ACBF0"/>
          </p15:clr>
        </p15:guide>
        <p15:guide id="16" pos="2944">
          <p15:clr>
            <a:srgbClr val="5ACBF0"/>
          </p15:clr>
        </p15:guide>
        <p15:guide id="17" pos="4738">
          <p15:clr>
            <a:srgbClr val="5ACBF0"/>
          </p15:clr>
        </p15:guide>
        <p15:guide id="18" pos="5514">
          <p15:clr>
            <a:srgbClr val="5ACBF0"/>
          </p15:clr>
        </p15:guide>
      </p15:sldGuideLst>
    </p:ext>
  </p:extLst>
</p:sldLayout>
</file>

<file path=ppt/slideLayouts/slideLayout51.xml><?xml version="1.0" encoding="utf-8"?>
<p:sldLayout xmlns:a="http://schemas.openxmlformats.org/drawingml/2006/main" xmlns:r="http://schemas.openxmlformats.org/officeDocument/2006/relationships" xmlns:p="http://schemas.openxmlformats.org/presentationml/2006/main" showMasterSp="0" preserve="1" userDrawn="1">
  <p:cSld name="Developer Code Layout full page">
    <p:bg>
      <p:bgPr>
        <a:solidFill>
          <a:schemeClr val="accent4"/>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182D46E0-16CE-40B0-8623-F82D5D410958}"/>
              </a:ext>
              <a:ext uri="{C183D7F6-B498-43B3-948B-1728B52AA6E4}">
                <adec:decorative xmlns:adec="http://schemas.microsoft.com/office/drawing/2017/decorative" val="1"/>
              </a:ext>
            </a:extLst>
          </p:cNvPr>
          <p:cNvSpPr/>
          <p:nvPr userDrawn="1"/>
        </p:nvSpPr>
        <p:spPr bwMode="auto">
          <a:xfrm>
            <a:off x="0" y="0"/>
            <a:ext cx="12192000" cy="6858000"/>
          </a:xfrm>
          <a:prstGeom prst="rect">
            <a:avLst/>
          </a:prstGeom>
          <a:solidFill>
            <a:schemeClr val="accent4"/>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b="0" i="0">
              <a:solidFill>
                <a:srgbClr val="FFFFFF"/>
              </a:solidFill>
              <a:latin typeface="Segoe Sans Text" pitchFamily="2" charset="0"/>
              <a:ea typeface="Segoe UI" pitchFamily="34" charset="0"/>
              <a:cs typeface="Segoe Sans Text" pitchFamily="2" charset="0"/>
            </a:endParaRPr>
          </a:p>
        </p:txBody>
      </p:sp>
      <p:sp>
        <p:nvSpPr>
          <p:cNvPr id="8" name="Text Placeholder 14">
            <a:extLst>
              <a:ext uri="{FF2B5EF4-FFF2-40B4-BE49-F238E27FC236}">
                <a16:creationId xmlns:a16="http://schemas.microsoft.com/office/drawing/2014/main" id="{44977AB6-1D7E-4858-A2EA-BF86577C3990}"/>
              </a:ext>
            </a:extLst>
          </p:cNvPr>
          <p:cNvSpPr>
            <a:spLocks noGrp="1"/>
          </p:cNvSpPr>
          <p:nvPr>
            <p:ph type="body" sz="quarter" idx="13" hasCustomPrompt="1"/>
          </p:nvPr>
        </p:nvSpPr>
        <p:spPr>
          <a:xfrm>
            <a:off x="0" y="0"/>
            <a:ext cx="3788358" cy="493776"/>
          </a:xfrm>
          <a:gradFill flip="none" rotWithShape="1">
            <a:gsLst>
              <a:gs pos="0">
                <a:srgbClr val="000000"/>
              </a:gs>
              <a:gs pos="99000">
                <a:srgbClr val="000000"/>
              </a:gs>
              <a:gs pos="99000">
                <a:schemeClr val="accent1"/>
              </a:gs>
            </a:gsLst>
            <a:lin ang="10800000" scaled="1"/>
            <a:tileRect/>
          </a:gradFill>
        </p:spPr>
        <p:txBody>
          <a:bodyPr vert="horz" wrap="square" lIns="585216" tIns="91440" rIns="0" bIns="91440" rtlCol="0">
            <a:spAutoFit/>
          </a:bodyPr>
          <a:lstStyle>
            <a:lvl1pPr marL="0" indent="0">
              <a:buNone/>
              <a:defRPr lang="en-US" sz="1999" b="1" i="0" dirty="0">
                <a:solidFill>
                  <a:srgbClr val="FFFFFF"/>
                </a:solidFill>
                <a:latin typeface="Segoe Sans Display Semibold" pitchFamily="2" charset="0"/>
                <a:cs typeface="Segoe Sans Display Semibold" pitchFamily="2" charset="0"/>
              </a:defRPr>
            </a:lvl1pPr>
          </a:lstStyle>
          <a:p>
            <a:pPr marL="0" lvl="0" indent="0">
              <a:buNone/>
            </a:pPr>
            <a:r>
              <a:rPr lang="en-US"/>
              <a:t>Click to enter title</a:t>
            </a:r>
          </a:p>
        </p:txBody>
      </p:sp>
      <p:sp>
        <p:nvSpPr>
          <p:cNvPr id="5" name="Text Placeholder 4" descr="This layout should only be used for developer code. The font used is a monospace font which is ideal for showing code.">
            <a:extLst>
              <a:ext uri="{FF2B5EF4-FFF2-40B4-BE49-F238E27FC236}">
                <a16:creationId xmlns:a16="http://schemas.microsoft.com/office/drawing/2014/main" id="{BA9F61CF-FF79-485A-A6C8-A1952EFD58AE}"/>
              </a:ext>
            </a:extLst>
          </p:cNvPr>
          <p:cNvSpPr>
            <a:spLocks noGrp="1"/>
          </p:cNvSpPr>
          <p:nvPr>
            <p:ph type="body" sz="quarter" idx="10"/>
          </p:nvPr>
        </p:nvSpPr>
        <p:spPr>
          <a:xfrm>
            <a:off x="591438" y="710247"/>
            <a:ext cx="11018520" cy="369332"/>
          </a:xfrm>
        </p:spPr>
        <p:txBody>
          <a:bodyPr/>
          <a:lstStyle>
            <a:lvl1pPr marL="0" indent="0">
              <a:buNone/>
              <a:tabLst/>
              <a:defRPr sz="2400">
                <a:solidFill>
                  <a:srgbClr val="000000"/>
                </a:solidFill>
                <a:latin typeface="Consolas" panose="020B0609020204030204" pitchFamily="49" charset="0"/>
                <a:cs typeface="Consolas" panose="020B0609020204030204" pitchFamily="49" charset="0"/>
              </a:defRPr>
            </a:lvl1pPr>
            <a:lvl2pPr marL="346553" indent="0">
              <a:buNone/>
              <a:tabLst>
                <a:tab pos="344488" algn="l"/>
              </a:tabLst>
              <a:defRPr sz="2400">
                <a:solidFill>
                  <a:schemeClr val="tx1"/>
                </a:solidFill>
                <a:latin typeface="Consolas" panose="020B0609020204030204" pitchFamily="49" charset="0"/>
                <a:cs typeface="Consolas" panose="020B0609020204030204" pitchFamily="49" charset="0"/>
              </a:defRPr>
            </a:lvl2pPr>
            <a:lvl3pPr marL="584607" indent="0">
              <a:buNone/>
              <a:tabLst>
                <a:tab pos="569913" algn="l"/>
              </a:tabLst>
              <a:defRPr sz="2400">
                <a:solidFill>
                  <a:schemeClr val="tx1"/>
                </a:solidFill>
                <a:latin typeface="Consolas" panose="020B0609020204030204" pitchFamily="49" charset="0"/>
                <a:cs typeface="Consolas" panose="020B0609020204030204" pitchFamily="49" charset="0"/>
              </a:defRPr>
            </a:lvl3pPr>
            <a:lvl4pPr marL="814563" indent="0">
              <a:buNone/>
              <a:tabLst>
                <a:tab pos="800100" algn="l"/>
              </a:tabLst>
              <a:defRPr sz="2400">
                <a:solidFill>
                  <a:schemeClr val="tx1"/>
                </a:solidFill>
                <a:latin typeface="Consolas" panose="020B0609020204030204" pitchFamily="49" charset="0"/>
                <a:cs typeface="Consolas" panose="020B0609020204030204" pitchFamily="49" charset="0"/>
              </a:defRPr>
            </a:lvl4pPr>
            <a:lvl5pPr marL="1050997" indent="0">
              <a:buNone/>
              <a:tabLst>
                <a:tab pos="1028700" algn="l"/>
              </a:tabLst>
              <a:defRPr sz="2400">
                <a:solidFill>
                  <a:schemeClr val="tx1"/>
                </a:solidFill>
                <a:latin typeface="Consolas" panose="020B0609020204030204" pitchFamily="49" charset="0"/>
                <a:cs typeface="Consolas" panose="020B0609020204030204" pitchFamily="49" charset="0"/>
              </a:defRPr>
            </a:lvl5pPr>
          </a:lstStyle>
          <a:p>
            <a:pPr lvl="0"/>
            <a:r>
              <a:rPr lang="en-US"/>
              <a:t>Click to edit Master text styles</a:t>
            </a:r>
          </a:p>
        </p:txBody>
      </p:sp>
    </p:spTree>
    <p:extLst>
      <p:ext uri="{BB962C8B-B14F-4D97-AF65-F5344CB8AC3E}">
        <p14:creationId xmlns:p14="http://schemas.microsoft.com/office/powerpoint/2010/main" val="1987456623"/>
      </p:ext>
    </p:extLst>
  </p:cSld>
  <p:clrMapOvr>
    <a:masterClrMapping/>
  </p:clrMapOvr>
  <p:transition>
    <p:fade/>
  </p:transition>
  <p:extLst>
    <p:ext uri="{DCECCB84-F9BA-43D5-87BE-67443E8EF086}">
      <p15:sldGuideLst xmlns:p15="http://schemas.microsoft.com/office/powerpoint/2012/main">
        <p15:guide id="2" orient="horz" pos="438">
          <p15:clr>
            <a:srgbClr val="5ACBF0"/>
          </p15:clr>
        </p15:guide>
        <p15:guide id="3" orient="horz" pos="288">
          <p15:clr>
            <a:srgbClr val="5ACBF0"/>
          </p15:clr>
        </p15:guide>
      </p15:sldGuideLst>
    </p:ext>
  </p:extLst>
</p:sldLayout>
</file>

<file path=ppt/slideLayouts/slideLayout52.xml><?xml version="1.0" encoding="utf-8"?>
<p:sldLayout xmlns:a="http://schemas.openxmlformats.org/drawingml/2006/main" xmlns:r="http://schemas.openxmlformats.org/officeDocument/2006/relationships" xmlns:p="http://schemas.openxmlformats.org/presentationml/2006/main" showMasterSp="0" preserve="1" userDrawn="1">
  <p:cSld name="Developer Code Layou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182D46E0-16CE-40B0-8623-F82D5D410958}"/>
              </a:ext>
              <a:ext uri="{C183D7F6-B498-43B3-948B-1728B52AA6E4}">
                <adec:decorative xmlns:adec="http://schemas.microsoft.com/office/drawing/2017/decorative" val="1"/>
              </a:ext>
            </a:extLst>
          </p:cNvPr>
          <p:cNvSpPr/>
          <p:nvPr userDrawn="1"/>
        </p:nvSpPr>
        <p:spPr bwMode="auto">
          <a:xfrm>
            <a:off x="0" y="1436688"/>
            <a:ext cx="12192000" cy="5421312"/>
          </a:xfrm>
          <a:prstGeom prst="rect">
            <a:avLst/>
          </a:prstGeom>
          <a:solidFill>
            <a:schemeClr val="accent4"/>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b="0" i="0">
              <a:solidFill>
                <a:srgbClr val="FFFFFF"/>
              </a:solidFill>
              <a:latin typeface="Segoe Sans Text" pitchFamily="2" charset="0"/>
              <a:ea typeface="Segoe UI" pitchFamily="34" charset="0"/>
              <a:cs typeface="Segoe Sans Text" pitchFamily="2" charset="0"/>
            </a:endParaRPr>
          </a:p>
        </p:txBody>
      </p:sp>
      <p:sp>
        <p:nvSpPr>
          <p:cNvPr id="8" name="Text Placeholder 14">
            <a:extLst>
              <a:ext uri="{FF2B5EF4-FFF2-40B4-BE49-F238E27FC236}">
                <a16:creationId xmlns:a16="http://schemas.microsoft.com/office/drawing/2014/main" id="{44977AB6-1D7E-4858-A2EA-BF86577C3990}"/>
              </a:ext>
            </a:extLst>
          </p:cNvPr>
          <p:cNvSpPr>
            <a:spLocks noGrp="1"/>
          </p:cNvSpPr>
          <p:nvPr>
            <p:ph type="body" sz="quarter" idx="13" hasCustomPrompt="1"/>
          </p:nvPr>
        </p:nvSpPr>
        <p:spPr>
          <a:xfrm>
            <a:off x="0" y="1436688"/>
            <a:ext cx="3788358" cy="446148"/>
          </a:xfrm>
          <a:gradFill flip="none" rotWithShape="1">
            <a:gsLst>
              <a:gs pos="0">
                <a:srgbClr val="000000"/>
              </a:gs>
              <a:gs pos="92000">
                <a:srgbClr val="000000"/>
              </a:gs>
              <a:gs pos="92000">
                <a:schemeClr val="accent1"/>
              </a:gs>
            </a:gsLst>
            <a:lin ang="16200000" scaled="1"/>
            <a:tileRect/>
          </a:gradFill>
        </p:spPr>
        <p:txBody>
          <a:bodyPr lIns="585216" tIns="91440" bIns="45720"/>
          <a:lstStyle>
            <a:lvl1pPr marL="0" indent="0">
              <a:buNone/>
              <a:defRPr sz="1999" b="1" i="0">
                <a:solidFill>
                  <a:srgbClr val="FFFFFF"/>
                </a:solidFill>
                <a:latin typeface="Segoe Sans Display Semibold" pitchFamily="2" charset="0"/>
                <a:cs typeface="Segoe Sans Display Semibold" pitchFamily="2" charset="0"/>
              </a:defRPr>
            </a:lvl1pPr>
          </a:lstStyle>
          <a:p>
            <a:pPr lvl="0"/>
            <a:r>
              <a:rPr lang="en-US"/>
              <a:t>Click to enter title</a:t>
            </a:r>
          </a:p>
        </p:txBody>
      </p:sp>
      <p:sp>
        <p:nvSpPr>
          <p:cNvPr id="5" name="Text Placeholder 4" descr="This layout should only be used for developer code. The font used is a monospace font which is ideal for showing code.">
            <a:extLst>
              <a:ext uri="{FF2B5EF4-FFF2-40B4-BE49-F238E27FC236}">
                <a16:creationId xmlns:a16="http://schemas.microsoft.com/office/drawing/2014/main" id="{BA9F61CF-FF79-485A-A6C8-A1952EFD58AE}"/>
              </a:ext>
            </a:extLst>
          </p:cNvPr>
          <p:cNvSpPr>
            <a:spLocks noGrp="1"/>
          </p:cNvSpPr>
          <p:nvPr>
            <p:ph type="body" sz="quarter" idx="10"/>
          </p:nvPr>
        </p:nvSpPr>
        <p:spPr>
          <a:xfrm>
            <a:off x="588263" y="2099310"/>
            <a:ext cx="11018520" cy="369332"/>
          </a:xfrm>
        </p:spPr>
        <p:txBody>
          <a:bodyPr/>
          <a:lstStyle>
            <a:lvl1pPr marL="0" indent="0">
              <a:buNone/>
              <a:tabLst/>
              <a:defRPr sz="2400">
                <a:solidFill>
                  <a:srgbClr val="000000"/>
                </a:solidFill>
                <a:latin typeface="Consolas" panose="020B0609020204030204" pitchFamily="49" charset="0"/>
                <a:cs typeface="Consolas" panose="020B0609020204030204" pitchFamily="49" charset="0"/>
              </a:defRPr>
            </a:lvl1pPr>
            <a:lvl2pPr marL="346553" indent="0">
              <a:buNone/>
              <a:tabLst>
                <a:tab pos="344488" algn="l"/>
              </a:tabLst>
              <a:defRPr sz="2400">
                <a:solidFill>
                  <a:schemeClr val="tx1"/>
                </a:solidFill>
                <a:latin typeface="Consolas" panose="020B0609020204030204" pitchFamily="49" charset="0"/>
                <a:cs typeface="Consolas" panose="020B0609020204030204" pitchFamily="49" charset="0"/>
              </a:defRPr>
            </a:lvl2pPr>
            <a:lvl3pPr marL="584607" indent="0">
              <a:buNone/>
              <a:tabLst>
                <a:tab pos="569913" algn="l"/>
              </a:tabLst>
              <a:defRPr sz="2400">
                <a:solidFill>
                  <a:schemeClr val="tx1"/>
                </a:solidFill>
                <a:latin typeface="Consolas" panose="020B0609020204030204" pitchFamily="49" charset="0"/>
                <a:cs typeface="Consolas" panose="020B0609020204030204" pitchFamily="49" charset="0"/>
              </a:defRPr>
            </a:lvl3pPr>
            <a:lvl4pPr marL="814563" indent="0">
              <a:buNone/>
              <a:tabLst>
                <a:tab pos="800100" algn="l"/>
              </a:tabLst>
              <a:defRPr sz="2400">
                <a:solidFill>
                  <a:schemeClr val="tx1"/>
                </a:solidFill>
                <a:latin typeface="Consolas" panose="020B0609020204030204" pitchFamily="49" charset="0"/>
                <a:cs typeface="Consolas" panose="020B0609020204030204" pitchFamily="49" charset="0"/>
              </a:defRPr>
            </a:lvl4pPr>
            <a:lvl5pPr marL="1050997" indent="0">
              <a:buNone/>
              <a:tabLst>
                <a:tab pos="1028700" algn="l"/>
              </a:tabLst>
              <a:defRPr sz="2400">
                <a:solidFill>
                  <a:schemeClr val="tx1"/>
                </a:solidFill>
                <a:latin typeface="Consolas" panose="020B0609020204030204" pitchFamily="49" charset="0"/>
                <a:cs typeface="Consolas" panose="020B0609020204030204" pitchFamily="49" charset="0"/>
              </a:defRPr>
            </a:lvl5pPr>
          </a:lstStyle>
          <a:p>
            <a:pPr lvl="0"/>
            <a:r>
              <a:rPr lang="en-US"/>
              <a:t>Click to edit Master text styles</a:t>
            </a:r>
          </a:p>
        </p:txBody>
      </p:sp>
      <p:sp>
        <p:nvSpPr>
          <p:cNvPr id="3" name="Title 2">
            <a:extLst>
              <a:ext uri="{FF2B5EF4-FFF2-40B4-BE49-F238E27FC236}">
                <a16:creationId xmlns:a16="http://schemas.microsoft.com/office/drawing/2014/main" id="{87B16131-F6AF-FDB2-A809-BA7F5A5A7BC9}"/>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71488041"/>
      </p:ext>
    </p:extLst>
  </p:cSld>
  <p:clrMapOvr>
    <a:masterClrMapping/>
  </p:clrMapOvr>
  <p:transition>
    <p:fade/>
  </p:transition>
  <p:extLst>
    <p:ext uri="{DCECCB84-F9BA-43D5-87BE-67443E8EF086}">
      <p15:sldGuideLst xmlns:p15="http://schemas.microsoft.com/office/powerpoint/2012/main">
        <p15:guide id="1" orient="horz" pos="1322">
          <p15:clr>
            <a:srgbClr val="5ACBF0"/>
          </p15:clr>
        </p15:guide>
        <p15:guide id="2" orient="horz" pos="905">
          <p15:clr>
            <a:srgbClr val="5ACBF0"/>
          </p15:clr>
        </p15:guide>
        <p15:guide id="3" orient="horz" pos="288">
          <p15:clr>
            <a:srgbClr val="5ACBF0"/>
          </p15:clr>
        </p15:guide>
      </p15:sldGuideLst>
    </p:ext>
  </p:extLst>
</p:sldLayout>
</file>

<file path=ppt/slideLayouts/slideLayout53.xml><?xml version="1.0" encoding="utf-8"?>
<p:sldLayout xmlns:a="http://schemas.openxmlformats.org/drawingml/2006/main" xmlns:r="http://schemas.openxmlformats.org/officeDocument/2006/relationships" xmlns:p="http://schemas.openxmlformats.org/presentationml/2006/main" showMasterSp="0" preserve="1" userDrawn="1">
  <p:cSld name="Code Bottom">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1EBE70E-6A93-4EB4-A189-6F9DE42CEE12}"/>
              </a:ext>
              <a:ext uri="{C183D7F6-B498-43B3-948B-1728B52AA6E4}">
                <adec:decorative xmlns:adec="http://schemas.microsoft.com/office/drawing/2017/decorative" val="1"/>
              </a:ext>
            </a:extLst>
          </p:cNvPr>
          <p:cNvSpPr/>
          <p:nvPr userDrawn="1"/>
        </p:nvSpPr>
        <p:spPr bwMode="auto">
          <a:xfrm>
            <a:off x="0" y="2827138"/>
            <a:ext cx="12192000" cy="4030862"/>
          </a:xfrm>
          <a:prstGeom prst="rect">
            <a:avLst/>
          </a:prstGeom>
          <a:solidFill>
            <a:schemeClr val="accent4"/>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b="0" i="0">
              <a:solidFill>
                <a:srgbClr val="FFFFFF"/>
              </a:solidFill>
              <a:latin typeface="Segoe Sans Text" pitchFamily="2" charset="0"/>
              <a:ea typeface="Segoe UI" pitchFamily="34" charset="0"/>
              <a:cs typeface="Segoe Sans Text" pitchFamily="2" charset="0"/>
            </a:endParaRPr>
          </a:p>
        </p:txBody>
      </p:sp>
      <p:sp>
        <p:nvSpPr>
          <p:cNvPr id="17" name="Text Placeholder 14">
            <a:extLst>
              <a:ext uri="{FF2B5EF4-FFF2-40B4-BE49-F238E27FC236}">
                <a16:creationId xmlns:a16="http://schemas.microsoft.com/office/drawing/2014/main" id="{0E9A2E28-037B-FA4D-ADDC-1AFA11D65CB2}"/>
              </a:ext>
            </a:extLst>
          </p:cNvPr>
          <p:cNvSpPr>
            <a:spLocks noGrp="1"/>
          </p:cNvSpPr>
          <p:nvPr>
            <p:ph type="body" sz="quarter" idx="13" hasCustomPrompt="1"/>
          </p:nvPr>
        </p:nvSpPr>
        <p:spPr>
          <a:xfrm>
            <a:off x="0" y="2827138"/>
            <a:ext cx="3788358" cy="446148"/>
          </a:xfrm>
          <a:gradFill flip="none" rotWithShape="1">
            <a:gsLst>
              <a:gs pos="0">
                <a:srgbClr val="000000"/>
              </a:gs>
              <a:gs pos="92000">
                <a:srgbClr val="000000"/>
              </a:gs>
              <a:gs pos="92000">
                <a:schemeClr val="accent1"/>
              </a:gs>
            </a:gsLst>
            <a:lin ang="16200000" scaled="1"/>
            <a:tileRect/>
          </a:gradFill>
        </p:spPr>
        <p:txBody>
          <a:bodyPr lIns="585216" tIns="91440" bIns="45720"/>
          <a:lstStyle>
            <a:lvl1pPr marL="0" indent="0">
              <a:buNone/>
              <a:defRPr sz="1999" b="1" i="0">
                <a:solidFill>
                  <a:srgbClr val="FFFFFF"/>
                </a:solidFill>
                <a:latin typeface="Segoe Sans Display Semibold" pitchFamily="2" charset="0"/>
                <a:cs typeface="Segoe Sans Display Semibold" pitchFamily="2" charset="0"/>
              </a:defRPr>
            </a:lvl1pPr>
          </a:lstStyle>
          <a:p>
            <a:pPr lvl="0"/>
            <a:r>
              <a:rPr lang="en-US"/>
              <a:t>Click to enter title</a:t>
            </a:r>
          </a:p>
        </p:txBody>
      </p:sp>
      <p:sp>
        <p:nvSpPr>
          <p:cNvPr id="13" name="Text Placeholder 4" descr="This layout should only be used for developer code. The font used is a monospace font which is ideal for showing code.">
            <a:extLst>
              <a:ext uri="{FF2B5EF4-FFF2-40B4-BE49-F238E27FC236}">
                <a16:creationId xmlns:a16="http://schemas.microsoft.com/office/drawing/2014/main" id="{47501FD0-A948-CC48-8B11-3BD4F2AE4E8F}"/>
              </a:ext>
            </a:extLst>
          </p:cNvPr>
          <p:cNvSpPr>
            <a:spLocks noGrp="1"/>
          </p:cNvSpPr>
          <p:nvPr>
            <p:ph type="body" sz="quarter" idx="11" hasCustomPrompt="1"/>
          </p:nvPr>
        </p:nvSpPr>
        <p:spPr>
          <a:xfrm>
            <a:off x="586389" y="3491219"/>
            <a:ext cx="11018520" cy="369332"/>
          </a:xfrm>
        </p:spPr>
        <p:txBody>
          <a:bodyPr/>
          <a:lstStyle>
            <a:lvl1pPr marL="0" indent="0">
              <a:buNone/>
              <a:tabLst/>
              <a:defRPr sz="2400">
                <a:solidFill>
                  <a:srgbClr val="000000"/>
                </a:solidFill>
                <a:latin typeface="Consolas" panose="020B0609020204030204" pitchFamily="49" charset="0"/>
                <a:cs typeface="Consolas" panose="020B0609020204030204" pitchFamily="49" charset="0"/>
              </a:defRPr>
            </a:lvl1pPr>
            <a:lvl2pPr marL="346449" indent="0">
              <a:buNone/>
              <a:defRPr sz="23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2pPr>
            <a:lvl3pPr marL="584432" indent="0">
              <a:buNone/>
              <a:defRPr sz="19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3pPr>
            <a:lvl4pPr marL="814319"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4pPr>
            <a:lvl5pPr marL="1050682"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5pPr>
          </a:lstStyle>
          <a:p>
            <a:pPr lvl="0"/>
            <a:r>
              <a:rPr lang="en-US"/>
              <a:t>Click to edit or paste code</a:t>
            </a:r>
          </a:p>
        </p:txBody>
      </p:sp>
      <p:sp>
        <p:nvSpPr>
          <p:cNvPr id="2" name="Title 1">
            <a:extLst>
              <a:ext uri="{FF2B5EF4-FFF2-40B4-BE49-F238E27FC236}">
                <a16:creationId xmlns:a16="http://schemas.microsoft.com/office/drawing/2014/main" id="{E701256B-21C1-0BD5-2528-612ED1DF6992}"/>
              </a:ext>
            </a:extLst>
          </p:cNvPr>
          <p:cNvSpPr>
            <a:spLocks noGrp="1"/>
          </p:cNvSpPr>
          <p:nvPr>
            <p:ph type="title"/>
          </p:nvPr>
        </p:nvSpPr>
        <p:spPr/>
        <p:txBody>
          <a:bodyPr/>
          <a:lstStyle/>
          <a:p>
            <a:r>
              <a:rPr lang="en-US"/>
              <a:t>Click to edit Master title style</a:t>
            </a:r>
          </a:p>
        </p:txBody>
      </p:sp>
      <p:sp>
        <p:nvSpPr>
          <p:cNvPr id="6" name="Text Placeholder 5">
            <a:extLst>
              <a:ext uri="{FF2B5EF4-FFF2-40B4-BE49-F238E27FC236}">
                <a16:creationId xmlns:a16="http://schemas.microsoft.com/office/drawing/2014/main" id="{35760A0A-0281-B7EC-9EB8-1B6C37596A97}"/>
              </a:ext>
            </a:extLst>
          </p:cNvPr>
          <p:cNvSpPr>
            <a:spLocks noGrp="1"/>
          </p:cNvSpPr>
          <p:nvPr>
            <p:ph type="body" sz="quarter" idx="14"/>
          </p:nvPr>
        </p:nvSpPr>
        <p:spPr>
          <a:xfrm>
            <a:off x="585788" y="1227138"/>
            <a:ext cx="11018837" cy="1295739"/>
          </a:xfrm>
        </p:spPr>
        <p:txBody>
          <a:bodyPr/>
          <a:lstStyle/>
          <a:p>
            <a:pPr lvl="0"/>
            <a:r>
              <a:rPr lang="en-US"/>
              <a:t>Click to edit Master text styles</a:t>
            </a:r>
          </a:p>
          <a:p>
            <a:pPr lvl="1"/>
            <a:r>
              <a:rPr lang="en-US"/>
              <a:t>Second level</a:t>
            </a:r>
          </a:p>
          <a:p>
            <a:pPr lvl="2"/>
            <a:r>
              <a:rPr lang="en-US"/>
              <a:t>Third level</a:t>
            </a:r>
          </a:p>
          <a:p>
            <a:pPr lvl="3"/>
            <a:r>
              <a:rPr lang="en-US"/>
              <a:t>Fourth level</a:t>
            </a:r>
          </a:p>
        </p:txBody>
      </p:sp>
    </p:spTree>
    <p:extLst>
      <p:ext uri="{BB962C8B-B14F-4D97-AF65-F5344CB8AC3E}">
        <p14:creationId xmlns:p14="http://schemas.microsoft.com/office/powerpoint/2010/main" val="2121648048"/>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4" orient="horz" pos="1776">
          <p15:clr>
            <a:srgbClr val="5ACBF0"/>
          </p15:clr>
        </p15:guide>
        <p15:guide id="5" orient="horz" pos="2197">
          <p15:clr>
            <a:srgbClr val="5ACBF0"/>
          </p15:clr>
        </p15:guide>
        <p15:guide id="6" orient="horz" pos="773">
          <p15:clr>
            <a:srgbClr val="5ACBF0"/>
          </p15:clr>
        </p15:guide>
      </p15:sldGuideLst>
    </p:ext>
  </p:extLst>
</p:sldLayout>
</file>

<file path=ppt/slideLayouts/slideLayout54.xml><?xml version="1.0" encoding="utf-8"?>
<p:sldLayout xmlns:a="http://schemas.openxmlformats.org/drawingml/2006/main" xmlns:r="http://schemas.openxmlformats.org/officeDocument/2006/relationships" xmlns:p="http://schemas.openxmlformats.org/presentationml/2006/main" showMasterSp="0" preserve="1" userDrawn="1">
  <p:cSld name="Code Top">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1EBE70E-6A93-4EB4-A189-6F9DE42CEE12}"/>
              </a:ext>
              <a:ext uri="{C183D7F6-B498-43B3-948B-1728B52AA6E4}">
                <adec:decorative xmlns:adec="http://schemas.microsoft.com/office/drawing/2017/decorative" val="1"/>
              </a:ext>
            </a:extLst>
          </p:cNvPr>
          <p:cNvSpPr/>
          <p:nvPr userDrawn="1"/>
        </p:nvSpPr>
        <p:spPr bwMode="auto">
          <a:xfrm>
            <a:off x="0" y="0"/>
            <a:ext cx="12192000" cy="4030862"/>
          </a:xfrm>
          <a:prstGeom prst="rect">
            <a:avLst/>
          </a:prstGeom>
          <a:solidFill>
            <a:schemeClr val="accent4"/>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b="0" i="0">
              <a:solidFill>
                <a:srgbClr val="FFFFFF"/>
              </a:solidFill>
              <a:latin typeface="Segoe Sans Text" pitchFamily="2" charset="0"/>
              <a:ea typeface="Segoe UI" pitchFamily="34" charset="0"/>
              <a:cs typeface="Segoe Sans Text" pitchFamily="2" charset="0"/>
            </a:endParaRPr>
          </a:p>
        </p:txBody>
      </p:sp>
      <p:sp>
        <p:nvSpPr>
          <p:cNvPr id="3" name="Title 2">
            <a:extLst>
              <a:ext uri="{FF2B5EF4-FFF2-40B4-BE49-F238E27FC236}">
                <a16:creationId xmlns:a16="http://schemas.microsoft.com/office/drawing/2014/main" id="{71845FFD-6B9A-4013-932A-5E4D7E849D10}"/>
              </a:ext>
            </a:extLst>
          </p:cNvPr>
          <p:cNvSpPr>
            <a:spLocks noGrp="1"/>
          </p:cNvSpPr>
          <p:nvPr>
            <p:ph type="title"/>
          </p:nvPr>
        </p:nvSpPr>
        <p:spPr>
          <a:xfrm>
            <a:off x="588263" y="4224580"/>
            <a:ext cx="11018520" cy="430887"/>
          </a:xfrm>
        </p:spPr>
        <p:txBody>
          <a:bodyPr/>
          <a:lstStyle>
            <a:lvl1pPr>
              <a:defRPr sz="2800" b="1" i="0">
                <a:solidFill>
                  <a:schemeClr val="tx1"/>
                </a:solidFill>
                <a:latin typeface="Segoe Sans Display Semibold" pitchFamily="2" charset="0"/>
                <a:cs typeface="Segoe Sans Display Semibold" pitchFamily="2" charset="0"/>
              </a:defRPr>
            </a:lvl1pPr>
          </a:lstStyle>
          <a:p>
            <a:r>
              <a:rPr lang="en-US"/>
              <a:t>Click to edit Master title style</a:t>
            </a:r>
          </a:p>
        </p:txBody>
      </p:sp>
      <p:sp>
        <p:nvSpPr>
          <p:cNvPr id="17" name="Text Placeholder 14">
            <a:extLst>
              <a:ext uri="{FF2B5EF4-FFF2-40B4-BE49-F238E27FC236}">
                <a16:creationId xmlns:a16="http://schemas.microsoft.com/office/drawing/2014/main" id="{0E9A2E28-037B-FA4D-ADDC-1AFA11D65CB2}"/>
              </a:ext>
            </a:extLst>
          </p:cNvPr>
          <p:cNvSpPr>
            <a:spLocks noGrp="1"/>
          </p:cNvSpPr>
          <p:nvPr>
            <p:ph type="body" sz="quarter" idx="13" hasCustomPrompt="1"/>
          </p:nvPr>
        </p:nvSpPr>
        <p:spPr>
          <a:xfrm>
            <a:off x="0" y="0"/>
            <a:ext cx="3788358" cy="446148"/>
          </a:xfrm>
          <a:gradFill flip="none" rotWithShape="1">
            <a:gsLst>
              <a:gs pos="0">
                <a:srgbClr val="000000"/>
              </a:gs>
              <a:gs pos="92000">
                <a:srgbClr val="000000"/>
              </a:gs>
              <a:gs pos="92000">
                <a:schemeClr val="accent1"/>
              </a:gs>
            </a:gsLst>
            <a:lin ang="16200000" scaled="1"/>
            <a:tileRect/>
          </a:gradFill>
        </p:spPr>
        <p:txBody>
          <a:bodyPr lIns="585216" tIns="91440" bIns="45720"/>
          <a:lstStyle>
            <a:lvl1pPr marL="0" indent="0">
              <a:buNone/>
              <a:defRPr sz="1999" b="1" i="0">
                <a:solidFill>
                  <a:srgbClr val="FFFFFF"/>
                </a:solidFill>
                <a:latin typeface="Segoe Sans Display Semibold" pitchFamily="2" charset="0"/>
                <a:cs typeface="Segoe Sans Display Semibold" pitchFamily="2" charset="0"/>
              </a:defRPr>
            </a:lvl1pPr>
          </a:lstStyle>
          <a:p>
            <a:pPr lvl="0"/>
            <a:r>
              <a:rPr lang="en-US"/>
              <a:t>Click to enter title</a:t>
            </a:r>
          </a:p>
        </p:txBody>
      </p:sp>
      <p:sp>
        <p:nvSpPr>
          <p:cNvPr id="13" name="Text Placeholder 4" descr="This layout should only be used for developer code. The font used is a monospace font which is ideal for showing code.">
            <a:extLst>
              <a:ext uri="{FF2B5EF4-FFF2-40B4-BE49-F238E27FC236}">
                <a16:creationId xmlns:a16="http://schemas.microsoft.com/office/drawing/2014/main" id="{47501FD0-A948-CC48-8B11-3BD4F2AE4E8F}"/>
              </a:ext>
            </a:extLst>
          </p:cNvPr>
          <p:cNvSpPr>
            <a:spLocks noGrp="1"/>
          </p:cNvSpPr>
          <p:nvPr>
            <p:ph type="body" sz="quarter" idx="11" hasCustomPrompt="1"/>
          </p:nvPr>
        </p:nvSpPr>
        <p:spPr>
          <a:xfrm>
            <a:off x="586389" y="660508"/>
            <a:ext cx="11018520" cy="369332"/>
          </a:xfrm>
        </p:spPr>
        <p:txBody>
          <a:bodyPr/>
          <a:lstStyle>
            <a:lvl1pPr marL="0" indent="0">
              <a:buNone/>
              <a:tabLst/>
              <a:defRPr sz="2400">
                <a:solidFill>
                  <a:srgbClr val="000000"/>
                </a:solidFill>
                <a:latin typeface="Consolas" panose="020B0609020204030204" pitchFamily="49" charset="0"/>
                <a:cs typeface="Consolas" panose="020B0609020204030204" pitchFamily="49" charset="0"/>
              </a:defRPr>
            </a:lvl1pPr>
            <a:lvl2pPr marL="346449" indent="0">
              <a:buNone/>
              <a:defRPr sz="23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2pPr>
            <a:lvl3pPr marL="584432" indent="0">
              <a:buNone/>
              <a:defRPr sz="19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3pPr>
            <a:lvl4pPr marL="814319"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4pPr>
            <a:lvl5pPr marL="1050682"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5pPr>
          </a:lstStyle>
          <a:p>
            <a:pPr lvl="0"/>
            <a:r>
              <a:rPr lang="en-US"/>
              <a:t>Click to edit or paste code</a:t>
            </a:r>
          </a:p>
        </p:txBody>
      </p:sp>
      <p:sp>
        <p:nvSpPr>
          <p:cNvPr id="2" name="Text Placeholder 5">
            <a:extLst>
              <a:ext uri="{FF2B5EF4-FFF2-40B4-BE49-F238E27FC236}">
                <a16:creationId xmlns:a16="http://schemas.microsoft.com/office/drawing/2014/main" id="{A92A6924-00A5-5635-7D76-41A9030CF75F}"/>
              </a:ext>
            </a:extLst>
          </p:cNvPr>
          <p:cNvSpPr>
            <a:spLocks noGrp="1"/>
          </p:cNvSpPr>
          <p:nvPr>
            <p:ph type="body" sz="quarter" idx="14"/>
          </p:nvPr>
        </p:nvSpPr>
        <p:spPr>
          <a:xfrm>
            <a:off x="585788" y="4995863"/>
            <a:ext cx="11018837" cy="1295739"/>
          </a:xfrm>
        </p:spPr>
        <p:txBody>
          <a:bodyPr/>
          <a:lstStyle/>
          <a:p>
            <a:pPr lvl="0"/>
            <a:r>
              <a:rPr lang="en-US"/>
              <a:t>Click to edit Master text styles</a:t>
            </a:r>
          </a:p>
          <a:p>
            <a:pPr lvl="1"/>
            <a:r>
              <a:rPr lang="en-US"/>
              <a:t>Second level</a:t>
            </a:r>
          </a:p>
          <a:p>
            <a:pPr lvl="2"/>
            <a:r>
              <a:rPr lang="en-US"/>
              <a:t>Third level</a:t>
            </a:r>
          </a:p>
          <a:p>
            <a:pPr lvl="3"/>
            <a:r>
              <a:rPr lang="en-US"/>
              <a:t>Fourth level</a:t>
            </a:r>
          </a:p>
        </p:txBody>
      </p:sp>
    </p:spTree>
    <p:extLst>
      <p:ext uri="{BB962C8B-B14F-4D97-AF65-F5344CB8AC3E}">
        <p14:creationId xmlns:p14="http://schemas.microsoft.com/office/powerpoint/2010/main" val="1458812787"/>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4" orient="horz" pos="2661">
          <p15:clr>
            <a:srgbClr val="5ACBF0"/>
          </p15:clr>
        </p15:guide>
        <p15:guide id="5" orient="horz" pos="3147">
          <p15:clr>
            <a:srgbClr val="5ACBF0"/>
          </p15:clr>
        </p15:guide>
        <p15:guide id="6" orient="horz" pos="419">
          <p15:clr>
            <a:srgbClr val="5ACBF0"/>
          </p15:clr>
        </p15:guide>
      </p15:sldGuideLst>
    </p:ext>
  </p:extLst>
</p:sldLayout>
</file>

<file path=ppt/slideLayouts/slideLayout55.xml><?xml version="1.0" encoding="utf-8"?>
<p:sldLayout xmlns:a="http://schemas.openxmlformats.org/drawingml/2006/main" xmlns:r="http://schemas.openxmlformats.org/officeDocument/2006/relationships" xmlns:p="http://schemas.openxmlformats.org/presentationml/2006/main" showMasterSp="0" preserve="1" userDrawn="1">
  <p:cSld name="Code Right side">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2316165A-5926-4F59-B348-996936FBB574}"/>
              </a:ext>
              <a:ext uri="{C183D7F6-B498-43B3-948B-1728B52AA6E4}">
                <adec:decorative xmlns:adec="http://schemas.microsoft.com/office/drawing/2017/decorative" val="1"/>
              </a:ext>
            </a:extLst>
          </p:cNvPr>
          <p:cNvSpPr/>
          <p:nvPr userDrawn="1"/>
        </p:nvSpPr>
        <p:spPr bwMode="auto">
          <a:xfrm>
            <a:off x="5205984" y="0"/>
            <a:ext cx="6986016" cy="6858000"/>
          </a:xfrm>
          <a:prstGeom prst="rect">
            <a:avLst/>
          </a:prstGeom>
          <a:solidFill>
            <a:schemeClr val="accent4"/>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b="0" i="0">
              <a:solidFill>
                <a:srgbClr val="FFFFFF"/>
              </a:solidFill>
              <a:latin typeface="Segoe Sans Text" pitchFamily="2" charset="0"/>
              <a:ea typeface="Segoe UI" pitchFamily="34" charset="0"/>
              <a:cs typeface="Segoe Sans Text" pitchFamily="2" charset="0"/>
            </a:endParaRPr>
          </a:p>
        </p:txBody>
      </p:sp>
      <p:sp>
        <p:nvSpPr>
          <p:cNvPr id="19" name="Text Placeholder 14">
            <a:extLst>
              <a:ext uri="{FF2B5EF4-FFF2-40B4-BE49-F238E27FC236}">
                <a16:creationId xmlns:a16="http://schemas.microsoft.com/office/drawing/2014/main" id="{0D599919-A8E3-4D2B-86CF-50C6704F17D5}"/>
              </a:ext>
            </a:extLst>
          </p:cNvPr>
          <p:cNvSpPr>
            <a:spLocks noGrp="1"/>
          </p:cNvSpPr>
          <p:nvPr>
            <p:ph type="body" sz="quarter" idx="13" hasCustomPrompt="1"/>
          </p:nvPr>
        </p:nvSpPr>
        <p:spPr>
          <a:xfrm>
            <a:off x="5211763" y="0"/>
            <a:ext cx="3788358" cy="492314"/>
          </a:xfrm>
          <a:gradFill flip="none" rotWithShape="1">
            <a:gsLst>
              <a:gs pos="0">
                <a:srgbClr val="000000"/>
              </a:gs>
              <a:gs pos="99000">
                <a:srgbClr val="000000"/>
              </a:gs>
              <a:gs pos="99000">
                <a:schemeClr val="accent1"/>
              </a:gs>
            </a:gsLst>
            <a:lin ang="10800000" scaled="1"/>
            <a:tileRect/>
          </a:gradFill>
        </p:spPr>
        <p:txBody>
          <a:bodyPr lIns="585216" tIns="91440" bIns="91440"/>
          <a:lstStyle>
            <a:lvl1pPr marL="0" indent="0">
              <a:buNone/>
              <a:defRPr sz="1999" b="1" i="0">
                <a:solidFill>
                  <a:srgbClr val="FFFFFF"/>
                </a:solidFill>
                <a:latin typeface="Segoe Sans Display Semibold" pitchFamily="2" charset="0"/>
                <a:cs typeface="Segoe Sans Display Semibold" pitchFamily="2" charset="0"/>
              </a:defRPr>
            </a:lvl1pPr>
          </a:lstStyle>
          <a:p>
            <a:pPr lvl="0"/>
            <a:r>
              <a:rPr lang="en-US"/>
              <a:t>Click to enter title</a:t>
            </a:r>
          </a:p>
        </p:txBody>
      </p:sp>
      <p:sp>
        <p:nvSpPr>
          <p:cNvPr id="13" name="Text Placeholder 4" descr="This layout should only be used for developer code. The font used is a monospace font which is ideal for showing code.">
            <a:extLst>
              <a:ext uri="{FF2B5EF4-FFF2-40B4-BE49-F238E27FC236}">
                <a16:creationId xmlns:a16="http://schemas.microsoft.com/office/drawing/2014/main" id="{47501FD0-A948-CC48-8B11-3BD4F2AE4E8F}"/>
              </a:ext>
            </a:extLst>
          </p:cNvPr>
          <p:cNvSpPr>
            <a:spLocks noGrp="1"/>
          </p:cNvSpPr>
          <p:nvPr>
            <p:ph type="body" sz="quarter" idx="11" hasCustomPrompt="1"/>
          </p:nvPr>
        </p:nvSpPr>
        <p:spPr>
          <a:xfrm>
            <a:off x="5800725" y="709187"/>
            <a:ext cx="5801961" cy="369332"/>
          </a:xfrm>
        </p:spPr>
        <p:txBody>
          <a:bodyPr/>
          <a:lstStyle>
            <a:lvl1pPr marL="0" indent="0">
              <a:buNone/>
              <a:tabLst/>
              <a:defRPr sz="2400">
                <a:solidFill>
                  <a:srgbClr val="2F2F2F"/>
                </a:solidFill>
                <a:latin typeface="Consolas" panose="020B0609020204030204" pitchFamily="49" charset="0"/>
                <a:cs typeface="Consolas" panose="020B0609020204030204" pitchFamily="49" charset="0"/>
              </a:defRPr>
            </a:lvl1pPr>
            <a:lvl2pPr marL="346449" indent="0">
              <a:buNone/>
              <a:defRPr sz="23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2pPr>
            <a:lvl3pPr marL="584432" indent="0">
              <a:buNone/>
              <a:defRPr sz="19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3pPr>
            <a:lvl4pPr marL="814319"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4pPr>
            <a:lvl5pPr marL="1050682"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5pPr>
          </a:lstStyle>
          <a:p>
            <a:pPr lvl="0"/>
            <a:r>
              <a:rPr lang="en-US"/>
              <a:t>Click to edit or paste code</a:t>
            </a:r>
          </a:p>
        </p:txBody>
      </p:sp>
      <p:sp>
        <p:nvSpPr>
          <p:cNvPr id="4" name="Title 3">
            <a:extLst>
              <a:ext uri="{FF2B5EF4-FFF2-40B4-BE49-F238E27FC236}">
                <a16:creationId xmlns:a16="http://schemas.microsoft.com/office/drawing/2014/main" id="{0BA410A3-E36D-1F5A-1C17-3A4CCD5DF6F7}"/>
              </a:ext>
            </a:extLst>
          </p:cNvPr>
          <p:cNvSpPr>
            <a:spLocks noGrp="1"/>
          </p:cNvSpPr>
          <p:nvPr>
            <p:ph type="title"/>
          </p:nvPr>
        </p:nvSpPr>
        <p:spPr>
          <a:xfrm>
            <a:off x="588263" y="457200"/>
            <a:ext cx="4040887" cy="430887"/>
          </a:xfrm>
        </p:spPr>
        <p:txBody>
          <a:bodyPr/>
          <a:lstStyle/>
          <a:p>
            <a:r>
              <a:rPr lang="en-US"/>
              <a:t>Click to edit Master title style</a:t>
            </a:r>
          </a:p>
        </p:txBody>
      </p:sp>
      <p:sp>
        <p:nvSpPr>
          <p:cNvPr id="5" name="Text Placeholder 5">
            <a:extLst>
              <a:ext uri="{FF2B5EF4-FFF2-40B4-BE49-F238E27FC236}">
                <a16:creationId xmlns:a16="http://schemas.microsoft.com/office/drawing/2014/main" id="{34281562-BE60-D0E5-7E42-3693037B374A}"/>
              </a:ext>
            </a:extLst>
          </p:cNvPr>
          <p:cNvSpPr>
            <a:spLocks noGrp="1"/>
          </p:cNvSpPr>
          <p:nvPr>
            <p:ph type="body" sz="quarter" idx="14"/>
          </p:nvPr>
        </p:nvSpPr>
        <p:spPr>
          <a:xfrm>
            <a:off x="585789" y="1557338"/>
            <a:ext cx="4040888" cy="1295739"/>
          </a:xfrm>
        </p:spPr>
        <p:txBody>
          <a:bodyPr/>
          <a:lstStyle/>
          <a:p>
            <a:pPr lvl="0"/>
            <a:r>
              <a:rPr lang="en-US"/>
              <a:t>Click to edit Master text styles</a:t>
            </a:r>
          </a:p>
          <a:p>
            <a:pPr lvl="1"/>
            <a:r>
              <a:rPr lang="en-US"/>
              <a:t>Second level</a:t>
            </a:r>
          </a:p>
          <a:p>
            <a:pPr lvl="2"/>
            <a:r>
              <a:rPr lang="en-US"/>
              <a:t>Third level</a:t>
            </a:r>
          </a:p>
          <a:p>
            <a:pPr lvl="3"/>
            <a:r>
              <a:rPr lang="en-US"/>
              <a:t>Fourth level</a:t>
            </a:r>
          </a:p>
        </p:txBody>
      </p:sp>
    </p:spTree>
    <p:extLst>
      <p:ext uri="{BB962C8B-B14F-4D97-AF65-F5344CB8AC3E}">
        <p14:creationId xmlns:p14="http://schemas.microsoft.com/office/powerpoint/2010/main" val="781748583"/>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445">
          <p15:clr>
            <a:srgbClr val="5ACBF0"/>
          </p15:clr>
        </p15:guide>
        <p15:guide id="4" orient="horz" pos="843">
          <p15:clr>
            <a:srgbClr val="5ACBF0"/>
          </p15:clr>
        </p15:guide>
        <p15:guide id="7" pos="3283">
          <p15:clr>
            <a:srgbClr val="5ACBF0"/>
          </p15:clr>
        </p15:guide>
        <p15:guide id="8" pos="3654">
          <p15:clr>
            <a:srgbClr val="5ACBF0"/>
          </p15:clr>
        </p15:guide>
        <p15:guide id="9" pos="2916">
          <p15:clr>
            <a:srgbClr val="5ACBF0"/>
          </p15:clr>
        </p15:guide>
      </p15:sldGuideLst>
    </p:ext>
  </p:extLst>
</p:sldLayout>
</file>

<file path=ppt/slideLayouts/slideLayout56.xml><?xml version="1.0" encoding="utf-8"?>
<p:sldLayout xmlns:a="http://schemas.openxmlformats.org/drawingml/2006/main" xmlns:r="http://schemas.openxmlformats.org/officeDocument/2006/relationships" xmlns:p="http://schemas.openxmlformats.org/presentationml/2006/main" showMasterSp="0" preserve="1" userDrawn="1">
  <p:cSld name="Code Left sde">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2316165A-5926-4F59-B348-996936FBB574}"/>
              </a:ext>
              <a:ext uri="{C183D7F6-B498-43B3-948B-1728B52AA6E4}">
                <adec:decorative xmlns:adec="http://schemas.microsoft.com/office/drawing/2017/decorative" val="1"/>
              </a:ext>
            </a:extLst>
          </p:cNvPr>
          <p:cNvSpPr/>
          <p:nvPr userDrawn="1"/>
        </p:nvSpPr>
        <p:spPr bwMode="auto">
          <a:xfrm>
            <a:off x="-2" y="0"/>
            <a:ext cx="6986016" cy="6858000"/>
          </a:xfrm>
          <a:prstGeom prst="rect">
            <a:avLst/>
          </a:prstGeom>
          <a:solidFill>
            <a:schemeClr val="accent4"/>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b="0" i="0">
              <a:solidFill>
                <a:srgbClr val="FFFFFF"/>
              </a:solidFill>
              <a:latin typeface="Segoe Sans Text" pitchFamily="2" charset="0"/>
              <a:ea typeface="Segoe UI" pitchFamily="34" charset="0"/>
              <a:cs typeface="Segoe Sans Text" pitchFamily="2" charset="0"/>
            </a:endParaRPr>
          </a:p>
        </p:txBody>
      </p:sp>
      <p:sp>
        <p:nvSpPr>
          <p:cNvPr id="2" name="Title 1">
            <a:extLst>
              <a:ext uri="{FF2B5EF4-FFF2-40B4-BE49-F238E27FC236}">
                <a16:creationId xmlns:a16="http://schemas.microsoft.com/office/drawing/2014/main" id="{6BB14A7D-C409-4A7C-9D82-A2E5DBB8AB72}"/>
              </a:ext>
            </a:extLst>
          </p:cNvPr>
          <p:cNvSpPr>
            <a:spLocks noGrp="1"/>
          </p:cNvSpPr>
          <p:nvPr>
            <p:ph type="title" hasCustomPrompt="1"/>
          </p:nvPr>
        </p:nvSpPr>
        <p:spPr>
          <a:xfrm>
            <a:off x="7575549" y="457200"/>
            <a:ext cx="4031233" cy="430887"/>
          </a:xfrm>
        </p:spPr>
        <p:txBody>
          <a:bodyPr/>
          <a:lstStyle>
            <a:lvl1pPr>
              <a:defRPr sz="2800" b="1" i="0">
                <a:solidFill>
                  <a:schemeClr val="tx1"/>
                </a:solidFill>
                <a:latin typeface="Segoe Sans Display Semibold" pitchFamily="2" charset="0"/>
                <a:cs typeface="Segoe Sans Display Semibold" pitchFamily="2" charset="0"/>
              </a:defRPr>
            </a:lvl1pPr>
          </a:lstStyle>
          <a:p>
            <a:r>
              <a:rPr lang="en-US"/>
              <a:t>Click to edit title</a:t>
            </a:r>
          </a:p>
        </p:txBody>
      </p:sp>
      <p:sp>
        <p:nvSpPr>
          <p:cNvPr id="19" name="Text Placeholder 14">
            <a:extLst>
              <a:ext uri="{FF2B5EF4-FFF2-40B4-BE49-F238E27FC236}">
                <a16:creationId xmlns:a16="http://schemas.microsoft.com/office/drawing/2014/main" id="{0D599919-A8E3-4D2B-86CF-50C6704F17D5}"/>
              </a:ext>
            </a:extLst>
          </p:cNvPr>
          <p:cNvSpPr>
            <a:spLocks noGrp="1"/>
          </p:cNvSpPr>
          <p:nvPr>
            <p:ph type="body" sz="quarter" idx="13" hasCustomPrompt="1"/>
          </p:nvPr>
        </p:nvSpPr>
        <p:spPr>
          <a:xfrm>
            <a:off x="-1" y="0"/>
            <a:ext cx="3788358" cy="492314"/>
          </a:xfrm>
          <a:gradFill flip="none" rotWithShape="1">
            <a:gsLst>
              <a:gs pos="0">
                <a:srgbClr val="000000"/>
              </a:gs>
              <a:gs pos="99000">
                <a:srgbClr val="000000"/>
              </a:gs>
              <a:gs pos="99000">
                <a:schemeClr val="accent1"/>
              </a:gs>
            </a:gsLst>
            <a:lin ang="10800000" scaled="1"/>
            <a:tileRect/>
          </a:gradFill>
        </p:spPr>
        <p:txBody>
          <a:bodyPr lIns="585216" tIns="91440" bIns="91440"/>
          <a:lstStyle>
            <a:lvl1pPr marL="0" indent="0">
              <a:buNone/>
              <a:defRPr sz="1999" b="1" i="0">
                <a:solidFill>
                  <a:srgbClr val="FFFFFF"/>
                </a:solidFill>
                <a:latin typeface="Segoe Sans Display Semibold" pitchFamily="2" charset="0"/>
                <a:cs typeface="Segoe Sans Display Semibold" pitchFamily="2" charset="0"/>
              </a:defRPr>
            </a:lvl1pPr>
          </a:lstStyle>
          <a:p>
            <a:pPr lvl="0"/>
            <a:r>
              <a:rPr lang="en-US"/>
              <a:t>Click to enter title</a:t>
            </a:r>
          </a:p>
        </p:txBody>
      </p:sp>
      <p:sp>
        <p:nvSpPr>
          <p:cNvPr id="13" name="Text Placeholder 4" descr="This layout should only be used for developer code. The font used is a monospace font which is ideal for showing code.">
            <a:extLst>
              <a:ext uri="{FF2B5EF4-FFF2-40B4-BE49-F238E27FC236}">
                <a16:creationId xmlns:a16="http://schemas.microsoft.com/office/drawing/2014/main" id="{47501FD0-A948-CC48-8B11-3BD4F2AE4E8F}"/>
              </a:ext>
            </a:extLst>
          </p:cNvPr>
          <p:cNvSpPr>
            <a:spLocks noGrp="1"/>
          </p:cNvSpPr>
          <p:nvPr>
            <p:ph type="body" sz="quarter" idx="11" hasCustomPrompt="1"/>
          </p:nvPr>
        </p:nvSpPr>
        <p:spPr>
          <a:xfrm>
            <a:off x="584199" y="706011"/>
            <a:ext cx="5819775" cy="369332"/>
          </a:xfrm>
        </p:spPr>
        <p:txBody>
          <a:bodyPr/>
          <a:lstStyle>
            <a:lvl1pPr marL="0" indent="0">
              <a:buNone/>
              <a:defRPr sz="2400">
                <a:solidFill>
                  <a:srgbClr val="2F2F2F"/>
                </a:solidFill>
                <a:latin typeface="Consolas" panose="020B0609020204030204" pitchFamily="49" charset="0"/>
                <a:cs typeface="Consolas" panose="020B0609020204030204" pitchFamily="49" charset="0"/>
              </a:defRPr>
            </a:lvl1pPr>
            <a:lvl2pPr marL="346449" indent="0">
              <a:buNone/>
              <a:defRPr sz="23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2pPr>
            <a:lvl3pPr marL="584432" indent="0">
              <a:buNone/>
              <a:defRPr sz="19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3pPr>
            <a:lvl4pPr marL="814319"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4pPr>
            <a:lvl5pPr marL="1050682"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5pPr>
          </a:lstStyle>
          <a:p>
            <a:pPr lvl="0"/>
            <a:r>
              <a:rPr lang="en-US"/>
              <a:t>Click to edit or paste code</a:t>
            </a:r>
          </a:p>
        </p:txBody>
      </p:sp>
      <p:sp>
        <p:nvSpPr>
          <p:cNvPr id="6" name="Text Placeholder 5">
            <a:extLst>
              <a:ext uri="{FF2B5EF4-FFF2-40B4-BE49-F238E27FC236}">
                <a16:creationId xmlns:a16="http://schemas.microsoft.com/office/drawing/2014/main" id="{38CCBD11-C889-A211-1B6E-829F89A6C65C}"/>
              </a:ext>
            </a:extLst>
          </p:cNvPr>
          <p:cNvSpPr>
            <a:spLocks noGrp="1"/>
          </p:cNvSpPr>
          <p:nvPr>
            <p:ph type="body" sz="quarter" idx="14"/>
          </p:nvPr>
        </p:nvSpPr>
        <p:spPr>
          <a:xfrm>
            <a:off x="7575550" y="1336675"/>
            <a:ext cx="4029075" cy="1295739"/>
          </a:xfrm>
        </p:spPr>
        <p:txBody>
          <a:bodyPr/>
          <a:lstStyle/>
          <a:p>
            <a:pPr lvl="0"/>
            <a:r>
              <a:rPr lang="en-US"/>
              <a:t>Click to edit Master text styles</a:t>
            </a:r>
          </a:p>
          <a:p>
            <a:pPr lvl="1"/>
            <a:r>
              <a:rPr lang="en-US"/>
              <a:t>Second level</a:t>
            </a:r>
          </a:p>
          <a:p>
            <a:pPr lvl="2"/>
            <a:r>
              <a:rPr lang="en-US"/>
              <a:t>Third level</a:t>
            </a:r>
          </a:p>
          <a:p>
            <a:pPr lvl="3"/>
            <a:r>
              <a:rPr lang="en-US"/>
              <a:t>Fourth level</a:t>
            </a:r>
          </a:p>
        </p:txBody>
      </p:sp>
    </p:spTree>
    <p:extLst>
      <p:ext uri="{BB962C8B-B14F-4D97-AF65-F5344CB8AC3E}">
        <p14:creationId xmlns:p14="http://schemas.microsoft.com/office/powerpoint/2010/main" val="424932224"/>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436">
          <p15:clr>
            <a:srgbClr val="5ACBF0"/>
          </p15:clr>
        </p15:guide>
        <p15:guide id="4" orient="horz" pos="839">
          <p15:clr>
            <a:srgbClr val="5ACBF0"/>
          </p15:clr>
        </p15:guide>
        <p15:guide id="6" pos="4402">
          <p15:clr>
            <a:srgbClr val="5ACBF0"/>
          </p15:clr>
        </p15:guide>
        <p15:guide id="7" pos="4034">
          <p15:clr>
            <a:srgbClr val="5ACBF0"/>
          </p15:clr>
        </p15:guide>
        <p15:guide id="8" pos="4772">
          <p15:clr>
            <a:srgbClr val="5ACBF0"/>
          </p15:clr>
        </p15:guide>
      </p15:sldGuideLst>
    </p:ext>
  </p:extLst>
</p:sldLayout>
</file>

<file path=ppt/slideLayouts/slideLayout57.xml><?xml version="1.0" encoding="utf-8"?>
<p:sldLayout xmlns:a="http://schemas.openxmlformats.org/drawingml/2006/main" xmlns:r="http://schemas.openxmlformats.org/officeDocument/2006/relationships" xmlns:p="http://schemas.openxmlformats.org/presentationml/2006/main" showMasterSp="0" preserve="1" userDrawn="1">
  <p:cSld name="Demo slide">
    <p:bg>
      <p:bgRef idx="1001">
        <a:schemeClr val="bg1"/>
      </p:bgRef>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ACF7D35-8134-E1C0-4DD0-1A1100BB4CB2}"/>
              </a:ext>
              <a:ext uri="{C183D7F6-B498-43B3-948B-1728B52AA6E4}">
                <adec:decorative xmlns:adec="http://schemas.microsoft.com/office/drawing/2017/decorative" val="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5" name="Text Placeholder 4"/>
          <p:cNvSpPr>
            <a:spLocks noGrp="1"/>
          </p:cNvSpPr>
          <p:nvPr>
            <p:ph type="body" sz="quarter" idx="12" hasCustomPrompt="1"/>
          </p:nvPr>
        </p:nvSpPr>
        <p:spPr>
          <a:xfrm>
            <a:off x="585216" y="3977319"/>
            <a:ext cx="9144000" cy="338554"/>
          </a:xfrm>
          <a:noFill/>
        </p:spPr>
        <p:txBody>
          <a:bodyPr lIns="0" tIns="0" rIns="0" bIns="0">
            <a:spAutoFit/>
          </a:bodyPr>
          <a:lstStyle>
            <a:lvl1pPr marL="0" indent="0">
              <a:spcBef>
                <a:spcPts val="0"/>
              </a:spcBef>
              <a:spcAft>
                <a:spcPts val="0"/>
              </a:spcAft>
              <a:buFont typeface="Arial" panose="020B0604020202020204" pitchFamily="34" charset="0"/>
              <a:buNone/>
              <a:defRPr sz="2200" b="0" i="0" spc="0" baseline="0">
                <a:solidFill>
                  <a:schemeClr val="tx1"/>
                </a:solidFill>
                <a:latin typeface="+mn-lt"/>
                <a:cs typeface="Segoe Sans Text" pitchFamily="2" charset="0"/>
              </a:defRPr>
            </a:lvl1pPr>
          </a:lstStyle>
          <a:p>
            <a:pPr lvl="0"/>
            <a:r>
              <a:rPr lang="en-US"/>
              <a:t>Speaker name</a:t>
            </a:r>
          </a:p>
        </p:txBody>
      </p:sp>
      <p:sp>
        <p:nvSpPr>
          <p:cNvPr id="2" name="Title 1"/>
          <p:cNvSpPr>
            <a:spLocks noGrp="1"/>
          </p:cNvSpPr>
          <p:nvPr>
            <p:ph type="title" hasCustomPrompt="1"/>
          </p:nvPr>
        </p:nvSpPr>
        <p:spPr>
          <a:xfrm>
            <a:off x="585216" y="3033223"/>
            <a:ext cx="9144000"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1" i="0" kern="1200" cap="none" spc="-50" baseline="0" dirty="0">
                <a:ln w="3175">
                  <a:noFill/>
                </a:ln>
                <a:solidFill>
                  <a:schemeClr val="tx2"/>
                </a:solidFill>
                <a:effectLst/>
                <a:latin typeface="+mj-lt"/>
                <a:ea typeface="+mn-ea"/>
                <a:cs typeface="Segoe Sans Display Semibold" pitchFamily="2" charset="0"/>
              </a:defRPr>
            </a:lvl1pPr>
          </a:lstStyle>
          <a:p>
            <a:r>
              <a:rPr lang="en-US"/>
              <a:t>Demo title</a:t>
            </a:r>
          </a:p>
        </p:txBody>
      </p:sp>
    </p:spTree>
    <p:extLst>
      <p:ext uri="{BB962C8B-B14F-4D97-AF65-F5344CB8AC3E}">
        <p14:creationId xmlns:p14="http://schemas.microsoft.com/office/powerpoint/2010/main" val="300798189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35">
          <p15:clr>
            <a:srgbClr val="5ACBF0"/>
          </p15:clr>
        </p15:guide>
        <p15:guide id="3" orient="horz" pos="1910">
          <p15:clr>
            <a:srgbClr val="5ACBF0"/>
          </p15:clr>
        </p15:guide>
        <p15:guide id="4" orient="horz" pos="2505">
          <p15:clr>
            <a:srgbClr val="5ACBF0"/>
          </p15:clr>
        </p15:guide>
      </p15:sldGuideLst>
    </p:ext>
  </p:extLst>
</p:sldLayout>
</file>

<file path=ppt/slideLayouts/slideLayout58.xml><?xml version="1.0" encoding="utf-8"?>
<p:sldLayout xmlns:a="http://schemas.openxmlformats.org/drawingml/2006/main" xmlns:r="http://schemas.openxmlformats.org/officeDocument/2006/relationships" xmlns:p="http://schemas.openxmlformats.org/presentationml/2006/main" showMasterSp="0" preserve="1" userDrawn="1">
  <p:cSld name="Blank">
    <p:bg>
      <p:bgPr>
        <a:solidFill>
          <a:schemeClr val="accent4"/>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36050232"/>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59.xml><?xml version="1.0" encoding="utf-8"?>
<p:sldLayout xmlns:a="http://schemas.openxmlformats.org/drawingml/2006/main" xmlns:r="http://schemas.openxmlformats.org/officeDocument/2006/relationships" xmlns:p="http://schemas.openxmlformats.org/presentationml/2006/main" showMasterSp="0" preserve="1" userDrawn="1">
  <p:cSld name="Blank 2">
    <p:bg>
      <p:bgRef idx="1001">
        <a:schemeClr val="bg2"/>
      </p:bgRef>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1F89DB9-3E47-DF44-BF1A-37434A56F448}"/>
              </a:ext>
              <a:ext uri="{C183D7F6-B498-43B3-948B-1728B52AA6E4}">
                <adec:decorative xmlns:adec="http://schemas.microsoft.com/office/drawing/2017/decorative" val="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007467828"/>
      </p:ext>
    </p:extLst>
  </p:cSld>
  <p:clrMapOvr>
    <a:overrideClrMapping bg1="dk1" tx1="lt1" bg2="dk2" tx2="lt2" accent1="accent1" accent2="accent2" accent3="accent3" accent4="accent4" accent5="accent5" accent6="accent6" hlink="hlink" folHlink="folHlink"/>
  </p:clrMapOvr>
  <p:transition>
    <p:fade/>
  </p:transition>
</p:sldLayout>
</file>

<file path=ppt/slideLayouts/slideLayout60.xml><?xml version="1.0" encoding="utf-8"?>
<p:sldLayout xmlns:a="http://schemas.openxmlformats.org/drawingml/2006/main" xmlns:r="http://schemas.openxmlformats.org/officeDocument/2006/relationships" xmlns:p="http://schemas.openxmlformats.org/presentationml/2006/main" showMasterSp="0" preserve="1" userDrawn="1">
  <p:cSld name="Thak you.">
    <p:bg>
      <p:bgRef idx="1001">
        <a:schemeClr val="bg1"/>
      </p:bgRef>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1404911-0EE4-4B65-CAF3-46F93C60C6EA}"/>
              </a:ext>
              <a:ext uri="{C183D7F6-B498-43B3-948B-1728B52AA6E4}">
                <adec:decorative xmlns:adec="http://schemas.microsoft.com/office/drawing/2017/decorative" val="1"/>
              </a:ext>
            </a:extLst>
          </p:cNvPr>
          <p:cNvPicPr>
            <a:picLocks noChangeAspect="1"/>
          </p:cNvPicPr>
          <p:nvPr userDrawn="1"/>
        </p:nvPicPr>
        <p:blipFill>
          <a:blip r:embed="rId2"/>
          <a:stretch>
            <a:fillRect/>
          </a:stretch>
        </p:blipFill>
        <p:spPr>
          <a:xfrm>
            <a:off x="0" y="0"/>
            <a:ext cx="12212320" cy="6878320"/>
          </a:xfrm>
          <a:prstGeom prst="rect">
            <a:avLst/>
          </a:prstGeom>
        </p:spPr>
      </p:pic>
      <p:sp>
        <p:nvSpPr>
          <p:cNvPr id="7" name="Title 1">
            <a:extLst>
              <a:ext uri="{FF2B5EF4-FFF2-40B4-BE49-F238E27FC236}">
                <a16:creationId xmlns:a16="http://schemas.microsoft.com/office/drawing/2014/main" id="{E4334D10-ACF2-D848-265B-AD4B0820D90D}"/>
              </a:ext>
            </a:extLst>
          </p:cNvPr>
          <p:cNvSpPr txBox="1">
            <a:spLocks/>
          </p:cNvSpPr>
          <p:nvPr userDrawn="1"/>
        </p:nvSpPr>
        <p:spPr>
          <a:xfrm>
            <a:off x="585217" y="3035808"/>
            <a:ext cx="4159628" cy="498598"/>
          </a:xfrm>
          <a:prstGeom prst="rect">
            <a:avLst/>
          </a:prstGeom>
          <a:noFill/>
        </p:spPr>
        <p:txBody>
          <a:bodyPr vert="horz" wrap="square" lIns="0" tIns="0" rIns="0" bIns="0" rtlCol="0" anchor="b" anchorCtr="0">
            <a:spAutoFit/>
          </a:bodyPr>
          <a:lstStyle>
            <a:lvl1pPr algn="l" defTabSz="932742" rtl="0" eaLnBrk="1" latinLnBrk="0" hangingPunct="1">
              <a:lnSpc>
                <a:spcPct val="90000"/>
              </a:lnSpc>
              <a:spcBef>
                <a:spcPct val="0"/>
              </a:spcBef>
              <a:buNone/>
              <a:defRPr lang="en-US" sz="3600" b="1" i="0" kern="1200" cap="none" spc="-50" baseline="0" dirty="0">
                <a:ln w="3175">
                  <a:noFill/>
                </a:ln>
                <a:solidFill>
                  <a:schemeClr val="bg2"/>
                </a:solidFill>
                <a:effectLst/>
                <a:latin typeface="+mj-lt"/>
                <a:ea typeface="+mn-ea"/>
                <a:cs typeface="Segoe UI Semibold" panose="020B0502040204020203" pitchFamily="34" charset="0"/>
              </a:defRPr>
            </a:lvl1pPr>
          </a:lstStyle>
          <a:p>
            <a:r>
              <a:rPr lang="en-US" sz="3600" b="1" i="0" kern="1200" cap="none" spc="-50" baseline="0">
                <a:ln w="3175">
                  <a:noFill/>
                </a:ln>
                <a:gradFill flip="none" rotWithShape="1">
                  <a:gsLst>
                    <a:gs pos="21000">
                      <a:srgbClr val="81E299"/>
                    </a:gs>
                    <a:gs pos="100000">
                      <a:srgbClr val="8DC8E8"/>
                    </a:gs>
                  </a:gsLst>
                  <a:lin ang="13500000" scaled="1"/>
                  <a:tileRect/>
                </a:gradFill>
                <a:effectLst/>
                <a:latin typeface="+mj-lt"/>
                <a:ea typeface="+mn-ea"/>
                <a:cs typeface="Segoe Sans Display Semibold" pitchFamily="2" charset="0"/>
              </a:rPr>
              <a:t>Thank</a:t>
            </a:r>
            <a:r>
              <a:rPr lang="en-US" b="1" i="0">
                <a:cs typeface="Segoe Sans Display Semibold" pitchFamily="2" charset="0"/>
              </a:rPr>
              <a:t> you.</a:t>
            </a:r>
          </a:p>
        </p:txBody>
      </p:sp>
      <p:grpSp>
        <p:nvGrpSpPr>
          <p:cNvPr id="2" name="Group 1">
            <a:extLst>
              <a:ext uri="{FF2B5EF4-FFF2-40B4-BE49-F238E27FC236}">
                <a16:creationId xmlns:a16="http://schemas.microsoft.com/office/drawing/2014/main" id="{09CF53DB-EE3B-D0F3-48C5-F64CAC07F35B}"/>
              </a:ext>
            </a:extLst>
          </p:cNvPr>
          <p:cNvGrpSpPr/>
          <p:nvPr userDrawn="1"/>
        </p:nvGrpSpPr>
        <p:grpSpPr>
          <a:xfrm>
            <a:off x="6245691" y="2611060"/>
            <a:ext cx="5356273" cy="4033617"/>
            <a:chOff x="6245691" y="2611060"/>
            <a:chExt cx="5356273" cy="4033617"/>
          </a:xfrm>
        </p:grpSpPr>
        <p:grpSp>
          <p:nvGrpSpPr>
            <p:cNvPr id="5" name="Group 4">
              <a:extLst>
                <a:ext uri="{FF2B5EF4-FFF2-40B4-BE49-F238E27FC236}">
                  <a16:creationId xmlns:a16="http://schemas.microsoft.com/office/drawing/2014/main" id="{3632374E-1F50-81A2-B49B-5BAA302C7728}"/>
                </a:ext>
              </a:extLst>
            </p:cNvPr>
            <p:cNvGrpSpPr/>
            <p:nvPr userDrawn="1"/>
          </p:nvGrpSpPr>
          <p:grpSpPr>
            <a:xfrm rot="14413224" flipV="1">
              <a:off x="9719002" y="2814780"/>
              <a:ext cx="1757799" cy="1350360"/>
              <a:chOff x="10153785" y="391645"/>
              <a:chExt cx="1757799" cy="1350360"/>
            </a:xfrm>
          </p:grpSpPr>
          <p:sp>
            <p:nvSpPr>
              <p:cNvPr id="12" name="Freeform: Shape 11">
                <a:extLst>
                  <a:ext uri="{FF2B5EF4-FFF2-40B4-BE49-F238E27FC236}">
                    <a16:creationId xmlns:a16="http://schemas.microsoft.com/office/drawing/2014/main" id="{296F422B-7239-300A-56AA-1E0B954A3016}"/>
                  </a:ext>
                </a:extLst>
              </p:cNvPr>
              <p:cNvSpPr/>
              <p:nvPr/>
            </p:nvSpPr>
            <p:spPr>
              <a:xfrm>
                <a:off x="10153785" y="391645"/>
                <a:ext cx="1757799" cy="1350360"/>
              </a:xfrm>
              <a:custGeom>
                <a:avLst/>
                <a:gdLst>
                  <a:gd name="connsiteX0" fmla="*/ 361482 w 1757799"/>
                  <a:gd name="connsiteY0" fmla="*/ 0 h 1350360"/>
                  <a:gd name="connsiteX1" fmla="*/ 840077 w 1757799"/>
                  <a:gd name="connsiteY1" fmla="*/ 0 h 1350360"/>
                  <a:gd name="connsiteX2" fmla="*/ 945924 w 1757799"/>
                  <a:gd name="connsiteY2" fmla="*/ 61027 h 1350360"/>
                  <a:gd name="connsiteX3" fmla="*/ 1185225 w 1757799"/>
                  <a:gd name="connsiteY3" fmla="*/ 475557 h 1350360"/>
                  <a:gd name="connsiteX4" fmla="*/ 1201557 w 1757799"/>
                  <a:gd name="connsiteY4" fmla="*/ 536586 h 1350360"/>
                  <a:gd name="connsiteX5" fmla="*/ 1189117 w 1757799"/>
                  <a:gd name="connsiteY5" fmla="*/ 583070 h 1350360"/>
                  <a:gd name="connsiteX6" fmla="*/ 1499351 w 1757799"/>
                  <a:gd name="connsiteY6" fmla="*/ 583070 h 1350360"/>
                  <a:gd name="connsiteX7" fmla="*/ 1575029 w 1757799"/>
                  <a:gd name="connsiteY7" fmla="*/ 626703 h 1350360"/>
                  <a:gd name="connsiteX8" fmla="*/ 1746123 w 1757799"/>
                  <a:gd name="connsiteY8" fmla="*/ 923081 h 1350360"/>
                  <a:gd name="connsiteX9" fmla="*/ 1746123 w 1757799"/>
                  <a:gd name="connsiteY9" fmla="*/ 1010348 h 1350360"/>
                  <a:gd name="connsiteX10" fmla="*/ 1575029 w 1757799"/>
                  <a:gd name="connsiteY10" fmla="*/ 1306726 h 1350360"/>
                  <a:gd name="connsiteX11" fmla="*/ 1499351 w 1757799"/>
                  <a:gd name="connsiteY11" fmla="*/ 1350360 h 1350360"/>
                  <a:gd name="connsiteX12" fmla="*/ 1157169 w 1757799"/>
                  <a:gd name="connsiteY12" fmla="*/ 1350360 h 1350360"/>
                  <a:gd name="connsiteX13" fmla="*/ 1081489 w 1757799"/>
                  <a:gd name="connsiteY13" fmla="*/ 1306726 h 1350360"/>
                  <a:gd name="connsiteX14" fmla="*/ 924024 w 1757799"/>
                  <a:gd name="connsiteY14" fmla="*/ 1033953 h 1350360"/>
                  <a:gd name="connsiteX15" fmla="*/ 901073 w 1757799"/>
                  <a:gd name="connsiteY15" fmla="*/ 1056808 h 1350360"/>
                  <a:gd name="connsiteX16" fmla="*/ 840077 w 1757799"/>
                  <a:gd name="connsiteY16" fmla="*/ 1073174 h 1350360"/>
                  <a:gd name="connsiteX17" fmla="*/ 361482 w 1757799"/>
                  <a:gd name="connsiteY17" fmla="*/ 1073174 h 1350360"/>
                  <a:gd name="connsiteX18" fmla="*/ 255632 w 1757799"/>
                  <a:gd name="connsiteY18" fmla="*/ 1012144 h 1350360"/>
                  <a:gd name="connsiteX19" fmla="*/ 16334 w 1757799"/>
                  <a:gd name="connsiteY19" fmla="*/ 597614 h 1350360"/>
                  <a:gd name="connsiteX20" fmla="*/ 16334 w 1757799"/>
                  <a:gd name="connsiteY20" fmla="*/ 475557 h 1350360"/>
                  <a:gd name="connsiteX21" fmla="*/ 255632 w 1757799"/>
                  <a:gd name="connsiteY21" fmla="*/ 61027 h 1350360"/>
                  <a:gd name="connsiteX22" fmla="*/ 361482 w 1757799"/>
                  <a:gd name="connsiteY22" fmla="*/ 0 h 1350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757799" h="1350360">
                    <a:moveTo>
                      <a:pt x="361482" y="0"/>
                    </a:moveTo>
                    <a:lnTo>
                      <a:pt x="840077" y="0"/>
                    </a:lnTo>
                    <a:cubicBezTo>
                      <a:pt x="883885" y="0"/>
                      <a:pt x="924148" y="23297"/>
                      <a:pt x="945924" y="61027"/>
                    </a:cubicBezTo>
                    <a:lnTo>
                      <a:pt x="1185225" y="475557"/>
                    </a:lnTo>
                    <a:cubicBezTo>
                      <a:pt x="1196113" y="494424"/>
                      <a:pt x="1201557" y="515505"/>
                      <a:pt x="1201557" y="536586"/>
                    </a:cubicBezTo>
                    <a:lnTo>
                      <a:pt x="1189117" y="583070"/>
                    </a:lnTo>
                    <a:lnTo>
                      <a:pt x="1499351" y="583070"/>
                    </a:lnTo>
                    <a:cubicBezTo>
                      <a:pt x="1530673" y="583070"/>
                      <a:pt x="1559460" y="599727"/>
                      <a:pt x="1575029" y="626703"/>
                    </a:cubicBezTo>
                    <a:lnTo>
                      <a:pt x="1746123" y="923081"/>
                    </a:lnTo>
                    <a:cubicBezTo>
                      <a:pt x="1761692" y="950058"/>
                      <a:pt x="1761692" y="983372"/>
                      <a:pt x="1746123" y="1010348"/>
                    </a:cubicBezTo>
                    <a:lnTo>
                      <a:pt x="1575029" y="1306726"/>
                    </a:lnTo>
                    <a:cubicBezTo>
                      <a:pt x="1559279" y="1333702"/>
                      <a:pt x="1530492" y="1350360"/>
                      <a:pt x="1499351" y="1350360"/>
                    </a:cubicBezTo>
                    <a:lnTo>
                      <a:pt x="1157169" y="1350360"/>
                    </a:lnTo>
                    <a:cubicBezTo>
                      <a:pt x="1125846" y="1350360"/>
                      <a:pt x="1097058" y="1333702"/>
                      <a:pt x="1081489" y="1306726"/>
                    </a:cubicBezTo>
                    <a:lnTo>
                      <a:pt x="924024" y="1033953"/>
                    </a:lnTo>
                    <a:lnTo>
                      <a:pt x="901073" y="1056808"/>
                    </a:lnTo>
                    <a:cubicBezTo>
                      <a:pt x="882809" y="1067349"/>
                      <a:pt x="861855" y="1073174"/>
                      <a:pt x="840077" y="1073174"/>
                    </a:cubicBezTo>
                    <a:lnTo>
                      <a:pt x="361482" y="1073174"/>
                    </a:lnTo>
                    <a:cubicBezTo>
                      <a:pt x="317671" y="1073174"/>
                      <a:pt x="277408" y="1049874"/>
                      <a:pt x="255632" y="1012144"/>
                    </a:cubicBezTo>
                    <a:lnTo>
                      <a:pt x="16334" y="597614"/>
                    </a:lnTo>
                    <a:cubicBezTo>
                      <a:pt x="-5445" y="559884"/>
                      <a:pt x="-5445" y="513290"/>
                      <a:pt x="16334" y="475557"/>
                    </a:cubicBezTo>
                    <a:lnTo>
                      <a:pt x="255632" y="61027"/>
                    </a:lnTo>
                    <a:cubicBezTo>
                      <a:pt x="277663" y="23297"/>
                      <a:pt x="317927" y="0"/>
                      <a:pt x="361482" y="0"/>
                    </a:cubicBezTo>
                    <a:close/>
                  </a:path>
                </a:pathLst>
              </a:custGeom>
              <a:solidFill>
                <a:srgbClr val="FFFFFF"/>
              </a:solidFill>
              <a:ln w="19050" cap="flat">
                <a:gradFill flip="none" rotWithShape="1">
                  <a:gsLst>
                    <a:gs pos="0">
                      <a:srgbClr val="5B5FC7">
                        <a:lumMod val="5000"/>
                        <a:lumOff val="95000"/>
                      </a:srgbClr>
                    </a:gs>
                    <a:gs pos="42000">
                      <a:srgbClr val="49C5B1"/>
                    </a:gs>
                    <a:gs pos="100000">
                      <a:srgbClr val="00B0F0"/>
                    </a:gs>
                  </a:gsLst>
                  <a:lin ang="15600000" scaled="0"/>
                  <a:tileRect/>
                </a:gradFill>
                <a:prstDash val="solid"/>
                <a:miter/>
              </a:ln>
              <a:effectLst>
                <a:innerShdw blurRad="127000">
                  <a:prstClr val="black"/>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endParaRPr>
              </a:p>
            </p:txBody>
          </p:sp>
          <p:sp>
            <p:nvSpPr>
              <p:cNvPr id="13" name="Freeform: Shape 12">
                <a:extLst>
                  <a:ext uri="{FF2B5EF4-FFF2-40B4-BE49-F238E27FC236}">
                    <a16:creationId xmlns:a16="http://schemas.microsoft.com/office/drawing/2014/main" id="{13339972-FF25-7613-CF06-1A633E7CD716}"/>
                  </a:ext>
                </a:extLst>
              </p:cNvPr>
              <p:cNvSpPr/>
              <p:nvPr/>
            </p:nvSpPr>
            <p:spPr>
              <a:xfrm>
                <a:off x="10287115" y="510368"/>
                <a:ext cx="936960" cy="836848"/>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gradFill flip="none" rotWithShape="1">
                <a:gsLst>
                  <a:gs pos="0">
                    <a:srgbClr val="0078D4"/>
                  </a:gs>
                  <a:gs pos="100000">
                    <a:srgbClr val="8DC8E8"/>
                  </a:gs>
                </a:gsLst>
                <a:lin ang="2700000" scaled="1"/>
                <a:tileRect/>
              </a:gradFill>
              <a:ln w="19050" cap="flat">
                <a:noFill/>
                <a:prstDash val="solid"/>
                <a:miter/>
              </a:ln>
              <a:effectLst>
                <a:innerShdw blurRad="127000">
                  <a:prstClr val="black">
                    <a:alpha val="99000"/>
                  </a:prstClr>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endParaRPr>
              </a:p>
            </p:txBody>
          </p:sp>
          <p:sp>
            <p:nvSpPr>
              <p:cNvPr id="14" name="Freeform: Shape 13">
                <a:extLst>
                  <a:ext uri="{FF2B5EF4-FFF2-40B4-BE49-F238E27FC236}">
                    <a16:creationId xmlns:a16="http://schemas.microsoft.com/office/drawing/2014/main" id="{BB306FCE-9B7E-8772-3CD8-12D86AFF4003}"/>
                  </a:ext>
                </a:extLst>
              </p:cNvPr>
              <p:cNvSpPr/>
              <p:nvPr/>
            </p:nvSpPr>
            <p:spPr>
              <a:xfrm>
                <a:off x="11178521" y="1092103"/>
                <a:ext cx="596284" cy="532572"/>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gradFill flip="none" rotWithShape="1">
                <a:gsLst>
                  <a:gs pos="0">
                    <a:srgbClr val="8DC8E8"/>
                  </a:gs>
                  <a:gs pos="100000">
                    <a:srgbClr val="0078D4"/>
                  </a:gs>
                </a:gsLst>
                <a:lin ang="2700000" scaled="1"/>
                <a:tileRect/>
              </a:gradFill>
              <a:ln w="19050" cap="flat">
                <a:noFill/>
                <a:prstDash val="solid"/>
                <a:miter/>
              </a:ln>
              <a:effectLst>
                <a:innerShdw blurRad="127000">
                  <a:prstClr val="black">
                    <a:alpha val="99000"/>
                  </a:prstClr>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endParaRPr>
              </a:p>
            </p:txBody>
          </p:sp>
        </p:grpSp>
        <p:sp>
          <p:nvSpPr>
            <p:cNvPr id="6" name="Freeform: Shape 5">
              <a:extLst>
                <a:ext uri="{FF2B5EF4-FFF2-40B4-BE49-F238E27FC236}">
                  <a16:creationId xmlns:a16="http://schemas.microsoft.com/office/drawing/2014/main" id="{2AE0609E-3DA6-3822-21B0-54642681BBAA}"/>
                </a:ext>
              </a:extLst>
            </p:cNvPr>
            <p:cNvSpPr/>
            <p:nvPr userDrawn="1"/>
          </p:nvSpPr>
          <p:spPr>
            <a:xfrm>
              <a:off x="6245691" y="5378838"/>
              <a:ext cx="747146" cy="667313"/>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noFill/>
            <a:ln w="3175" cap="flat">
              <a:gradFill flip="none" rotWithShape="1">
                <a:gsLst>
                  <a:gs pos="0">
                    <a:srgbClr val="5B5FC7">
                      <a:lumMod val="5000"/>
                      <a:lumOff val="95000"/>
                    </a:srgbClr>
                  </a:gs>
                  <a:gs pos="43000">
                    <a:srgbClr val="8DE971"/>
                  </a:gs>
                  <a:gs pos="100000">
                    <a:srgbClr val="00B0F0"/>
                  </a:gs>
                </a:gsLst>
                <a:lin ang="0" scaled="1"/>
                <a:tileRect/>
              </a:gradFill>
              <a:prstDash val="solid"/>
              <a:miter/>
            </a:ln>
            <a:effectLst>
              <a:innerShdw blurRad="127000">
                <a:prstClr val="black"/>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endParaRPr>
            </a:p>
          </p:txBody>
        </p:sp>
        <p:sp>
          <p:nvSpPr>
            <p:cNvPr id="8" name="Freeform: Shape 7">
              <a:extLst>
                <a:ext uri="{FF2B5EF4-FFF2-40B4-BE49-F238E27FC236}">
                  <a16:creationId xmlns:a16="http://schemas.microsoft.com/office/drawing/2014/main" id="{A9B13C35-3419-C166-C454-2FE44630CD3C}"/>
                </a:ext>
              </a:extLst>
            </p:cNvPr>
            <p:cNvSpPr/>
            <p:nvPr userDrawn="1"/>
          </p:nvSpPr>
          <p:spPr>
            <a:xfrm>
              <a:off x="7994838" y="4347472"/>
              <a:ext cx="2572027" cy="2297205"/>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solidFill>
              <a:srgbClr val="FFF8F3">
                <a:alpha val="10000"/>
              </a:srgbClr>
            </a:solidFill>
            <a:ln w="19050" cap="flat">
              <a:noFill/>
              <a:prstDash val="solid"/>
              <a:miter/>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endParaRPr>
            </a:p>
          </p:txBody>
        </p:sp>
        <p:grpSp>
          <p:nvGrpSpPr>
            <p:cNvPr id="9" name="Group 8">
              <a:extLst>
                <a:ext uri="{FF2B5EF4-FFF2-40B4-BE49-F238E27FC236}">
                  <a16:creationId xmlns:a16="http://schemas.microsoft.com/office/drawing/2014/main" id="{98585B80-FA1F-0428-AD4E-EB63ED0C5732}"/>
                </a:ext>
              </a:extLst>
            </p:cNvPr>
            <p:cNvGrpSpPr/>
            <p:nvPr userDrawn="1"/>
          </p:nvGrpSpPr>
          <p:grpSpPr>
            <a:xfrm>
              <a:off x="6817721" y="3922301"/>
              <a:ext cx="4784243" cy="1848995"/>
              <a:chOff x="7948141" y="3220922"/>
              <a:chExt cx="3360873" cy="1298897"/>
            </a:xfrm>
          </p:grpSpPr>
          <p:sp>
            <p:nvSpPr>
              <p:cNvPr id="10" name="Rectangle 9">
                <a:extLst>
                  <a:ext uri="{FF2B5EF4-FFF2-40B4-BE49-F238E27FC236}">
                    <a16:creationId xmlns:a16="http://schemas.microsoft.com/office/drawing/2014/main" id="{6EC64AB4-88F8-A462-3A78-6748810DDACD}"/>
                  </a:ext>
                </a:extLst>
              </p:cNvPr>
              <p:cNvSpPr/>
              <p:nvPr/>
            </p:nvSpPr>
            <p:spPr bwMode="auto">
              <a:xfrm>
                <a:off x="7948141" y="3223593"/>
                <a:ext cx="2963017" cy="1295417"/>
              </a:xfrm>
              <a:prstGeom prst="rect">
                <a:avLst/>
              </a:prstGeom>
              <a:gradFill flip="none" rotWithShape="1">
                <a:gsLst>
                  <a:gs pos="74000">
                    <a:srgbClr val="8DC8E8"/>
                  </a:gs>
                  <a:gs pos="0">
                    <a:srgbClr val="83C8E0">
                      <a:alpha val="0"/>
                    </a:srgbClr>
                  </a:gs>
                </a:gsLst>
                <a:lin ang="0" scaled="1"/>
                <a:tileRect/>
              </a:gradFill>
              <a:ln w="952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000" b="0" i="0" u="none" strike="noStrike" kern="0" cap="none" spc="0" normalizeH="0" baseline="0" noProof="0">
                  <a:ln>
                    <a:noFill/>
                  </a:ln>
                  <a:solidFill>
                    <a:srgbClr val="FFFFFF"/>
                  </a:solidFill>
                  <a:effectLst/>
                  <a:uLnTx/>
                  <a:uFillTx/>
                  <a:latin typeface="Segoe Sans Display"/>
                  <a:ea typeface="Segoe UI" pitchFamily="34" charset="0"/>
                  <a:cs typeface="Segoe Sans Text" pitchFamily="2" charset="0"/>
                </a:endParaRPr>
              </a:p>
            </p:txBody>
          </p:sp>
          <p:sp>
            <p:nvSpPr>
              <p:cNvPr id="11" name="Freeform: Shape 10">
                <a:extLst>
                  <a:ext uri="{FF2B5EF4-FFF2-40B4-BE49-F238E27FC236}">
                    <a16:creationId xmlns:a16="http://schemas.microsoft.com/office/drawing/2014/main" id="{655EDCEA-86CD-B1A3-D478-323084BD7723}"/>
                  </a:ext>
                </a:extLst>
              </p:cNvPr>
              <p:cNvSpPr/>
              <p:nvPr/>
            </p:nvSpPr>
            <p:spPr>
              <a:xfrm flipH="1">
                <a:off x="9854725" y="3220922"/>
                <a:ext cx="1454289" cy="1298897"/>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blipFill dpi="0" rotWithShape="1">
                <a:blip r:embed="rId3"/>
                <a:srcRect/>
                <a:tile tx="-558800" ty="177800" sx="25000" sy="25000" flip="none" algn="ctr"/>
              </a:blipFill>
              <a:ln w="19050" cap="flat">
                <a:noFill/>
                <a:prstDash val="solid"/>
                <a:miter/>
              </a:ln>
              <a:effectLst>
                <a:outerShdw blurRad="88900" dist="50800" dir="8100000" algn="tr" rotWithShape="0">
                  <a:prstClr val="black">
                    <a:alpha val="30000"/>
                  </a:prstClr>
                </a:out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endParaRPr>
              </a:p>
            </p:txBody>
          </p:sp>
        </p:grpSp>
      </p:grpSp>
      <p:pic>
        <p:nvPicPr>
          <p:cNvPr id="4" name="Picture 3">
            <a:extLst>
              <a:ext uri="{FF2B5EF4-FFF2-40B4-BE49-F238E27FC236}">
                <a16:creationId xmlns:a16="http://schemas.microsoft.com/office/drawing/2014/main" id="{6C15D7DE-81A4-8952-1B65-7ECF3D58A7D0}"/>
              </a:ext>
              <a:ext uri="{C183D7F6-B498-43B3-948B-1728B52AA6E4}">
                <adec:decorative xmlns:adec="http://schemas.microsoft.com/office/drawing/2017/decorative" val="1"/>
              </a:ext>
            </a:extLst>
          </p:cNvPr>
          <p:cNvPicPr>
            <a:picLocks noChangeAspect="1"/>
          </p:cNvPicPr>
          <p:nvPr userDrawn="1"/>
        </p:nvPicPr>
        <p:blipFill>
          <a:blip r:embed="rId2"/>
          <a:stretch>
            <a:fillRect/>
          </a:stretch>
        </p:blipFill>
        <p:spPr>
          <a:xfrm>
            <a:off x="-20320" y="-20320"/>
            <a:ext cx="12212320" cy="6878320"/>
          </a:xfrm>
          <a:prstGeom prst="rect">
            <a:avLst/>
          </a:prstGeom>
        </p:spPr>
      </p:pic>
      <p:sp>
        <p:nvSpPr>
          <p:cNvPr id="15" name="Title 1">
            <a:extLst>
              <a:ext uri="{FF2B5EF4-FFF2-40B4-BE49-F238E27FC236}">
                <a16:creationId xmlns:a16="http://schemas.microsoft.com/office/drawing/2014/main" id="{CE122EF9-FCD9-C0F9-F1E8-C989BD77CB31}"/>
              </a:ext>
            </a:extLst>
          </p:cNvPr>
          <p:cNvSpPr txBox="1">
            <a:spLocks/>
          </p:cNvSpPr>
          <p:nvPr userDrawn="1"/>
        </p:nvSpPr>
        <p:spPr>
          <a:xfrm>
            <a:off x="564897" y="3015488"/>
            <a:ext cx="4159628" cy="498598"/>
          </a:xfrm>
          <a:prstGeom prst="rect">
            <a:avLst/>
          </a:prstGeom>
          <a:noFill/>
        </p:spPr>
        <p:txBody>
          <a:bodyPr vert="horz" wrap="square" lIns="0" tIns="0" rIns="0" bIns="0" rtlCol="0" anchor="b" anchorCtr="0">
            <a:spAutoFit/>
          </a:bodyPr>
          <a:lstStyle>
            <a:lvl1pPr algn="l" defTabSz="932742" rtl="0" eaLnBrk="1" latinLnBrk="0" hangingPunct="1">
              <a:lnSpc>
                <a:spcPct val="90000"/>
              </a:lnSpc>
              <a:spcBef>
                <a:spcPct val="0"/>
              </a:spcBef>
              <a:buNone/>
              <a:defRPr lang="en-US" sz="3600" b="1" i="0" kern="1200" cap="none" spc="-50" baseline="0" dirty="0">
                <a:ln w="3175">
                  <a:noFill/>
                </a:ln>
                <a:solidFill>
                  <a:schemeClr val="bg2"/>
                </a:solidFill>
                <a:effectLst/>
                <a:latin typeface="+mj-lt"/>
                <a:ea typeface="+mn-ea"/>
                <a:cs typeface="Segoe UI Semibold" panose="020B0502040204020203" pitchFamily="34" charset="0"/>
              </a:defRPr>
            </a:lvl1pPr>
          </a:lstStyle>
          <a:p>
            <a:r>
              <a:rPr lang="en-US" sz="3600" b="1" i="0" kern="1200" cap="none" spc="-50" baseline="0">
                <a:ln w="3175">
                  <a:noFill/>
                </a:ln>
                <a:gradFill flip="none" rotWithShape="1">
                  <a:gsLst>
                    <a:gs pos="21000">
                      <a:srgbClr val="81E299"/>
                    </a:gs>
                    <a:gs pos="100000">
                      <a:srgbClr val="8DC8E8"/>
                    </a:gs>
                  </a:gsLst>
                  <a:lin ang="13500000" scaled="1"/>
                  <a:tileRect/>
                </a:gradFill>
                <a:effectLst/>
                <a:latin typeface="+mj-lt"/>
                <a:ea typeface="+mn-ea"/>
                <a:cs typeface="Segoe Sans Display Semibold" pitchFamily="2" charset="0"/>
              </a:rPr>
              <a:t>Thank</a:t>
            </a:r>
            <a:r>
              <a:rPr lang="en-US" b="1" i="0">
                <a:cs typeface="Segoe Sans Display Semibold" pitchFamily="2" charset="0"/>
              </a:rPr>
              <a:t> you.</a:t>
            </a:r>
          </a:p>
        </p:txBody>
      </p:sp>
      <p:pic>
        <p:nvPicPr>
          <p:cNvPr id="16" name="Picture 15">
            <a:extLst>
              <a:ext uri="{FF2B5EF4-FFF2-40B4-BE49-F238E27FC236}">
                <a16:creationId xmlns:a16="http://schemas.microsoft.com/office/drawing/2014/main" id="{675EBA84-FD59-9AC7-44A6-A0E844852C50}"/>
              </a:ext>
              <a:ext uri="{C183D7F6-B498-43B3-948B-1728B52AA6E4}">
                <adec:decorative xmlns:adec="http://schemas.microsoft.com/office/drawing/2017/decorative" val="1"/>
              </a:ext>
            </a:extLst>
          </p:cNvPr>
          <p:cNvPicPr>
            <a:picLocks noChangeAspect="1"/>
          </p:cNvPicPr>
          <p:nvPr userDrawn="1"/>
        </p:nvPicPr>
        <p:blipFill>
          <a:blip r:embed="rId2"/>
          <a:stretch>
            <a:fillRect/>
          </a:stretch>
        </p:blipFill>
        <p:spPr>
          <a:xfrm>
            <a:off x="-40640" y="-40640"/>
            <a:ext cx="12212320" cy="6878320"/>
          </a:xfrm>
          <a:prstGeom prst="rect">
            <a:avLst/>
          </a:prstGeom>
        </p:spPr>
      </p:pic>
      <p:sp>
        <p:nvSpPr>
          <p:cNvPr id="17" name="Title 1">
            <a:extLst>
              <a:ext uri="{FF2B5EF4-FFF2-40B4-BE49-F238E27FC236}">
                <a16:creationId xmlns:a16="http://schemas.microsoft.com/office/drawing/2014/main" id="{402FC49C-6F70-95DF-AFF2-2CA1E4293670}"/>
              </a:ext>
            </a:extLst>
          </p:cNvPr>
          <p:cNvSpPr txBox="1">
            <a:spLocks/>
          </p:cNvSpPr>
          <p:nvPr userDrawn="1"/>
        </p:nvSpPr>
        <p:spPr>
          <a:xfrm>
            <a:off x="544577" y="2995168"/>
            <a:ext cx="4159628" cy="498598"/>
          </a:xfrm>
          <a:prstGeom prst="rect">
            <a:avLst/>
          </a:prstGeom>
          <a:noFill/>
        </p:spPr>
        <p:txBody>
          <a:bodyPr vert="horz" wrap="square" lIns="0" tIns="0" rIns="0" bIns="0" rtlCol="0" anchor="b" anchorCtr="0">
            <a:spAutoFit/>
          </a:bodyPr>
          <a:lstStyle>
            <a:lvl1pPr algn="l" defTabSz="932742" rtl="0" eaLnBrk="1" latinLnBrk="0" hangingPunct="1">
              <a:lnSpc>
                <a:spcPct val="90000"/>
              </a:lnSpc>
              <a:spcBef>
                <a:spcPct val="0"/>
              </a:spcBef>
              <a:buNone/>
              <a:defRPr lang="en-US" sz="3600" b="1" i="0" kern="1200" cap="none" spc="-50" baseline="0" dirty="0">
                <a:ln w="3175">
                  <a:noFill/>
                </a:ln>
                <a:solidFill>
                  <a:schemeClr val="bg2"/>
                </a:solidFill>
                <a:effectLst/>
                <a:latin typeface="+mj-lt"/>
                <a:ea typeface="+mn-ea"/>
                <a:cs typeface="Segoe UI Semibold" panose="020B0502040204020203" pitchFamily="34" charset="0"/>
              </a:defRPr>
            </a:lvl1pPr>
          </a:lstStyle>
          <a:p>
            <a:pPr marL="0" lvl="0" algn="l" defTabSz="932742" rtl="0" eaLnBrk="1" latinLnBrk="0" hangingPunct="1">
              <a:lnSpc>
                <a:spcPct val="90000"/>
              </a:lnSpc>
              <a:spcBef>
                <a:spcPct val="0"/>
              </a:spcBef>
              <a:buNone/>
            </a:pPr>
            <a:r>
              <a:rPr lang="en-US" sz="3600" b="1" i="0" kern="1200" cap="none" spc="-50" baseline="0">
                <a:ln w="3175">
                  <a:noFill/>
                </a:ln>
                <a:gradFill flip="none" rotWithShape="1">
                  <a:gsLst>
                    <a:gs pos="21000">
                      <a:srgbClr val="81E299"/>
                    </a:gs>
                    <a:gs pos="100000">
                      <a:srgbClr val="8DC8E8"/>
                    </a:gs>
                  </a:gsLst>
                  <a:lin ang="13500000" scaled="1"/>
                  <a:tileRect/>
                </a:gradFill>
                <a:effectLst/>
                <a:latin typeface="+mj-lt"/>
                <a:ea typeface="+mn-ea"/>
                <a:cs typeface="Segoe Sans Display Semibold" pitchFamily="2" charset="0"/>
              </a:rPr>
              <a:t>Thank you.</a:t>
            </a:r>
          </a:p>
        </p:txBody>
      </p:sp>
      <p:grpSp>
        <p:nvGrpSpPr>
          <p:cNvPr id="18" name="Group 17">
            <a:extLst>
              <a:ext uri="{FF2B5EF4-FFF2-40B4-BE49-F238E27FC236}">
                <a16:creationId xmlns:a16="http://schemas.microsoft.com/office/drawing/2014/main" id="{06F6A823-1604-45E2-0620-20E50CB20929}"/>
              </a:ext>
            </a:extLst>
          </p:cNvPr>
          <p:cNvGrpSpPr/>
          <p:nvPr userDrawn="1"/>
        </p:nvGrpSpPr>
        <p:grpSpPr>
          <a:xfrm>
            <a:off x="6398091" y="2763460"/>
            <a:ext cx="5356273" cy="4033617"/>
            <a:chOff x="6245691" y="2611060"/>
            <a:chExt cx="5356273" cy="4033617"/>
          </a:xfrm>
        </p:grpSpPr>
        <p:grpSp>
          <p:nvGrpSpPr>
            <p:cNvPr id="19" name="Group 18">
              <a:extLst>
                <a:ext uri="{FF2B5EF4-FFF2-40B4-BE49-F238E27FC236}">
                  <a16:creationId xmlns:a16="http://schemas.microsoft.com/office/drawing/2014/main" id="{57EFF1B4-AC51-D7D6-DAAE-BD52334DBD63}"/>
                </a:ext>
              </a:extLst>
            </p:cNvPr>
            <p:cNvGrpSpPr/>
            <p:nvPr userDrawn="1"/>
          </p:nvGrpSpPr>
          <p:grpSpPr>
            <a:xfrm rot="14413224" flipV="1">
              <a:off x="9719002" y="2814780"/>
              <a:ext cx="1757799" cy="1350360"/>
              <a:chOff x="10153785" y="391645"/>
              <a:chExt cx="1757799" cy="1350360"/>
            </a:xfrm>
          </p:grpSpPr>
          <p:sp>
            <p:nvSpPr>
              <p:cNvPr id="25" name="Freeform: Shape 24">
                <a:extLst>
                  <a:ext uri="{FF2B5EF4-FFF2-40B4-BE49-F238E27FC236}">
                    <a16:creationId xmlns:a16="http://schemas.microsoft.com/office/drawing/2014/main" id="{DF832E25-6DFA-1DDB-AEC9-B740E86BA6E8}"/>
                  </a:ext>
                </a:extLst>
              </p:cNvPr>
              <p:cNvSpPr/>
              <p:nvPr/>
            </p:nvSpPr>
            <p:spPr>
              <a:xfrm>
                <a:off x="10153785" y="391645"/>
                <a:ext cx="1757799" cy="1350360"/>
              </a:xfrm>
              <a:custGeom>
                <a:avLst/>
                <a:gdLst>
                  <a:gd name="connsiteX0" fmla="*/ 361482 w 1757799"/>
                  <a:gd name="connsiteY0" fmla="*/ 0 h 1350360"/>
                  <a:gd name="connsiteX1" fmla="*/ 840077 w 1757799"/>
                  <a:gd name="connsiteY1" fmla="*/ 0 h 1350360"/>
                  <a:gd name="connsiteX2" fmla="*/ 945924 w 1757799"/>
                  <a:gd name="connsiteY2" fmla="*/ 61027 h 1350360"/>
                  <a:gd name="connsiteX3" fmla="*/ 1185225 w 1757799"/>
                  <a:gd name="connsiteY3" fmla="*/ 475557 h 1350360"/>
                  <a:gd name="connsiteX4" fmla="*/ 1201557 w 1757799"/>
                  <a:gd name="connsiteY4" fmla="*/ 536586 h 1350360"/>
                  <a:gd name="connsiteX5" fmla="*/ 1189117 w 1757799"/>
                  <a:gd name="connsiteY5" fmla="*/ 583070 h 1350360"/>
                  <a:gd name="connsiteX6" fmla="*/ 1499351 w 1757799"/>
                  <a:gd name="connsiteY6" fmla="*/ 583070 h 1350360"/>
                  <a:gd name="connsiteX7" fmla="*/ 1575029 w 1757799"/>
                  <a:gd name="connsiteY7" fmla="*/ 626703 h 1350360"/>
                  <a:gd name="connsiteX8" fmla="*/ 1746123 w 1757799"/>
                  <a:gd name="connsiteY8" fmla="*/ 923081 h 1350360"/>
                  <a:gd name="connsiteX9" fmla="*/ 1746123 w 1757799"/>
                  <a:gd name="connsiteY9" fmla="*/ 1010348 h 1350360"/>
                  <a:gd name="connsiteX10" fmla="*/ 1575029 w 1757799"/>
                  <a:gd name="connsiteY10" fmla="*/ 1306726 h 1350360"/>
                  <a:gd name="connsiteX11" fmla="*/ 1499351 w 1757799"/>
                  <a:gd name="connsiteY11" fmla="*/ 1350360 h 1350360"/>
                  <a:gd name="connsiteX12" fmla="*/ 1157169 w 1757799"/>
                  <a:gd name="connsiteY12" fmla="*/ 1350360 h 1350360"/>
                  <a:gd name="connsiteX13" fmla="*/ 1081489 w 1757799"/>
                  <a:gd name="connsiteY13" fmla="*/ 1306726 h 1350360"/>
                  <a:gd name="connsiteX14" fmla="*/ 924024 w 1757799"/>
                  <a:gd name="connsiteY14" fmla="*/ 1033953 h 1350360"/>
                  <a:gd name="connsiteX15" fmla="*/ 901073 w 1757799"/>
                  <a:gd name="connsiteY15" fmla="*/ 1056808 h 1350360"/>
                  <a:gd name="connsiteX16" fmla="*/ 840077 w 1757799"/>
                  <a:gd name="connsiteY16" fmla="*/ 1073174 h 1350360"/>
                  <a:gd name="connsiteX17" fmla="*/ 361482 w 1757799"/>
                  <a:gd name="connsiteY17" fmla="*/ 1073174 h 1350360"/>
                  <a:gd name="connsiteX18" fmla="*/ 255632 w 1757799"/>
                  <a:gd name="connsiteY18" fmla="*/ 1012144 h 1350360"/>
                  <a:gd name="connsiteX19" fmla="*/ 16334 w 1757799"/>
                  <a:gd name="connsiteY19" fmla="*/ 597614 h 1350360"/>
                  <a:gd name="connsiteX20" fmla="*/ 16334 w 1757799"/>
                  <a:gd name="connsiteY20" fmla="*/ 475557 h 1350360"/>
                  <a:gd name="connsiteX21" fmla="*/ 255632 w 1757799"/>
                  <a:gd name="connsiteY21" fmla="*/ 61027 h 1350360"/>
                  <a:gd name="connsiteX22" fmla="*/ 361482 w 1757799"/>
                  <a:gd name="connsiteY22" fmla="*/ 0 h 1350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757799" h="1350360">
                    <a:moveTo>
                      <a:pt x="361482" y="0"/>
                    </a:moveTo>
                    <a:lnTo>
                      <a:pt x="840077" y="0"/>
                    </a:lnTo>
                    <a:cubicBezTo>
                      <a:pt x="883885" y="0"/>
                      <a:pt x="924148" y="23297"/>
                      <a:pt x="945924" y="61027"/>
                    </a:cubicBezTo>
                    <a:lnTo>
                      <a:pt x="1185225" y="475557"/>
                    </a:lnTo>
                    <a:cubicBezTo>
                      <a:pt x="1196113" y="494424"/>
                      <a:pt x="1201557" y="515505"/>
                      <a:pt x="1201557" y="536586"/>
                    </a:cubicBezTo>
                    <a:lnTo>
                      <a:pt x="1189117" y="583070"/>
                    </a:lnTo>
                    <a:lnTo>
                      <a:pt x="1499351" y="583070"/>
                    </a:lnTo>
                    <a:cubicBezTo>
                      <a:pt x="1530673" y="583070"/>
                      <a:pt x="1559460" y="599727"/>
                      <a:pt x="1575029" y="626703"/>
                    </a:cubicBezTo>
                    <a:lnTo>
                      <a:pt x="1746123" y="923081"/>
                    </a:lnTo>
                    <a:cubicBezTo>
                      <a:pt x="1761692" y="950058"/>
                      <a:pt x="1761692" y="983372"/>
                      <a:pt x="1746123" y="1010348"/>
                    </a:cubicBezTo>
                    <a:lnTo>
                      <a:pt x="1575029" y="1306726"/>
                    </a:lnTo>
                    <a:cubicBezTo>
                      <a:pt x="1559279" y="1333702"/>
                      <a:pt x="1530492" y="1350360"/>
                      <a:pt x="1499351" y="1350360"/>
                    </a:cubicBezTo>
                    <a:lnTo>
                      <a:pt x="1157169" y="1350360"/>
                    </a:lnTo>
                    <a:cubicBezTo>
                      <a:pt x="1125846" y="1350360"/>
                      <a:pt x="1097058" y="1333702"/>
                      <a:pt x="1081489" y="1306726"/>
                    </a:cubicBezTo>
                    <a:lnTo>
                      <a:pt x="924024" y="1033953"/>
                    </a:lnTo>
                    <a:lnTo>
                      <a:pt x="901073" y="1056808"/>
                    </a:lnTo>
                    <a:cubicBezTo>
                      <a:pt x="882809" y="1067349"/>
                      <a:pt x="861855" y="1073174"/>
                      <a:pt x="840077" y="1073174"/>
                    </a:cubicBezTo>
                    <a:lnTo>
                      <a:pt x="361482" y="1073174"/>
                    </a:lnTo>
                    <a:cubicBezTo>
                      <a:pt x="317671" y="1073174"/>
                      <a:pt x="277408" y="1049874"/>
                      <a:pt x="255632" y="1012144"/>
                    </a:cubicBezTo>
                    <a:lnTo>
                      <a:pt x="16334" y="597614"/>
                    </a:lnTo>
                    <a:cubicBezTo>
                      <a:pt x="-5445" y="559884"/>
                      <a:pt x="-5445" y="513290"/>
                      <a:pt x="16334" y="475557"/>
                    </a:cubicBezTo>
                    <a:lnTo>
                      <a:pt x="255632" y="61027"/>
                    </a:lnTo>
                    <a:cubicBezTo>
                      <a:pt x="277663" y="23297"/>
                      <a:pt x="317927" y="0"/>
                      <a:pt x="361482" y="0"/>
                    </a:cubicBezTo>
                    <a:close/>
                  </a:path>
                </a:pathLst>
              </a:custGeom>
              <a:solidFill>
                <a:srgbClr val="FFFFFF"/>
              </a:solidFill>
              <a:ln w="19050" cap="flat">
                <a:gradFill flip="none" rotWithShape="1">
                  <a:gsLst>
                    <a:gs pos="0">
                      <a:srgbClr val="5B5FC7">
                        <a:lumMod val="5000"/>
                        <a:lumOff val="95000"/>
                      </a:srgbClr>
                    </a:gs>
                    <a:gs pos="42000">
                      <a:srgbClr val="49C5B1"/>
                    </a:gs>
                    <a:gs pos="100000">
                      <a:srgbClr val="00B0F0"/>
                    </a:gs>
                  </a:gsLst>
                  <a:lin ang="15600000" scaled="0"/>
                  <a:tileRect/>
                </a:gradFill>
                <a:prstDash val="solid"/>
                <a:miter/>
              </a:ln>
              <a:effectLst>
                <a:innerShdw blurRad="127000">
                  <a:prstClr val="black"/>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endParaRPr>
              </a:p>
            </p:txBody>
          </p:sp>
          <p:sp>
            <p:nvSpPr>
              <p:cNvPr id="26" name="Freeform: Shape 25">
                <a:extLst>
                  <a:ext uri="{FF2B5EF4-FFF2-40B4-BE49-F238E27FC236}">
                    <a16:creationId xmlns:a16="http://schemas.microsoft.com/office/drawing/2014/main" id="{004E2DC6-D2C8-34F8-F8F9-65BBD18C56FA}"/>
                  </a:ext>
                </a:extLst>
              </p:cNvPr>
              <p:cNvSpPr/>
              <p:nvPr/>
            </p:nvSpPr>
            <p:spPr>
              <a:xfrm>
                <a:off x="10287115" y="510368"/>
                <a:ext cx="936960" cy="836848"/>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gradFill flip="none" rotWithShape="1">
                <a:gsLst>
                  <a:gs pos="0">
                    <a:srgbClr val="0078D4"/>
                  </a:gs>
                  <a:gs pos="100000">
                    <a:srgbClr val="8DC8E8"/>
                  </a:gs>
                </a:gsLst>
                <a:lin ang="2700000" scaled="1"/>
                <a:tileRect/>
              </a:gradFill>
              <a:ln w="19050" cap="flat">
                <a:noFill/>
                <a:prstDash val="solid"/>
                <a:miter/>
              </a:ln>
              <a:effectLst>
                <a:innerShdw blurRad="127000">
                  <a:prstClr val="black">
                    <a:alpha val="99000"/>
                  </a:prstClr>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endParaRPr>
              </a:p>
            </p:txBody>
          </p:sp>
          <p:sp>
            <p:nvSpPr>
              <p:cNvPr id="27" name="Freeform: Shape 26">
                <a:extLst>
                  <a:ext uri="{FF2B5EF4-FFF2-40B4-BE49-F238E27FC236}">
                    <a16:creationId xmlns:a16="http://schemas.microsoft.com/office/drawing/2014/main" id="{2B65173D-B4F3-CFB8-D823-4E8AD5D2DF1E}"/>
                  </a:ext>
                </a:extLst>
              </p:cNvPr>
              <p:cNvSpPr/>
              <p:nvPr/>
            </p:nvSpPr>
            <p:spPr>
              <a:xfrm>
                <a:off x="11178521" y="1092103"/>
                <a:ext cx="596284" cy="532572"/>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gradFill flip="none" rotWithShape="1">
                <a:gsLst>
                  <a:gs pos="0">
                    <a:srgbClr val="8DC8E8"/>
                  </a:gs>
                  <a:gs pos="100000">
                    <a:srgbClr val="0078D4"/>
                  </a:gs>
                </a:gsLst>
                <a:lin ang="2700000" scaled="1"/>
                <a:tileRect/>
              </a:gradFill>
              <a:ln w="19050" cap="flat">
                <a:noFill/>
                <a:prstDash val="solid"/>
                <a:miter/>
              </a:ln>
              <a:effectLst>
                <a:innerShdw blurRad="127000">
                  <a:prstClr val="black">
                    <a:alpha val="99000"/>
                  </a:prstClr>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endParaRPr>
              </a:p>
            </p:txBody>
          </p:sp>
        </p:grpSp>
        <p:sp>
          <p:nvSpPr>
            <p:cNvPr id="20" name="Freeform: Shape 19">
              <a:extLst>
                <a:ext uri="{FF2B5EF4-FFF2-40B4-BE49-F238E27FC236}">
                  <a16:creationId xmlns:a16="http://schemas.microsoft.com/office/drawing/2014/main" id="{96DAB7D5-7BE8-7F07-6459-A6617211C353}"/>
                </a:ext>
              </a:extLst>
            </p:cNvPr>
            <p:cNvSpPr/>
            <p:nvPr userDrawn="1"/>
          </p:nvSpPr>
          <p:spPr>
            <a:xfrm>
              <a:off x="6245691" y="5378838"/>
              <a:ext cx="747146" cy="667313"/>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noFill/>
            <a:ln w="3175" cap="flat">
              <a:gradFill flip="none" rotWithShape="1">
                <a:gsLst>
                  <a:gs pos="0">
                    <a:srgbClr val="5B5FC7">
                      <a:lumMod val="5000"/>
                      <a:lumOff val="95000"/>
                    </a:srgbClr>
                  </a:gs>
                  <a:gs pos="43000">
                    <a:srgbClr val="8DE971"/>
                  </a:gs>
                  <a:gs pos="100000">
                    <a:srgbClr val="00B0F0"/>
                  </a:gs>
                </a:gsLst>
                <a:lin ang="0" scaled="1"/>
                <a:tileRect/>
              </a:gradFill>
              <a:prstDash val="solid"/>
              <a:miter/>
            </a:ln>
            <a:effectLst>
              <a:innerShdw blurRad="127000">
                <a:prstClr val="black"/>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endParaRPr>
            </a:p>
          </p:txBody>
        </p:sp>
        <p:sp>
          <p:nvSpPr>
            <p:cNvPr id="21" name="Freeform: Shape 20">
              <a:extLst>
                <a:ext uri="{FF2B5EF4-FFF2-40B4-BE49-F238E27FC236}">
                  <a16:creationId xmlns:a16="http://schemas.microsoft.com/office/drawing/2014/main" id="{4CCA7C27-56BC-5E79-4030-2DEDD03552AA}"/>
                </a:ext>
              </a:extLst>
            </p:cNvPr>
            <p:cNvSpPr/>
            <p:nvPr userDrawn="1"/>
          </p:nvSpPr>
          <p:spPr>
            <a:xfrm>
              <a:off x="7994838" y="4347472"/>
              <a:ext cx="2572027" cy="2297205"/>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solidFill>
              <a:srgbClr val="FFF8F3">
                <a:alpha val="10000"/>
              </a:srgbClr>
            </a:solidFill>
            <a:ln w="19050" cap="flat">
              <a:noFill/>
              <a:prstDash val="solid"/>
              <a:miter/>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endParaRPr>
            </a:p>
          </p:txBody>
        </p:sp>
        <p:grpSp>
          <p:nvGrpSpPr>
            <p:cNvPr id="22" name="Group 21">
              <a:extLst>
                <a:ext uri="{FF2B5EF4-FFF2-40B4-BE49-F238E27FC236}">
                  <a16:creationId xmlns:a16="http://schemas.microsoft.com/office/drawing/2014/main" id="{55E13346-9CE2-DE75-1D8A-0531B2E1139E}"/>
                </a:ext>
              </a:extLst>
            </p:cNvPr>
            <p:cNvGrpSpPr/>
            <p:nvPr userDrawn="1"/>
          </p:nvGrpSpPr>
          <p:grpSpPr>
            <a:xfrm>
              <a:off x="6817721" y="3922301"/>
              <a:ext cx="4784243" cy="1848995"/>
              <a:chOff x="7948141" y="3220922"/>
              <a:chExt cx="3360873" cy="1298897"/>
            </a:xfrm>
          </p:grpSpPr>
          <p:sp>
            <p:nvSpPr>
              <p:cNvPr id="23" name="Rectangle 22">
                <a:extLst>
                  <a:ext uri="{FF2B5EF4-FFF2-40B4-BE49-F238E27FC236}">
                    <a16:creationId xmlns:a16="http://schemas.microsoft.com/office/drawing/2014/main" id="{1C22D31A-C389-7D5D-F0D0-F99C031F699D}"/>
                  </a:ext>
                </a:extLst>
              </p:cNvPr>
              <p:cNvSpPr/>
              <p:nvPr/>
            </p:nvSpPr>
            <p:spPr bwMode="auto">
              <a:xfrm>
                <a:off x="7948141" y="3223593"/>
                <a:ext cx="2963017" cy="1295417"/>
              </a:xfrm>
              <a:prstGeom prst="rect">
                <a:avLst/>
              </a:prstGeom>
              <a:gradFill flip="none" rotWithShape="1">
                <a:gsLst>
                  <a:gs pos="74000">
                    <a:srgbClr val="8DC8E8"/>
                  </a:gs>
                  <a:gs pos="0">
                    <a:srgbClr val="83C8E0">
                      <a:alpha val="0"/>
                    </a:srgbClr>
                  </a:gs>
                </a:gsLst>
                <a:lin ang="0" scaled="1"/>
                <a:tileRect/>
              </a:gradFill>
              <a:ln w="952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000" b="0" i="0" u="none" strike="noStrike" kern="0" cap="none" spc="0" normalizeH="0" baseline="0" noProof="0">
                  <a:ln>
                    <a:noFill/>
                  </a:ln>
                  <a:solidFill>
                    <a:srgbClr val="FFFFFF"/>
                  </a:solidFill>
                  <a:effectLst/>
                  <a:uLnTx/>
                  <a:uFillTx/>
                  <a:latin typeface="Segoe Sans Display"/>
                  <a:ea typeface="Segoe UI" pitchFamily="34" charset="0"/>
                  <a:cs typeface="Segoe Sans Text" pitchFamily="2" charset="0"/>
                </a:endParaRPr>
              </a:p>
            </p:txBody>
          </p:sp>
          <p:sp>
            <p:nvSpPr>
              <p:cNvPr id="24" name="Freeform: Shape 23">
                <a:extLst>
                  <a:ext uri="{FF2B5EF4-FFF2-40B4-BE49-F238E27FC236}">
                    <a16:creationId xmlns:a16="http://schemas.microsoft.com/office/drawing/2014/main" id="{00CB6C6F-789E-FD90-3341-B2BEE02851C7}"/>
                  </a:ext>
                </a:extLst>
              </p:cNvPr>
              <p:cNvSpPr/>
              <p:nvPr/>
            </p:nvSpPr>
            <p:spPr>
              <a:xfrm flipH="1">
                <a:off x="9854725" y="3220922"/>
                <a:ext cx="1454289" cy="1298897"/>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blipFill dpi="0" rotWithShape="1">
                <a:blip r:embed="rId4" cstate="print">
                  <a:extLst>
                    <a:ext uri="{28A0092B-C50C-407E-A947-70E740481C1C}">
                      <a14:useLocalDpi xmlns:a14="http://schemas.microsoft.com/office/drawing/2010/main"/>
                    </a:ext>
                  </a:extLst>
                </a:blip>
                <a:srcRect/>
                <a:stretch>
                  <a:fillRect r="950"/>
                </a:stretch>
              </a:blipFill>
              <a:ln w="19050" cap="flat">
                <a:noFill/>
                <a:prstDash val="solid"/>
                <a:miter/>
              </a:ln>
              <a:effectLst>
                <a:outerShdw blurRad="88900" dist="50800" dir="8100000" algn="tr" rotWithShape="0">
                  <a:prstClr val="black">
                    <a:alpha val="30000"/>
                  </a:prstClr>
                </a:out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endParaRPr>
              </a:p>
            </p:txBody>
          </p:sp>
        </p:grpSp>
      </p:grpSp>
    </p:spTree>
    <p:extLst>
      <p:ext uri="{BB962C8B-B14F-4D97-AF65-F5344CB8AC3E}">
        <p14:creationId xmlns:p14="http://schemas.microsoft.com/office/powerpoint/2010/main" val="3625569069"/>
      </p:ext>
    </p:extLst>
  </p:cSld>
  <p:clrMapOvr>
    <a:overrideClrMapping bg1="lt1" tx1="dk1" bg2="lt2" tx2="dk2" accent1="accent1" accent2="accent2" accent3="accent3" accent4="accent4" accent5="accent5" accent6="accent6" hlink="hlink" folHlink="folHlink"/>
  </p:clrMapOvr>
  <p:transition>
    <p:fade/>
  </p:transition>
</p:sldLayout>
</file>

<file path=ppt/slideLayouts/slideLayout61.xml><?xml version="1.0" encoding="utf-8"?>
<p:sldLayout xmlns:a="http://schemas.openxmlformats.org/drawingml/2006/main" xmlns:r="http://schemas.openxmlformats.org/officeDocument/2006/relationships" xmlns:p="http://schemas.openxmlformats.org/presentationml/2006/main" showMasterSp="0" preserve="1" userDrawn="1">
  <p:cSld name="Closing logo slide">
    <p:bg>
      <p:bgPr>
        <a:solidFill>
          <a:schemeClr val="accent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A96F46A-A498-388D-413C-98642CC1BE7D}"/>
              </a:ext>
              <a:ext uri="{C183D7F6-B498-43B3-948B-1728B52AA6E4}">
                <adec:decorative xmlns:adec="http://schemas.microsoft.com/office/drawing/2017/decorative" val="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Text Box 3" descr="This is a copyright notice that should be included on the final slide."/>
          <p:cNvSpPr txBox="1">
            <a:spLocks noChangeArrowheads="1"/>
          </p:cNvSpPr>
          <p:nvPr userDrawn="1"/>
        </p:nvSpPr>
        <p:spPr bwMode="blackWhite">
          <a:xfrm>
            <a:off x="584200" y="6161316"/>
            <a:ext cx="4482124" cy="107722"/>
          </a:xfrm>
          <a:prstGeom prst="rect">
            <a:avLst/>
          </a:prstGeom>
          <a:noFill/>
          <a:ln w="12700">
            <a:noFill/>
            <a:miter lim="800000"/>
            <a:headEnd type="none" w="sm" len="sm"/>
            <a:tailEnd type="none" w="sm" len="sm"/>
          </a:ln>
          <a:effectLst/>
        </p:spPr>
        <p:txBody>
          <a:bodyPr vert="horz" wrap="square" lIns="0" tIns="0" rIns="0" bIns="0" numCol="1" anchor="b" anchorCtr="0" compatLnSpc="1">
            <a:prstTxWarp prst="textNoShape">
              <a:avLst/>
            </a:prstTxWarp>
            <a:spAutoFit/>
          </a:bodyPr>
          <a:lstStyle/>
          <a:p>
            <a:pPr defTabSz="932290" eaLnBrk="0" hangingPunct="0"/>
            <a:r>
              <a:rPr lang="en-US" sz="700" b="0" i="0">
                <a:solidFill>
                  <a:schemeClr val="tx1"/>
                </a:solidFill>
                <a:latin typeface="+mn-lt"/>
                <a:cs typeface="Segoe Sans Text" pitchFamily="2" charset="0"/>
              </a:rPr>
              <a:t>© Copyright Microsoft Corporation. All rights reserved. </a:t>
            </a:r>
          </a:p>
        </p:txBody>
      </p:sp>
      <p:grpSp>
        <p:nvGrpSpPr>
          <p:cNvPr id="4" name="Group 3">
            <a:extLst>
              <a:ext uri="{FF2B5EF4-FFF2-40B4-BE49-F238E27FC236}">
                <a16:creationId xmlns:a16="http://schemas.microsoft.com/office/drawing/2014/main" id="{FAD034C6-6D78-FE11-046E-6461FAFD8F41}"/>
              </a:ext>
            </a:extLst>
          </p:cNvPr>
          <p:cNvGrpSpPr/>
          <p:nvPr userDrawn="1"/>
        </p:nvGrpSpPr>
        <p:grpSpPr>
          <a:xfrm rot="14413224" flipV="1">
            <a:off x="9042452" y="5201626"/>
            <a:ext cx="1757799" cy="1350360"/>
            <a:chOff x="10153785" y="391645"/>
            <a:chExt cx="1757799" cy="1350360"/>
          </a:xfrm>
        </p:grpSpPr>
        <p:sp>
          <p:nvSpPr>
            <p:cNvPr id="6" name="Freeform: Shape 5">
              <a:extLst>
                <a:ext uri="{FF2B5EF4-FFF2-40B4-BE49-F238E27FC236}">
                  <a16:creationId xmlns:a16="http://schemas.microsoft.com/office/drawing/2014/main" id="{8EC9D5F7-2F5B-BE01-E9E3-09DCA7E169E8}"/>
                </a:ext>
              </a:extLst>
            </p:cNvPr>
            <p:cNvSpPr/>
            <p:nvPr/>
          </p:nvSpPr>
          <p:spPr>
            <a:xfrm>
              <a:off x="10153785" y="391645"/>
              <a:ext cx="1757799" cy="1350360"/>
            </a:xfrm>
            <a:custGeom>
              <a:avLst/>
              <a:gdLst>
                <a:gd name="connsiteX0" fmla="*/ 361482 w 1757799"/>
                <a:gd name="connsiteY0" fmla="*/ 0 h 1350360"/>
                <a:gd name="connsiteX1" fmla="*/ 840077 w 1757799"/>
                <a:gd name="connsiteY1" fmla="*/ 0 h 1350360"/>
                <a:gd name="connsiteX2" fmla="*/ 945924 w 1757799"/>
                <a:gd name="connsiteY2" fmla="*/ 61027 h 1350360"/>
                <a:gd name="connsiteX3" fmla="*/ 1185225 w 1757799"/>
                <a:gd name="connsiteY3" fmla="*/ 475557 h 1350360"/>
                <a:gd name="connsiteX4" fmla="*/ 1201557 w 1757799"/>
                <a:gd name="connsiteY4" fmla="*/ 536586 h 1350360"/>
                <a:gd name="connsiteX5" fmla="*/ 1189117 w 1757799"/>
                <a:gd name="connsiteY5" fmla="*/ 583070 h 1350360"/>
                <a:gd name="connsiteX6" fmla="*/ 1499351 w 1757799"/>
                <a:gd name="connsiteY6" fmla="*/ 583070 h 1350360"/>
                <a:gd name="connsiteX7" fmla="*/ 1575029 w 1757799"/>
                <a:gd name="connsiteY7" fmla="*/ 626703 h 1350360"/>
                <a:gd name="connsiteX8" fmla="*/ 1746123 w 1757799"/>
                <a:gd name="connsiteY8" fmla="*/ 923081 h 1350360"/>
                <a:gd name="connsiteX9" fmla="*/ 1746123 w 1757799"/>
                <a:gd name="connsiteY9" fmla="*/ 1010348 h 1350360"/>
                <a:gd name="connsiteX10" fmla="*/ 1575029 w 1757799"/>
                <a:gd name="connsiteY10" fmla="*/ 1306726 h 1350360"/>
                <a:gd name="connsiteX11" fmla="*/ 1499351 w 1757799"/>
                <a:gd name="connsiteY11" fmla="*/ 1350360 h 1350360"/>
                <a:gd name="connsiteX12" fmla="*/ 1157169 w 1757799"/>
                <a:gd name="connsiteY12" fmla="*/ 1350360 h 1350360"/>
                <a:gd name="connsiteX13" fmla="*/ 1081489 w 1757799"/>
                <a:gd name="connsiteY13" fmla="*/ 1306726 h 1350360"/>
                <a:gd name="connsiteX14" fmla="*/ 924024 w 1757799"/>
                <a:gd name="connsiteY14" fmla="*/ 1033953 h 1350360"/>
                <a:gd name="connsiteX15" fmla="*/ 901073 w 1757799"/>
                <a:gd name="connsiteY15" fmla="*/ 1056808 h 1350360"/>
                <a:gd name="connsiteX16" fmla="*/ 840077 w 1757799"/>
                <a:gd name="connsiteY16" fmla="*/ 1073174 h 1350360"/>
                <a:gd name="connsiteX17" fmla="*/ 361482 w 1757799"/>
                <a:gd name="connsiteY17" fmla="*/ 1073174 h 1350360"/>
                <a:gd name="connsiteX18" fmla="*/ 255632 w 1757799"/>
                <a:gd name="connsiteY18" fmla="*/ 1012144 h 1350360"/>
                <a:gd name="connsiteX19" fmla="*/ 16334 w 1757799"/>
                <a:gd name="connsiteY19" fmla="*/ 597614 h 1350360"/>
                <a:gd name="connsiteX20" fmla="*/ 16334 w 1757799"/>
                <a:gd name="connsiteY20" fmla="*/ 475557 h 1350360"/>
                <a:gd name="connsiteX21" fmla="*/ 255632 w 1757799"/>
                <a:gd name="connsiteY21" fmla="*/ 61027 h 1350360"/>
                <a:gd name="connsiteX22" fmla="*/ 361482 w 1757799"/>
                <a:gd name="connsiteY22" fmla="*/ 0 h 1350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757799" h="1350360">
                  <a:moveTo>
                    <a:pt x="361482" y="0"/>
                  </a:moveTo>
                  <a:lnTo>
                    <a:pt x="840077" y="0"/>
                  </a:lnTo>
                  <a:cubicBezTo>
                    <a:pt x="883885" y="0"/>
                    <a:pt x="924148" y="23297"/>
                    <a:pt x="945924" y="61027"/>
                  </a:cubicBezTo>
                  <a:lnTo>
                    <a:pt x="1185225" y="475557"/>
                  </a:lnTo>
                  <a:cubicBezTo>
                    <a:pt x="1196113" y="494424"/>
                    <a:pt x="1201557" y="515505"/>
                    <a:pt x="1201557" y="536586"/>
                  </a:cubicBezTo>
                  <a:lnTo>
                    <a:pt x="1189117" y="583070"/>
                  </a:lnTo>
                  <a:lnTo>
                    <a:pt x="1499351" y="583070"/>
                  </a:lnTo>
                  <a:cubicBezTo>
                    <a:pt x="1530673" y="583070"/>
                    <a:pt x="1559460" y="599727"/>
                    <a:pt x="1575029" y="626703"/>
                  </a:cubicBezTo>
                  <a:lnTo>
                    <a:pt x="1746123" y="923081"/>
                  </a:lnTo>
                  <a:cubicBezTo>
                    <a:pt x="1761692" y="950058"/>
                    <a:pt x="1761692" y="983372"/>
                    <a:pt x="1746123" y="1010348"/>
                  </a:cubicBezTo>
                  <a:lnTo>
                    <a:pt x="1575029" y="1306726"/>
                  </a:lnTo>
                  <a:cubicBezTo>
                    <a:pt x="1559279" y="1333702"/>
                    <a:pt x="1530492" y="1350360"/>
                    <a:pt x="1499351" y="1350360"/>
                  </a:cubicBezTo>
                  <a:lnTo>
                    <a:pt x="1157169" y="1350360"/>
                  </a:lnTo>
                  <a:cubicBezTo>
                    <a:pt x="1125846" y="1350360"/>
                    <a:pt x="1097058" y="1333702"/>
                    <a:pt x="1081489" y="1306726"/>
                  </a:cubicBezTo>
                  <a:lnTo>
                    <a:pt x="924024" y="1033953"/>
                  </a:lnTo>
                  <a:lnTo>
                    <a:pt x="901073" y="1056808"/>
                  </a:lnTo>
                  <a:cubicBezTo>
                    <a:pt x="882809" y="1067349"/>
                    <a:pt x="861855" y="1073174"/>
                    <a:pt x="840077" y="1073174"/>
                  </a:cubicBezTo>
                  <a:lnTo>
                    <a:pt x="361482" y="1073174"/>
                  </a:lnTo>
                  <a:cubicBezTo>
                    <a:pt x="317671" y="1073174"/>
                    <a:pt x="277408" y="1049874"/>
                    <a:pt x="255632" y="1012144"/>
                  </a:cubicBezTo>
                  <a:lnTo>
                    <a:pt x="16334" y="597614"/>
                  </a:lnTo>
                  <a:cubicBezTo>
                    <a:pt x="-5445" y="559884"/>
                    <a:pt x="-5445" y="513290"/>
                    <a:pt x="16334" y="475557"/>
                  </a:cubicBezTo>
                  <a:lnTo>
                    <a:pt x="255632" y="61027"/>
                  </a:lnTo>
                  <a:cubicBezTo>
                    <a:pt x="277663" y="23297"/>
                    <a:pt x="317927" y="0"/>
                    <a:pt x="361482" y="0"/>
                  </a:cubicBezTo>
                  <a:close/>
                </a:path>
              </a:pathLst>
            </a:custGeom>
            <a:solidFill>
              <a:srgbClr val="FFFFFF"/>
            </a:solidFill>
            <a:ln w="19050" cap="flat">
              <a:gradFill flip="none" rotWithShape="1">
                <a:gsLst>
                  <a:gs pos="0">
                    <a:srgbClr val="5B5FC7">
                      <a:lumMod val="5000"/>
                      <a:lumOff val="95000"/>
                    </a:srgbClr>
                  </a:gs>
                  <a:gs pos="42000">
                    <a:srgbClr val="49C5B1"/>
                  </a:gs>
                  <a:gs pos="100000">
                    <a:srgbClr val="00B0F0"/>
                  </a:gs>
                </a:gsLst>
                <a:lin ang="15600000" scaled="0"/>
                <a:tileRect/>
              </a:gradFill>
              <a:prstDash val="solid"/>
              <a:miter/>
            </a:ln>
            <a:effectLst>
              <a:innerShdw blurRad="127000">
                <a:prstClr val="black"/>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endParaRPr>
            </a:p>
          </p:txBody>
        </p:sp>
        <p:sp>
          <p:nvSpPr>
            <p:cNvPr id="7" name="Freeform: Shape 6">
              <a:extLst>
                <a:ext uri="{FF2B5EF4-FFF2-40B4-BE49-F238E27FC236}">
                  <a16:creationId xmlns:a16="http://schemas.microsoft.com/office/drawing/2014/main" id="{DC4C75EA-6709-07C2-319B-369A919A11AA}"/>
                </a:ext>
              </a:extLst>
            </p:cNvPr>
            <p:cNvSpPr/>
            <p:nvPr/>
          </p:nvSpPr>
          <p:spPr>
            <a:xfrm>
              <a:off x="10287115" y="510368"/>
              <a:ext cx="936960" cy="836848"/>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gradFill flip="none" rotWithShape="1">
              <a:gsLst>
                <a:gs pos="0">
                  <a:srgbClr val="0078D4"/>
                </a:gs>
                <a:gs pos="100000">
                  <a:srgbClr val="8DC8E8"/>
                </a:gs>
              </a:gsLst>
              <a:lin ang="2700000" scaled="1"/>
              <a:tileRect/>
            </a:gradFill>
            <a:ln w="19050" cap="flat">
              <a:noFill/>
              <a:prstDash val="solid"/>
              <a:miter/>
            </a:ln>
            <a:effectLst>
              <a:innerShdw blurRad="127000">
                <a:prstClr val="black">
                  <a:alpha val="99000"/>
                </a:prstClr>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endParaRPr>
            </a:p>
          </p:txBody>
        </p:sp>
        <p:sp>
          <p:nvSpPr>
            <p:cNvPr id="8" name="Freeform: Shape 7">
              <a:extLst>
                <a:ext uri="{FF2B5EF4-FFF2-40B4-BE49-F238E27FC236}">
                  <a16:creationId xmlns:a16="http://schemas.microsoft.com/office/drawing/2014/main" id="{687CBD2D-8533-F655-FAC4-4B992EE614B6}"/>
                </a:ext>
              </a:extLst>
            </p:cNvPr>
            <p:cNvSpPr/>
            <p:nvPr/>
          </p:nvSpPr>
          <p:spPr>
            <a:xfrm>
              <a:off x="11178521" y="1092103"/>
              <a:ext cx="596284" cy="532572"/>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gradFill flip="none" rotWithShape="1">
              <a:gsLst>
                <a:gs pos="0">
                  <a:srgbClr val="8DC8E8"/>
                </a:gs>
                <a:gs pos="100000">
                  <a:srgbClr val="0078D4"/>
                </a:gs>
              </a:gsLst>
              <a:lin ang="2700000" scaled="1"/>
              <a:tileRect/>
            </a:gradFill>
            <a:ln w="19050" cap="flat">
              <a:noFill/>
              <a:prstDash val="solid"/>
              <a:miter/>
            </a:ln>
            <a:effectLst>
              <a:innerShdw blurRad="127000">
                <a:prstClr val="black">
                  <a:alpha val="99000"/>
                </a:prstClr>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endParaRPr>
            </a:p>
          </p:txBody>
        </p:sp>
      </p:grpSp>
      <p:sp>
        <p:nvSpPr>
          <p:cNvPr id="9" name="Freeform: Shape 8">
            <a:extLst>
              <a:ext uri="{FF2B5EF4-FFF2-40B4-BE49-F238E27FC236}">
                <a16:creationId xmlns:a16="http://schemas.microsoft.com/office/drawing/2014/main" id="{6F5FC4C4-4E78-BC37-54B4-9A0003817F61}"/>
              </a:ext>
            </a:extLst>
          </p:cNvPr>
          <p:cNvSpPr/>
          <p:nvPr userDrawn="1"/>
        </p:nvSpPr>
        <p:spPr>
          <a:xfrm>
            <a:off x="6859149" y="5378838"/>
            <a:ext cx="747146" cy="667313"/>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noFill/>
          <a:ln w="3175" cap="flat">
            <a:gradFill flip="none" rotWithShape="1">
              <a:gsLst>
                <a:gs pos="0">
                  <a:srgbClr val="5B5FC7">
                    <a:lumMod val="5000"/>
                    <a:lumOff val="95000"/>
                  </a:srgbClr>
                </a:gs>
                <a:gs pos="43000">
                  <a:srgbClr val="8DE971"/>
                </a:gs>
                <a:gs pos="100000">
                  <a:srgbClr val="00B0F0"/>
                </a:gs>
              </a:gsLst>
              <a:lin ang="0" scaled="1"/>
              <a:tileRect/>
            </a:gradFill>
            <a:prstDash val="solid"/>
            <a:miter/>
          </a:ln>
          <a:effectLst>
            <a:innerShdw blurRad="127000">
              <a:prstClr val="black"/>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endParaRPr>
          </a:p>
        </p:txBody>
      </p:sp>
      <p:sp>
        <p:nvSpPr>
          <p:cNvPr id="10" name="Freeform: Shape 9">
            <a:extLst>
              <a:ext uri="{FF2B5EF4-FFF2-40B4-BE49-F238E27FC236}">
                <a16:creationId xmlns:a16="http://schemas.microsoft.com/office/drawing/2014/main" id="{151A7297-774F-62D2-653D-BDFD46835F4A}"/>
              </a:ext>
            </a:extLst>
          </p:cNvPr>
          <p:cNvSpPr/>
          <p:nvPr userDrawn="1"/>
        </p:nvSpPr>
        <p:spPr>
          <a:xfrm>
            <a:off x="7113500" y="2899429"/>
            <a:ext cx="2572027" cy="2297205"/>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solidFill>
            <a:srgbClr val="FFF8F3">
              <a:alpha val="10000"/>
            </a:srgbClr>
          </a:solidFill>
          <a:ln w="19050" cap="flat">
            <a:noFill/>
            <a:prstDash val="solid"/>
            <a:miter/>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endParaRPr>
          </a:p>
        </p:txBody>
      </p:sp>
      <p:sp>
        <p:nvSpPr>
          <p:cNvPr id="12" name="Rectangle 11">
            <a:extLst>
              <a:ext uri="{FF2B5EF4-FFF2-40B4-BE49-F238E27FC236}">
                <a16:creationId xmlns:a16="http://schemas.microsoft.com/office/drawing/2014/main" id="{BEA4F9F4-BD58-85D7-8274-D59BBDF2AA19}"/>
              </a:ext>
            </a:extLst>
          </p:cNvPr>
          <p:cNvSpPr/>
          <p:nvPr/>
        </p:nvSpPr>
        <p:spPr bwMode="auto">
          <a:xfrm>
            <a:off x="6817721" y="3926103"/>
            <a:ext cx="4217890" cy="1844041"/>
          </a:xfrm>
          <a:prstGeom prst="rect">
            <a:avLst/>
          </a:prstGeom>
          <a:gradFill flip="none" rotWithShape="1">
            <a:gsLst>
              <a:gs pos="74000">
                <a:srgbClr val="8DC8E8"/>
              </a:gs>
              <a:gs pos="0">
                <a:srgbClr val="83C8E0">
                  <a:alpha val="0"/>
                </a:srgbClr>
              </a:gs>
            </a:gsLst>
            <a:lin ang="0" scaled="1"/>
            <a:tileRect/>
          </a:gradFill>
          <a:ln w="952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000" b="0" i="0" u="none" strike="noStrike" kern="0" cap="none" spc="0" normalizeH="0" baseline="0" noProof="0">
              <a:ln>
                <a:noFill/>
              </a:ln>
              <a:solidFill>
                <a:srgbClr val="FFFFFF"/>
              </a:solidFill>
              <a:effectLst/>
              <a:uLnTx/>
              <a:uFillTx/>
              <a:latin typeface="Segoe Sans Display"/>
              <a:ea typeface="Segoe UI" pitchFamily="34" charset="0"/>
              <a:cs typeface="Segoe Sans Text" pitchFamily="2" charset="0"/>
            </a:endParaRPr>
          </a:p>
        </p:txBody>
      </p:sp>
      <p:sp>
        <p:nvSpPr>
          <p:cNvPr id="15" name="Freeform: Shape 14">
            <a:extLst>
              <a:ext uri="{FF2B5EF4-FFF2-40B4-BE49-F238E27FC236}">
                <a16:creationId xmlns:a16="http://schemas.microsoft.com/office/drawing/2014/main" id="{9A782346-9DDB-7C10-1CDB-1D151F7A2B95}"/>
              </a:ext>
            </a:extLst>
          </p:cNvPr>
          <p:cNvSpPr/>
          <p:nvPr userDrawn="1"/>
        </p:nvSpPr>
        <p:spPr>
          <a:xfrm flipH="1">
            <a:off x="9531766" y="3922301"/>
            <a:ext cx="2070198" cy="1848996"/>
          </a:xfrm>
          <a:custGeom>
            <a:avLst/>
            <a:gdLst>
              <a:gd name="connsiteX0" fmla="*/ 315992 w 451961"/>
              <a:gd name="connsiteY0" fmla="*/ 0 h 403669"/>
              <a:gd name="connsiteX1" fmla="*/ 135970 w 451961"/>
              <a:gd name="connsiteY1" fmla="*/ 0 h 403669"/>
              <a:gd name="connsiteX2" fmla="*/ 96155 w 451961"/>
              <a:gd name="connsiteY2" fmla="*/ 22955 h 403669"/>
              <a:gd name="connsiteX3" fmla="*/ 6144 w 451961"/>
              <a:gd name="connsiteY3" fmla="*/ 178879 h 403669"/>
              <a:gd name="connsiteX4" fmla="*/ 6144 w 451961"/>
              <a:gd name="connsiteY4" fmla="*/ 224790 h 403669"/>
              <a:gd name="connsiteX5" fmla="*/ 96155 w 451961"/>
              <a:gd name="connsiteY5" fmla="*/ 380714 h 403669"/>
              <a:gd name="connsiteX6" fmla="*/ 135970 w 451961"/>
              <a:gd name="connsiteY6" fmla="*/ 403670 h 403669"/>
              <a:gd name="connsiteX7" fmla="*/ 315992 w 451961"/>
              <a:gd name="connsiteY7" fmla="*/ 403670 h 403669"/>
              <a:gd name="connsiteX8" fmla="*/ 355806 w 451961"/>
              <a:gd name="connsiteY8" fmla="*/ 380714 h 403669"/>
              <a:gd name="connsiteX9" fmla="*/ 445818 w 451961"/>
              <a:gd name="connsiteY9" fmla="*/ 224790 h 403669"/>
              <a:gd name="connsiteX10" fmla="*/ 445818 w 451961"/>
              <a:gd name="connsiteY10" fmla="*/ 178879 h 403669"/>
              <a:gd name="connsiteX11" fmla="*/ 355806 w 451961"/>
              <a:gd name="connsiteY11" fmla="*/ 22955 h 403669"/>
              <a:gd name="connsiteX12" fmla="*/ 315992 w 451961"/>
              <a:gd name="connsiteY12" fmla="*/ 0 h 40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1961" h="403669">
                <a:moveTo>
                  <a:pt x="315992" y="0"/>
                </a:moveTo>
                <a:lnTo>
                  <a:pt x="135970" y="0"/>
                </a:lnTo>
                <a:cubicBezTo>
                  <a:pt x="119587" y="0"/>
                  <a:pt x="104442" y="8763"/>
                  <a:pt x="96155" y="22955"/>
                </a:cubicBezTo>
                <a:lnTo>
                  <a:pt x="6144" y="178879"/>
                </a:lnTo>
                <a:cubicBezTo>
                  <a:pt x="-2048" y="193072"/>
                  <a:pt x="-2048" y="210598"/>
                  <a:pt x="6144" y="224790"/>
                </a:cubicBezTo>
                <a:lnTo>
                  <a:pt x="96155" y="380714"/>
                </a:lnTo>
                <a:cubicBezTo>
                  <a:pt x="104346" y="394906"/>
                  <a:pt x="119491" y="403670"/>
                  <a:pt x="135970" y="403670"/>
                </a:cubicBezTo>
                <a:lnTo>
                  <a:pt x="315992" y="403670"/>
                </a:lnTo>
                <a:cubicBezTo>
                  <a:pt x="332375" y="403670"/>
                  <a:pt x="347520" y="394906"/>
                  <a:pt x="355806" y="380714"/>
                </a:cubicBezTo>
                <a:lnTo>
                  <a:pt x="445818" y="224790"/>
                </a:lnTo>
                <a:cubicBezTo>
                  <a:pt x="454009" y="210598"/>
                  <a:pt x="454009" y="193072"/>
                  <a:pt x="445818" y="178879"/>
                </a:cubicBezTo>
                <a:lnTo>
                  <a:pt x="355806" y="22955"/>
                </a:lnTo>
                <a:cubicBezTo>
                  <a:pt x="347615" y="8763"/>
                  <a:pt x="332470" y="0"/>
                  <a:pt x="315992" y="0"/>
                </a:cubicBezTo>
                <a:close/>
              </a:path>
            </a:pathLst>
          </a:custGeom>
          <a:blipFill dpi="0" rotWithShape="1">
            <a:blip r:embed="rId3"/>
            <a:srcRect/>
            <a:tile tx="-387350" ty="-31750" sx="20000" sy="20000" flip="none" algn="ctr"/>
          </a:blipFill>
          <a:ln w="19050" cap="flat">
            <a:noFill/>
            <a:prstDash val="solid"/>
            <a:miter/>
          </a:ln>
          <a:effectLst>
            <a:outerShdw blurRad="88900" dist="50800" dir="8100000" algn="tr" rotWithShape="0">
              <a:prstClr val="black">
                <a:alpha val="30000"/>
              </a:prstClr>
            </a:out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solidFill>
                <a:schemeClr val="tx1"/>
              </a:solidFill>
            </a:endParaRPr>
          </a:p>
        </p:txBody>
      </p:sp>
      <p:pic>
        <p:nvPicPr>
          <p:cNvPr id="11" name="Picture 10" descr="Microsoft Teams Logo">
            <a:extLst>
              <a:ext uri="{FF2B5EF4-FFF2-40B4-BE49-F238E27FC236}">
                <a16:creationId xmlns:a16="http://schemas.microsoft.com/office/drawing/2014/main" id="{D07DDFD3-1166-463E-9BFE-BDF4AE02D628}"/>
              </a:ext>
            </a:extLst>
          </p:cNvPr>
          <p:cNvPicPr>
            <a:picLocks noChangeAspect="1"/>
          </p:cNvPicPr>
          <p:nvPr userDrawn="1"/>
        </p:nvPicPr>
        <p:blipFill rotWithShape="1">
          <a:blip r:embed="rId4" cstate="screen">
            <a:extLst>
              <a:ext uri="{28A0092B-C50C-407E-A947-70E740481C1C}">
                <a14:useLocalDpi xmlns:a14="http://schemas.microsoft.com/office/drawing/2010/main"/>
              </a:ext>
            </a:extLst>
          </a:blip>
          <a:srcRect l="-1" r="36434"/>
          <a:stretch/>
        </p:blipFill>
        <p:spPr>
          <a:xfrm>
            <a:off x="298039" y="305421"/>
            <a:ext cx="1690781" cy="866473"/>
          </a:xfrm>
          <a:prstGeom prst="rect">
            <a:avLst/>
          </a:prstGeom>
        </p:spPr>
      </p:pic>
    </p:spTree>
    <p:extLst>
      <p:ext uri="{BB962C8B-B14F-4D97-AF65-F5344CB8AC3E}">
        <p14:creationId xmlns:p14="http://schemas.microsoft.com/office/powerpoint/2010/main" val="4063092751"/>
      </p:ext>
    </p:extLst>
  </p:cSld>
  <p:clrMapOvr>
    <a:overrideClrMapping bg1="dk1" tx1="lt1" bg2="dk2" tx2="lt2" accent1="accent1" accent2="accent2" accent3="accent3" accent4="accent4" accent5="accent5" accent6="accent6" hlink="hlink" folHlink="folHlink"/>
  </p:clrMapOvr>
  <p:transition>
    <p:fade/>
  </p:transition>
</p:sldLayout>
</file>

<file path=ppt/slideLayouts/slideLayout62.xml><?xml version="1.0" encoding="utf-8"?>
<p:sldLayout xmlns:a="http://schemas.openxmlformats.org/drawingml/2006/main" xmlns:r="http://schemas.openxmlformats.org/officeDocument/2006/relationships" xmlns:p="http://schemas.openxmlformats.org/presentationml/2006/main" showMasterSp="0" userDrawn="1">
  <p:cSld name="Karin no photo">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FD8A7-F986-18DA-A4E7-D7CD08DAF789}"/>
              </a:ext>
            </a:extLst>
          </p:cNvPr>
          <p:cNvSpPr>
            <a:spLocks noGrp="1"/>
          </p:cNvSpPr>
          <p:nvPr>
            <p:ph type="title"/>
          </p:nvPr>
        </p:nvSpPr>
        <p:spPr>
          <a:xfrm>
            <a:off x="588263" y="457200"/>
            <a:ext cx="11018520" cy="430887"/>
          </a:xfrm>
        </p:spPr>
        <p:txBody>
          <a:bodyPr/>
          <a:lstStyle/>
          <a:p>
            <a:r>
              <a:rPr lang="en-US"/>
              <a:t>Click to edit Master title style</a:t>
            </a:r>
          </a:p>
        </p:txBody>
      </p:sp>
      <p:grpSp>
        <p:nvGrpSpPr>
          <p:cNvPr id="36" name="Group 35">
            <a:extLst>
              <a:ext uri="{FF2B5EF4-FFF2-40B4-BE49-F238E27FC236}">
                <a16:creationId xmlns:a16="http://schemas.microsoft.com/office/drawing/2014/main" id="{679D6490-E997-1BC8-00FE-1012139130F5}"/>
              </a:ext>
            </a:extLst>
          </p:cNvPr>
          <p:cNvGrpSpPr/>
          <p:nvPr userDrawn="1"/>
        </p:nvGrpSpPr>
        <p:grpSpPr>
          <a:xfrm>
            <a:off x="12284419" y="0"/>
            <a:ext cx="1151787" cy="6858000"/>
            <a:chOff x="12284419" y="0"/>
            <a:chExt cx="1151787" cy="9148820"/>
          </a:xfrm>
        </p:grpSpPr>
        <p:grpSp>
          <p:nvGrpSpPr>
            <p:cNvPr id="38" name="Group 37">
              <a:extLst>
                <a:ext uri="{FF2B5EF4-FFF2-40B4-BE49-F238E27FC236}">
                  <a16:creationId xmlns:a16="http://schemas.microsoft.com/office/drawing/2014/main" id="{128EA40D-1918-4D9C-8265-5BAADBABE163}"/>
                </a:ext>
              </a:extLst>
            </p:cNvPr>
            <p:cNvGrpSpPr/>
            <p:nvPr userDrawn="1"/>
          </p:nvGrpSpPr>
          <p:grpSpPr>
            <a:xfrm>
              <a:off x="12287924" y="4594589"/>
              <a:ext cx="1148282" cy="4554231"/>
              <a:chOff x="12286299" y="4581643"/>
              <a:chExt cx="1148282" cy="4554231"/>
            </a:xfrm>
          </p:grpSpPr>
          <p:sp>
            <p:nvSpPr>
              <p:cNvPr id="47" name="Rectangle 46">
                <a:extLst>
                  <a:ext uri="{FF2B5EF4-FFF2-40B4-BE49-F238E27FC236}">
                    <a16:creationId xmlns:a16="http://schemas.microsoft.com/office/drawing/2014/main" id="{FF0C9C56-3394-57C2-B5BF-DD34B9026586}"/>
                  </a:ext>
                </a:extLst>
              </p:cNvPr>
              <p:cNvSpPr/>
              <p:nvPr userDrawn="1"/>
            </p:nvSpPr>
            <p:spPr bwMode="auto">
              <a:xfrm rot="5400000">
                <a:off x="12739099" y="5004161"/>
                <a:ext cx="1118000" cy="272964"/>
              </a:xfrm>
              <a:prstGeom prst="rect">
                <a:avLst/>
              </a:prstGeom>
              <a:solidFill>
                <a:srgbClr val="FFB900"/>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algn="l" defTabSz="932472" fontAlgn="base">
                  <a:lnSpc>
                    <a:spcPct val="90000"/>
                  </a:lnSpc>
                  <a:spcBef>
                    <a:spcPct val="0"/>
                  </a:spcBef>
                  <a:spcAft>
                    <a:spcPct val="0"/>
                  </a:spcAft>
                </a:pPr>
                <a:r>
                  <a:rPr lang="en-US" sz="600" b="0" i="0">
                    <a:solidFill>
                      <a:schemeClr val="tx1"/>
                    </a:solidFill>
                    <a:latin typeface="+mj-lt"/>
                    <a:ea typeface="Segoe UI" pitchFamily="34" charset="0"/>
                    <a:cs typeface="Segoe Sans Text" pitchFamily="2" charset="0"/>
                  </a:rPr>
                  <a:t>Yellow</a:t>
                </a:r>
              </a:p>
              <a:p>
                <a:pPr algn="l" defTabSz="932472" fontAlgn="base">
                  <a:lnSpc>
                    <a:spcPct val="90000"/>
                  </a:lnSpc>
                  <a:spcBef>
                    <a:spcPct val="0"/>
                  </a:spcBef>
                  <a:spcAft>
                    <a:spcPct val="0"/>
                  </a:spcAft>
                </a:pPr>
                <a:r>
                  <a:rPr lang="en-US" sz="600" b="0" i="0">
                    <a:solidFill>
                      <a:schemeClr val="tx1"/>
                    </a:solidFill>
                    <a:ea typeface="Segoe UI" pitchFamily="34" charset="0"/>
                    <a:cs typeface="Segoe Sans Text" pitchFamily="2" charset="0"/>
                  </a:rPr>
                  <a:t>FFB900</a:t>
                </a:r>
              </a:p>
            </p:txBody>
          </p:sp>
          <p:sp>
            <p:nvSpPr>
              <p:cNvPr id="48" name="Rectangle 47">
                <a:extLst>
                  <a:ext uri="{FF2B5EF4-FFF2-40B4-BE49-F238E27FC236}">
                    <a16:creationId xmlns:a16="http://schemas.microsoft.com/office/drawing/2014/main" id="{D8444CD2-4395-D24B-0C50-124A00AD8985}"/>
                  </a:ext>
                </a:extLst>
              </p:cNvPr>
              <p:cNvSpPr/>
              <p:nvPr userDrawn="1"/>
            </p:nvSpPr>
            <p:spPr bwMode="auto">
              <a:xfrm rot="5400000">
                <a:off x="12447327" y="5004161"/>
                <a:ext cx="1118000" cy="272964"/>
              </a:xfrm>
              <a:prstGeom prst="rect">
                <a:avLst/>
              </a:prstGeom>
              <a:gradFill flip="none" rotWithShape="1">
                <a:gsLst>
                  <a:gs pos="0">
                    <a:srgbClr val="FFB900"/>
                  </a:gs>
                  <a:gs pos="100000">
                    <a:srgbClr val="FFB3BB"/>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lvl="0" defTabSz="932472" fontAlgn="base">
                  <a:lnSpc>
                    <a:spcPct val="90000"/>
                  </a:lnSpc>
                  <a:spcBef>
                    <a:spcPct val="0"/>
                  </a:spcBef>
                  <a:spcAft>
                    <a:spcPct val="0"/>
                  </a:spcAft>
                </a:pPr>
                <a:endParaRPr lang="en-US" sz="600" b="0" i="0">
                  <a:solidFill>
                    <a:srgbClr val="FFFFFF"/>
                  </a:solidFill>
                  <a:ea typeface="Segoe UI" pitchFamily="34" charset="0"/>
                  <a:cs typeface="Segoe Sans Text" pitchFamily="2" charset="0"/>
                </a:endParaRPr>
              </a:p>
            </p:txBody>
          </p:sp>
          <p:sp>
            <p:nvSpPr>
              <p:cNvPr id="49" name="Rectangle 48">
                <a:extLst>
                  <a:ext uri="{FF2B5EF4-FFF2-40B4-BE49-F238E27FC236}">
                    <a16:creationId xmlns:a16="http://schemas.microsoft.com/office/drawing/2014/main" id="{D1230626-CCE8-9396-5F12-307CC5967777}"/>
                  </a:ext>
                </a:extLst>
              </p:cNvPr>
              <p:cNvSpPr/>
              <p:nvPr userDrawn="1"/>
            </p:nvSpPr>
            <p:spPr bwMode="auto">
              <a:xfrm rot="5400000">
                <a:off x="12155554" y="5004161"/>
                <a:ext cx="1118000" cy="272964"/>
              </a:xfrm>
              <a:prstGeom prst="rect">
                <a:avLst/>
              </a:prstGeom>
              <a:solidFill>
                <a:srgbClr val="8DE97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algn="l" defTabSz="932472" fontAlgn="base">
                  <a:lnSpc>
                    <a:spcPct val="90000"/>
                  </a:lnSpc>
                  <a:spcBef>
                    <a:spcPct val="0"/>
                  </a:spcBef>
                  <a:spcAft>
                    <a:spcPct val="0"/>
                  </a:spcAft>
                </a:pPr>
                <a:r>
                  <a:rPr lang="en-US" sz="600" b="0" i="0">
                    <a:solidFill>
                      <a:schemeClr val="tx1"/>
                    </a:solidFill>
                    <a:latin typeface="+mj-lt"/>
                    <a:ea typeface="Segoe UI" pitchFamily="34" charset="0"/>
                    <a:cs typeface="Segoe Sans Text" pitchFamily="2" charset="0"/>
                  </a:rPr>
                  <a:t>Green</a:t>
                </a:r>
              </a:p>
              <a:p>
                <a:pPr algn="l" defTabSz="932472" fontAlgn="base">
                  <a:lnSpc>
                    <a:spcPct val="90000"/>
                  </a:lnSpc>
                  <a:spcBef>
                    <a:spcPct val="0"/>
                  </a:spcBef>
                  <a:spcAft>
                    <a:spcPct val="0"/>
                  </a:spcAft>
                </a:pPr>
                <a:r>
                  <a:rPr lang="en-US" sz="600" b="0" i="0">
                    <a:solidFill>
                      <a:schemeClr val="tx1"/>
                    </a:solidFill>
                    <a:ea typeface="Segoe UI" pitchFamily="34" charset="0"/>
                    <a:cs typeface="Segoe Sans Text" pitchFamily="2" charset="0"/>
                  </a:rPr>
                  <a:t>#8DE971</a:t>
                </a:r>
              </a:p>
            </p:txBody>
          </p:sp>
          <p:sp>
            <p:nvSpPr>
              <p:cNvPr id="50" name="Rectangle 49">
                <a:extLst>
                  <a:ext uri="{FF2B5EF4-FFF2-40B4-BE49-F238E27FC236}">
                    <a16:creationId xmlns:a16="http://schemas.microsoft.com/office/drawing/2014/main" id="{194AF058-21BD-6ACE-1EEB-4005276FD594}"/>
                  </a:ext>
                </a:extLst>
              </p:cNvPr>
              <p:cNvSpPr/>
              <p:nvPr userDrawn="1"/>
            </p:nvSpPr>
            <p:spPr bwMode="auto">
              <a:xfrm rot="5400000">
                <a:off x="11863781" y="5004161"/>
                <a:ext cx="1118000" cy="272964"/>
              </a:xfrm>
              <a:prstGeom prst="rect">
                <a:avLst/>
              </a:prstGeom>
              <a:gradFill flip="none" rotWithShape="1">
                <a:gsLst>
                  <a:gs pos="0">
                    <a:srgbClr val="8DE971"/>
                  </a:gs>
                  <a:gs pos="100000">
                    <a:srgbClr val="49C5B1"/>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lvl="0" defTabSz="932472" fontAlgn="base">
                  <a:lnSpc>
                    <a:spcPct val="90000"/>
                  </a:lnSpc>
                  <a:spcBef>
                    <a:spcPct val="0"/>
                  </a:spcBef>
                  <a:spcAft>
                    <a:spcPct val="0"/>
                  </a:spcAft>
                </a:pPr>
                <a:endParaRPr lang="en-US" sz="600" b="0" i="0">
                  <a:solidFill>
                    <a:srgbClr val="FFFFFF"/>
                  </a:solidFill>
                  <a:ea typeface="Segoe UI" pitchFamily="34" charset="0"/>
                  <a:cs typeface="Segoe Sans Text" pitchFamily="2" charset="0"/>
                </a:endParaRPr>
              </a:p>
            </p:txBody>
          </p:sp>
          <p:sp>
            <p:nvSpPr>
              <p:cNvPr id="51" name="Rectangle 50">
                <a:extLst>
                  <a:ext uri="{FF2B5EF4-FFF2-40B4-BE49-F238E27FC236}">
                    <a16:creationId xmlns:a16="http://schemas.microsoft.com/office/drawing/2014/main" id="{2C6F1D0F-3E73-B12F-DFFD-09E1FD97C0BB}"/>
                  </a:ext>
                </a:extLst>
              </p:cNvPr>
              <p:cNvSpPr/>
              <p:nvPr userDrawn="1"/>
            </p:nvSpPr>
            <p:spPr bwMode="auto">
              <a:xfrm rot="5400000">
                <a:off x="12739099" y="6149572"/>
                <a:ext cx="1118000" cy="272964"/>
              </a:xfrm>
              <a:prstGeom prst="rect">
                <a:avLst/>
              </a:prstGeom>
              <a:solidFill>
                <a:srgbClr val="FFB3BB"/>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algn="l" defTabSz="932472" fontAlgn="base">
                  <a:lnSpc>
                    <a:spcPct val="90000"/>
                  </a:lnSpc>
                  <a:spcBef>
                    <a:spcPct val="0"/>
                  </a:spcBef>
                  <a:spcAft>
                    <a:spcPct val="0"/>
                  </a:spcAft>
                </a:pPr>
                <a:r>
                  <a:rPr lang="en-US" sz="600" b="0" i="0">
                    <a:solidFill>
                      <a:schemeClr val="tx1"/>
                    </a:solidFill>
                    <a:latin typeface="+mj-lt"/>
                    <a:ea typeface="Segoe UI" pitchFamily="34" charset="0"/>
                    <a:cs typeface="Segoe Sans Text" pitchFamily="2" charset="0"/>
                  </a:rPr>
                  <a:t>Light Red</a:t>
                </a:r>
              </a:p>
              <a:p>
                <a:pPr algn="l" defTabSz="932472" fontAlgn="base">
                  <a:lnSpc>
                    <a:spcPct val="90000"/>
                  </a:lnSpc>
                  <a:spcBef>
                    <a:spcPct val="0"/>
                  </a:spcBef>
                  <a:spcAft>
                    <a:spcPct val="0"/>
                  </a:spcAft>
                </a:pPr>
                <a:r>
                  <a:rPr lang="en-US" sz="600" b="0" i="0">
                    <a:solidFill>
                      <a:schemeClr val="tx1"/>
                    </a:solidFill>
                    <a:ea typeface="Segoe UI" pitchFamily="34" charset="0"/>
                    <a:cs typeface="Segoe Sans Text" pitchFamily="2" charset="0"/>
                  </a:rPr>
                  <a:t>#FFB3BB</a:t>
                </a:r>
              </a:p>
            </p:txBody>
          </p:sp>
          <p:sp>
            <p:nvSpPr>
              <p:cNvPr id="52" name="Rectangle 51">
                <a:extLst>
                  <a:ext uri="{FF2B5EF4-FFF2-40B4-BE49-F238E27FC236}">
                    <a16:creationId xmlns:a16="http://schemas.microsoft.com/office/drawing/2014/main" id="{FCFD8F1C-514D-2391-9029-04A36DFAF67B}"/>
                  </a:ext>
                </a:extLst>
              </p:cNvPr>
              <p:cNvSpPr/>
              <p:nvPr userDrawn="1"/>
            </p:nvSpPr>
            <p:spPr bwMode="auto">
              <a:xfrm rot="5400000">
                <a:off x="12447327" y="6149572"/>
                <a:ext cx="1118000" cy="272964"/>
              </a:xfrm>
              <a:prstGeom prst="rect">
                <a:avLst/>
              </a:prstGeom>
              <a:gradFill flip="none" rotWithShape="1">
                <a:gsLst>
                  <a:gs pos="0">
                    <a:srgbClr val="FFB3BB"/>
                  </a:gs>
                  <a:gs pos="100000">
                    <a:srgbClr val="D59ED7"/>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lvl="0" defTabSz="932472" fontAlgn="base">
                  <a:lnSpc>
                    <a:spcPct val="90000"/>
                  </a:lnSpc>
                  <a:spcBef>
                    <a:spcPct val="0"/>
                  </a:spcBef>
                  <a:spcAft>
                    <a:spcPct val="0"/>
                  </a:spcAft>
                </a:pPr>
                <a:endParaRPr lang="en-US" sz="600" b="0" i="0">
                  <a:solidFill>
                    <a:srgbClr val="FFFFFF"/>
                  </a:solidFill>
                  <a:ea typeface="Segoe UI" pitchFamily="34" charset="0"/>
                  <a:cs typeface="Segoe Sans Text" pitchFamily="2" charset="0"/>
                </a:endParaRPr>
              </a:p>
            </p:txBody>
          </p:sp>
          <p:sp>
            <p:nvSpPr>
              <p:cNvPr id="53" name="Rectangle 52">
                <a:extLst>
                  <a:ext uri="{FF2B5EF4-FFF2-40B4-BE49-F238E27FC236}">
                    <a16:creationId xmlns:a16="http://schemas.microsoft.com/office/drawing/2014/main" id="{B229C387-7F40-31E3-6E21-3C6B23897AB0}"/>
                  </a:ext>
                </a:extLst>
              </p:cNvPr>
              <p:cNvSpPr/>
              <p:nvPr userDrawn="1"/>
            </p:nvSpPr>
            <p:spPr bwMode="auto">
              <a:xfrm rot="5400000">
                <a:off x="12155554" y="6149572"/>
                <a:ext cx="1118000" cy="272964"/>
              </a:xfrm>
              <a:prstGeom prst="rect">
                <a:avLst/>
              </a:prstGeom>
              <a:solidFill>
                <a:srgbClr val="49C5B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algn="l" defTabSz="932472" fontAlgn="base">
                  <a:lnSpc>
                    <a:spcPct val="90000"/>
                  </a:lnSpc>
                  <a:spcBef>
                    <a:spcPct val="0"/>
                  </a:spcBef>
                  <a:spcAft>
                    <a:spcPct val="0"/>
                  </a:spcAft>
                </a:pPr>
                <a:r>
                  <a:rPr lang="en-US" sz="600" b="0" i="0">
                    <a:solidFill>
                      <a:schemeClr val="tx1"/>
                    </a:solidFill>
                    <a:latin typeface="+mj-lt"/>
                    <a:ea typeface="Segoe UI" pitchFamily="34" charset="0"/>
                    <a:cs typeface="Segoe Sans Text" pitchFamily="2" charset="0"/>
                  </a:rPr>
                  <a:t>Teal</a:t>
                </a:r>
              </a:p>
              <a:p>
                <a:pPr algn="l" defTabSz="932472" fontAlgn="base">
                  <a:lnSpc>
                    <a:spcPct val="90000"/>
                  </a:lnSpc>
                  <a:spcBef>
                    <a:spcPct val="0"/>
                  </a:spcBef>
                  <a:spcAft>
                    <a:spcPct val="0"/>
                  </a:spcAft>
                </a:pPr>
                <a:r>
                  <a:rPr lang="en-US" sz="600" b="0" i="0">
                    <a:solidFill>
                      <a:schemeClr val="tx1"/>
                    </a:solidFill>
                    <a:ea typeface="Segoe UI" pitchFamily="34" charset="0"/>
                    <a:cs typeface="Segoe Sans Text" pitchFamily="2" charset="0"/>
                  </a:rPr>
                  <a:t>#49C5B1</a:t>
                </a:r>
              </a:p>
              <a:p>
                <a:pPr algn="l" defTabSz="932472" fontAlgn="base">
                  <a:lnSpc>
                    <a:spcPct val="90000"/>
                  </a:lnSpc>
                  <a:spcBef>
                    <a:spcPct val="0"/>
                  </a:spcBef>
                  <a:spcAft>
                    <a:spcPct val="0"/>
                  </a:spcAft>
                </a:pPr>
                <a:endParaRPr lang="en-US" sz="600" b="0" i="0">
                  <a:solidFill>
                    <a:srgbClr val="FFFFFF"/>
                  </a:solidFill>
                  <a:ea typeface="Segoe UI" pitchFamily="34" charset="0"/>
                  <a:cs typeface="Segoe Sans Text" pitchFamily="2" charset="0"/>
                </a:endParaRPr>
              </a:p>
            </p:txBody>
          </p:sp>
          <p:sp>
            <p:nvSpPr>
              <p:cNvPr id="54" name="Rectangle 53">
                <a:extLst>
                  <a:ext uri="{FF2B5EF4-FFF2-40B4-BE49-F238E27FC236}">
                    <a16:creationId xmlns:a16="http://schemas.microsoft.com/office/drawing/2014/main" id="{20AA10AA-AD6A-4CEC-2409-07A3B7CF20B2}"/>
                  </a:ext>
                </a:extLst>
              </p:cNvPr>
              <p:cNvSpPr/>
              <p:nvPr userDrawn="1"/>
            </p:nvSpPr>
            <p:spPr bwMode="auto">
              <a:xfrm rot="5400000">
                <a:off x="11863781" y="6149572"/>
                <a:ext cx="1118000" cy="272964"/>
              </a:xfrm>
              <a:prstGeom prst="rect">
                <a:avLst/>
              </a:prstGeom>
              <a:gradFill flip="none" rotWithShape="1">
                <a:gsLst>
                  <a:gs pos="0">
                    <a:srgbClr val="49C5B1"/>
                  </a:gs>
                  <a:gs pos="100000">
                    <a:srgbClr val="8DC8E8"/>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lvl="0" defTabSz="932472" fontAlgn="base">
                  <a:lnSpc>
                    <a:spcPct val="90000"/>
                  </a:lnSpc>
                  <a:spcBef>
                    <a:spcPct val="0"/>
                  </a:spcBef>
                  <a:spcAft>
                    <a:spcPct val="0"/>
                  </a:spcAft>
                </a:pPr>
                <a:endParaRPr lang="en-US" sz="600" b="0" i="0">
                  <a:solidFill>
                    <a:srgbClr val="FFFFFF"/>
                  </a:solidFill>
                  <a:ea typeface="Segoe UI" pitchFamily="34" charset="0"/>
                  <a:cs typeface="Segoe Sans Text" pitchFamily="2" charset="0"/>
                </a:endParaRPr>
              </a:p>
            </p:txBody>
          </p:sp>
          <p:sp>
            <p:nvSpPr>
              <p:cNvPr id="55" name="Rectangle 54">
                <a:extLst>
                  <a:ext uri="{FF2B5EF4-FFF2-40B4-BE49-F238E27FC236}">
                    <a16:creationId xmlns:a16="http://schemas.microsoft.com/office/drawing/2014/main" id="{317572AF-11E9-6D8E-9182-2B85D0E6AF97}"/>
                  </a:ext>
                </a:extLst>
              </p:cNvPr>
              <p:cNvSpPr/>
              <p:nvPr userDrawn="1"/>
            </p:nvSpPr>
            <p:spPr bwMode="auto">
              <a:xfrm rot="5400000">
                <a:off x="12739099" y="7294982"/>
                <a:ext cx="1118000" cy="272964"/>
              </a:xfrm>
              <a:prstGeom prst="rect">
                <a:avLst/>
              </a:prstGeom>
              <a:solidFill>
                <a:srgbClr val="D59ED7"/>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algn="l" defTabSz="932472" fontAlgn="base">
                  <a:lnSpc>
                    <a:spcPct val="90000"/>
                  </a:lnSpc>
                  <a:spcBef>
                    <a:spcPct val="0"/>
                  </a:spcBef>
                  <a:spcAft>
                    <a:spcPct val="0"/>
                  </a:spcAft>
                </a:pPr>
                <a:r>
                  <a:rPr lang="en-US" sz="600" b="0" i="0" err="1">
                    <a:solidFill>
                      <a:schemeClr val="tx1"/>
                    </a:solidFill>
                    <a:latin typeface="+mj-lt"/>
                    <a:ea typeface="Segoe UI" pitchFamily="34" charset="0"/>
                    <a:cs typeface="Segoe Sans Text" pitchFamily="2" charset="0"/>
                  </a:rPr>
                  <a:t>Ligh</a:t>
                </a:r>
                <a:r>
                  <a:rPr lang="en-US" sz="600" b="0" i="0">
                    <a:solidFill>
                      <a:schemeClr val="tx1"/>
                    </a:solidFill>
                    <a:latin typeface="+mj-lt"/>
                    <a:ea typeface="Segoe UI" pitchFamily="34" charset="0"/>
                    <a:cs typeface="Segoe Sans Text" pitchFamily="2" charset="0"/>
                  </a:rPr>
                  <a:t> Magenta</a:t>
                </a:r>
              </a:p>
              <a:p>
                <a:pPr algn="l" defTabSz="932472" fontAlgn="base">
                  <a:lnSpc>
                    <a:spcPct val="90000"/>
                  </a:lnSpc>
                  <a:spcBef>
                    <a:spcPct val="0"/>
                  </a:spcBef>
                  <a:spcAft>
                    <a:spcPct val="0"/>
                  </a:spcAft>
                </a:pPr>
                <a:r>
                  <a:rPr lang="en-US" sz="600" b="0" i="0">
                    <a:solidFill>
                      <a:schemeClr val="tx1"/>
                    </a:solidFill>
                    <a:ea typeface="Segoe UI" pitchFamily="34" charset="0"/>
                    <a:cs typeface="Segoe Sans Text" pitchFamily="2" charset="0"/>
                  </a:rPr>
                  <a:t>#D59ED7</a:t>
                </a:r>
              </a:p>
            </p:txBody>
          </p:sp>
          <p:sp>
            <p:nvSpPr>
              <p:cNvPr id="56" name="Rectangle 55">
                <a:extLst>
                  <a:ext uri="{FF2B5EF4-FFF2-40B4-BE49-F238E27FC236}">
                    <a16:creationId xmlns:a16="http://schemas.microsoft.com/office/drawing/2014/main" id="{CDB9EFF2-4529-84E4-1142-CD4A74107D7C}"/>
                  </a:ext>
                </a:extLst>
              </p:cNvPr>
              <p:cNvSpPr/>
              <p:nvPr userDrawn="1"/>
            </p:nvSpPr>
            <p:spPr bwMode="auto">
              <a:xfrm rot="5400000">
                <a:off x="12447327" y="7294982"/>
                <a:ext cx="1118000" cy="272964"/>
              </a:xfrm>
              <a:prstGeom prst="rect">
                <a:avLst/>
              </a:prstGeom>
              <a:gradFill flip="none" rotWithShape="1">
                <a:gsLst>
                  <a:gs pos="0">
                    <a:srgbClr val="D59ED7"/>
                  </a:gs>
                  <a:gs pos="100000">
                    <a:srgbClr val="C03BC4"/>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lvl="0" defTabSz="932472" fontAlgn="base">
                  <a:lnSpc>
                    <a:spcPct val="90000"/>
                  </a:lnSpc>
                  <a:spcBef>
                    <a:spcPct val="0"/>
                  </a:spcBef>
                  <a:spcAft>
                    <a:spcPct val="0"/>
                  </a:spcAft>
                </a:pPr>
                <a:endParaRPr lang="en-US" sz="600" b="0" i="0">
                  <a:solidFill>
                    <a:srgbClr val="FFFFFF"/>
                  </a:solidFill>
                  <a:ea typeface="Segoe UI" pitchFamily="34" charset="0"/>
                  <a:cs typeface="Segoe Sans Text" pitchFamily="2" charset="0"/>
                </a:endParaRPr>
              </a:p>
            </p:txBody>
          </p:sp>
          <p:sp>
            <p:nvSpPr>
              <p:cNvPr id="57" name="Rectangle 56">
                <a:extLst>
                  <a:ext uri="{FF2B5EF4-FFF2-40B4-BE49-F238E27FC236}">
                    <a16:creationId xmlns:a16="http://schemas.microsoft.com/office/drawing/2014/main" id="{27D9795D-58EE-209A-74BA-57B530B2613F}"/>
                  </a:ext>
                </a:extLst>
              </p:cNvPr>
              <p:cNvSpPr/>
              <p:nvPr userDrawn="1"/>
            </p:nvSpPr>
            <p:spPr bwMode="auto">
              <a:xfrm rot="5400000">
                <a:off x="12155554" y="7294982"/>
                <a:ext cx="1118000" cy="272964"/>
              </a:xfrm>
              <a:prstGeom prst="rect">
                <a:avLst/>
              </a:prstGeom>
              <a:solidFill>
                <a:srgbClr val="8DC8E8"/>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algn="l" defTabSz="932472" fontAlgn="base">
                  <a:lnSpc>
                    <a:spcPct val="90000"/>
                  </a:lnSpc>
                  <a:spcBef>
                    <a:spcPct val="0"/>
                  </a:spcBef>
                  <a:spcAft>
                    <a:spcPct val="0"/>
                  </a:spcAft>
                </a:pPr>
                <a:r>
                  <a:rPr lang="en-US" sz="600" b="0" i="0">
                    <a:solidFill>
                      <a:schemeClr val="tx1"/>
                    </a:solidFill>
                    <a:latin typeface="+mj-lt"/>
                    <a:ea typeface="Segoe UI" pitchFamily="34" charset="0"/>
                    <a:cs typeface="Segoe Sans Text" pitchFamily="2" charset="0"/>
                  </a:rPr>
                  <a:t>Light Blue</a:t>
                </a:r>
              </a:p>
              <a:p>
                <a:pPr algn="l" defTabSz="932472" fontAlgn="base">
                  <a:lnSpc>
                    <a:spcPct val="90000"/>
                  </a:lnSpc>
                  <a:spcBef>
                    <a:spcPct val="0"/>
                  </a:spcBef>
                  <a:spcAft>
                    <a:spcPct val="0"/>
                  </a:spcAft>
                </a:pPr>
                <a:r>
                  <a:rPr lang="en-US" sz="600" b="0" i="0">
                    <a:solidFill>
                      <a:schemeClr val="tx1"/>
                    </a:solidFill>
                    <a:ea typeface="Segoe UI" pitchFamily="34" charset="0"/>
                    <a:cs typeface="Segoe Sans Text" pitchFamily="2" charset="0"/>
                  </a:rPr>
                  <a:t>#8DC8E8</a:t>
                </a:r>
              </a:p>
            </p:txBody>
          </p:sp>
          <p:sp>
            <p:nvSpPr>
              <p:cNvPr id="58" name="Rectangle 57">
                <a:extLst>
                  <a:ext uri="{FF2B5EF4-FFF2-40B4-BE49-F238E27FC236}">
                    <a16:creationId xmlns:a16="http://schemas.microsoft.com/office/drawing/2014/main" id="{7F23E56F-DCAA-CA0C-1F67-47F364F0B19E}"/>
                  </a:ext>
                </a:extLst>
              </p:cNvPr>
              <p:cNvSpPr/>
              <p:nvPr userDrawn="1"/>
            </p:nvSpPr>
            <p:spPr bwMode="auto">
              <a:xfrm rot="5400000">
                <a:off x="11863781" y="7294982"/>
                <a:ext cx="1118000" cy="272964"/>
              </a:xfrm>
              <a:prstGeom prst="rect">
                <a:avLst/>
              </a:prstGeom>
              <a:gradFill flip="none" rotWithShape="1">
                <a:gsLst>
                  <a:gs pos="0">
                    <a:srgbClr val="8DC8E8"/>
                  </a:gs>
                  <a:gs pos="100000">
                    <a:srgbClr val="0078D4"/>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lvl="0" defTabSz="932472" fontAlgn="base">
                  <a:lnSpc>
                    <a:spcPct val="90000"/>
                  </a:lnSpc>
                  <a:spcBef>
                    <a:spcPct val="0"/>
                  </a:spcBef>
                  <a:spcAft>
                    <a:spcPct val="0"/>
                  </a:spcAft>
                </a:pPr>
                <a:endParaRPr lang="en-US" sz="600" b="0" i="0">
                  <a:solidFill>
                    <a:srgbClr val="FFFFFF"/>
                  </a:solidFill>
                  <a:ea typeface="Segoe UI" pitchFamily="34" charset="0"/>
                  <a:cs typeface="Segoe Sans Text" pitchFamily="2" charset="0"/>
                </a:endParaRPr>
              </a:p>
            </p:txBody>
          </p:sp>
          <p:sp>
            <p:nvSpPr>
              <p:cNvPr id="59" name="Rectangle 58">
                <a:extLst>
                  <a:ext uri="{FF2B5EF4-FFF2-40B4-BE49-F238E27FC236}">
                    <a16:creationId xmlns:a16="http://schemas.microsoft.com/office/drawing/2014/main" id="{1BF26E82-1D1B-E54D-609E-21D6774F2662}"/>
                  </a:ext>
                </a:extLst>
              </p:cNvPr>
              <p:cNvSpPr/>
              <p:nvPr userDrawn="1"/>
            </p:nvSpPr>
            <p:spPr bwMode="auto">
              <a:xfrm rot="5400000">
                <a:off x="12739099" y="8440392"/>
                <a:ext cx="1118000" cy="272964"/>
              </a:xfrm>
              <a:prstGeom prst="rect">
                <a:avLst/>
              </a:prstGeom>
              <a:solidFill>
                <a:srgbClr val="C03BC4"/>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algn="l" defTabSz="932472" fontAlgn="base">
                  <a:lnSpc>
                    <a:spcPct val="90000"/>
                  </a:lnSpc>
                  <a:spcBef>
                    <a:spcPct val="0"/>
                  </a:spcBef>
                  <a:spcAft>
                    <a:spcPct val="0"/>
                  </a:spcAft>
                </a:pPr>
                <a:r>
                  <a:rPr lang="en-US" sz="600" b="0" i="0">
                    <a:solidFill>
                      <a:srgbClr val="FFFFFF"/>
                    </a:solidFill>
                    <a:ea typeface="Segoe UI" pitchFamily="34" charset="0"/>
                    <a:cs typeface="Segoe Sans Text" pitchFamily="2" charset="0"/>
                  </a:rPr>
                  <a:t>Magenta</a:t>
                </a:r>
              </a:p>
              <a:p>
                <a:pPr algn="l" defTabSz="932472" fontAlgn="base">
                  <a:lnSpc>
                    <a:spcPct val="90000"/>
                  </a:lnSpc>
                  <a:spcBef>
                    <a:spcPct val="0"/>
                  </a:spcBef>
                  <a:spcAft>
                    <a:spcPct val="0"/>
                  </a:spcAft>
                </a:pPr>
                <a:r>
                  <a:rPr lang="en-US" sz="600" b="0" i="0">
                    <a:solidFill>
                      <a:srgbClr val="FFFFFF"/>
                    </a:solidFill>
                    <a:ea typeface="Segoe UI" pitchFamily="34" charset="0"/>
                    <a:cs typeface="Segoe Sans Text" pitchFamily="2" charset="0"/>
                  </a:rPr>
                  <a:t>#C03BC4</a:t>
                </a:r>
              </a:p>
            </p:txBody>
          </p:sp>
          <p:sp>
            <p:nvSpPr>
              <p:cNvPr id="60" name="Rectangle 59">
                <a:extLst>
                  <a:ext uri="{FF2B5EF4-FFF2-40B4-BE49-F238E27FC236}">
                    <a16:creationId xmlns:a16="http://schemas.microsoft.com/office/drawing/2014/main" id="{F2A6462D-1170-B18F-FB23-47C7F71A5274}"/>
                  </a:ext>
                </a:extLst>
              </p:cNvPr>
              <p:cNvSpPr/>
              <p:nvPr userDrawn="1"/>
            </p:nvSpPr>
            <p:spPr bwMode="auto">
              <a:xfrm rot="5400000">
                <a:off x="12447327" y="8440392"/>
                <a:ext cx="1118000" cy="272964"/>
              </a:xfrm>
              <a:prstGeom prst="rect">
                <a:avLst/>
              </a:prstGeom>
              <a:gradFill flip="none" rotWithShape="1">
                <a:gsLst>
                  <a:gs pos="0">
                    <a:srgbClr val="C03BC4"/>
                  </a:gs>
                  <a:gs pos="100000">
                    <a:schemeClr val="accent1"/>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lvl="0" defTabSz="932472" fontAlgn="base">
                  <a:lnSpc>
                    <a:spcPct val="90000"/>
                  </a:lnSpc>
                  <a:spcBef>
                    <a:spcPct val="0"/>
                  </a:spcBef>
                  <a:spcAft>
                    <a:spcPct val="0"/>
                  </a:spcAft>
                </a:pPr>
                <a:endParaRPr lang="en-US" sz="600" b="0" i="0">
                  <a:solidFill>
                    <a:srgbClr val="FFFFFF"/>
                  </a:solidFill>
                  <a:ea typeface="Segoe UI" pitchFamily="34" charset="0"/>
                  <a:cs typeface="Segoe Sans Text" pitchFamily="2" charset="0"/>
                </a:endParaRPr>
              </a:p>
            </p:txBody>
          </p:sp>
          <p:sp>
            <p:nvSpPr>
              <p:cNvPr id="61" name="Rectangle 60">
                <a:extLst>
                  <a:ext uri="{FF2B5EF4-FFF2-40B4-BE49-F238E27FC236}">
                    <a16:creationId xmlns:a16="http://schemas.microsoft.com/office/drawing/2014/main" id="{978C76D3-3E04-95C2-1F86-531DF3DDBA10}"/>
                  </a:ext>
                </a:extLst>
              </p:cNvPr>
              <p:cNvSpPr/>
              <p:nvPr userDrawn="1"/>
            </p:nvSpPr>
            <p:spPr bwMode="auto">
              <a:xfrm rot="5400000">
                <a:off x="12155554" y="8440392"/>
                <a:ext cx="1118000" cy="272964"/>
              </a:xfrm>
              <a:prstGeom prst="rect">
                <a:avLst/>
              </a:prstGeom>
              <a:solidFill>
                <a:srgbClr val="0078D4"/>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algn="l" defTabSz="932472" fontAlgn="base">
                  <a:lnSpc>
                    <a:spcPct val="90000"/>
                  </a:lnSpc>
                  <a:spcBef>
                    <a:spcPct val="0"/>
                  </a:spcBef>
                  <a:spcAft>
                    <a:spcPct val="0"/>
                  </a:spcAft>
                </a:pPr>
                <a:r>
                  <a:rPr lang="en-US" sz="600" b="0" i="0">
                    <a:solidFill>
                      <a:srgbClr val="FFFFFF"/>
                    </a:solidFill>
                    <a:ea typeface="Segoe UI" pitchFamily="34" charset="0"/>
                    <a:cs typeface="Segoe Sans Text" pitchFamily="2" charset="0"/>
                  </a:rPr>
                  <a:t>Blue</a:t>
                </a:r>
              </a:p>
              <a:p>
                <a:pPr algn="l" defTabSz="932472" fontAlgn="base">
                  <a:lnSpc>
                    <a:spcPct val="90000"/>
                  </a:lnSpc>
                  <a:spcBef>
                    <a:spcPct val="0"/>
                  </a:spcBef>
                  <a:spcAft>
                    <a:spcPct val="0"/>
                  </a:spcAft>
                </a:pPr>
                <a:r>
                  <a:rPr lang="en-US" sz="600" b="0" i="0">
                    <a:solidFill>
                      <a:srgbClr val="FFFFFF"/>
                    </a:solidFill>
                    <a:ea typeface="Segoe UI" pitchFamily="34" charset="0"/>
                    <a:cs typeface="Segoe Sans Text" pitchFamily="2" charset="0"/>
                  </a:rPr>
                  <a:t>#0078D4</a:t>
                </a:r>
              </a:p>
              <a:p>
                <a:pPr algn="l" defTabSz="932472" fontAlgn="base">
                  <a:lnSpc>
                    <a:spcPct val="90000"/>
                  </a:lnSpc>
                  <a:spcBef>
                    <a:spcPct val="0"/>
                  </a:spcBef>
                  <a:spcAft>
                    <a:spcPct val="0"/>
                  </a:spcAft>
                </a:pPr>
                <a:endParaRPr lang="en-US" sz="600" b="0" i="0">
                  <a:solidFill>
                    <a:srgbClr val="FFFFFF"/>
                  </a:solidFill>
                  <a:ea typeface="Segoe UI" pitchFamily="34" charset="0"/>
                  <a:cs typeface="Segoe Sans Text" pitchFamily="2" charset="0"/>
                </a:endParaRPr>
              </a:p>
            </p:txBody>
          </p:sp>
          <p:sp>
            <p:nvSpPr>
              <p:cNvPr id="62" name="Rectangle 61">
                <a:extLst>
                  <a:ext uri="{FF2B5EF4-FFF2-40B4-BE49-F238E27FC236}">
                    <a16:creationId xmlns:a16="http://schemas.microsoft.com/office/drawing/2014/main" id="{D87ADF8C-2C01-03CF-F420-643609C29B6B}"/>
                  </a:ext>
                </a:extLst>
              </p:cNvPr>
              <p:cNvSpPr/>
              <p:nvPr userDrawn="1"/>
            </p:nvSpPr>
            <p:spPr bwMode="auto">
              <a:xfrm rot="5400000">
                <a:off x="11863781" y="8440392"/>
                <a:ext cx="1118000" cy="272964"/>
              </a:xfrm>
              <a:prstGeom prst="rect">
                <a:avLst/>
              </a:prstGeom>
              <a:gradFill flip="none" rotWithShape="1">
                <a:gsLst>
                  <a:gs pos="0">
                    <a:srgbClr val="0078D4"/>
                  </a:gs>
                  <a:gs pos="100000">
                    <a:schemeClr val="accent1"/>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lvl="0" defTabSz="932472" fontAlgn="base">
                  <a:lnSpc>
                    <a:spcPct val="90000"/>
                  </a:lnSpc>
                  <a:spcBef>
                    <a:spcPct val="0"/>
                  </a:spcBef>
                  <a:spcAft>
                    <a:spcPct val="0"/>
                  </a:spcAft>
                </a:pPr>
                <a:endParaRPr lang="en-US" sz="600" b="0" i="0">
                  <a:solidFill>
                    <a:srgbClr val="FFFFFF"/>
                  </a:solidFill>
                  <a:ea typeface="Segoe UI" pitchFamily="34" charset="0"/>
                  <a:cs typeface="Segoe Sans Text" pitchFamily="2" charset="0"/>
                </a:endParaRPr>
              </a:p>
            </p:txBody>
          </p:sp>
        </p:grpSp>
        <p:grpSp>
          <p:nvGrpSpPr>
            <p:cNvPr id="39" name="Group 38">
              <a:extLst>
                <a:ext uri="{FF2B5EF4-FFF2-40B4-BE49-F238E27FC236}">
                  <a16:creationId xmlns:a16="http://schemas.microsoft.com/office/drawing/2014/main" id="{A39963A6-C6DF-1A1D-062D-074A77889670}"/>
                </a:ext>
              </a:extLst>
            </p:cNvPr>
            <p:cNvGrpSpPr/>
            <p:nvPr userDrawn="1"/>
          </p:nvGrpSpPr>
          <p:grpSpPr>
            <a:xfrm>
              <a:off x="12284419" y="0"/>
              <a:ext cx="850611" cy="4554232"/>
              <a:chOff x="12583971" y="0"/>
              <a:chExt cx="850611" cy="4554232"/>
            </a:xfrm>
          </p:grpSpPr>
          <p:sp>
            <p:nvSpPr>
              <p:cNvPr id="40" name="Rectangle 39">
                <a:extLst>
                  <a:ext uri="{FF2B5EF4-FFF2-40B4-BE49-F238E27FC236}">
                    <a16:creationId xmlns:a16="http://schemas.microsoft.com/office/drawing/2014/main" id="{C5C4C5B7-82AE-7979-A290-63F138AF3056}"/>
                  </a:ext>
                </a:extLst>
              </p:cNvPr>
              <p:cNvSpPr/>
              <p:nvPr userDrawn="1"/>
            </p:nvSpPr>
            <p:spPr bwMode="auto">
              <a:xfrm rot="5400000">
                <a:off x="12739099" y="3858750"/>
                <a:ext cx="1118000" cy="272964"/>
              </a:xfrm>
              <a:prstGeom prst="rect">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algn="l" defTabSz="932472" fontAlgn="base">
                  <a:lnSpc>
                    <a:spcPct val="90000"/>
                  </a:lnSpc>
                  <a:spcBef>
                    <a:spcPct val="0"/>
                  </a:spcBef>
                  <a:spcAft>
                    <a:spcPct val="0"/>
                  </a:spcAft>
                </a:pPr>
                <a:r>
                  <a:rPr lang="en-US" sz="600" b="0" i="0">
                    <a:solidFill>
                      <a:schemeClr val="bg1"/>
                    </a:solidFill>
                    <a:latin typeface="+mj-lt"/>
                    <a:ea typeface="Segoe UI" pitchFamily="34" charset="0"/>
                    <a:cs typeface="Segoe Sans Text" pitchFamily="2" charset="0"/>
                  </a:rPr>
                  <a:t>Teams Dark Purple</a:t>
                </a:r>
              </a:p>
              <a:p>
                <a:pPr algn="l" defTabSz="932472" fontAlgn="base">
                  <a:lnSpc>
                    <a:spcPct val="90000"/>
                  </a:lnSpc>
                  <a:spcBef>
                    <a:spcPct val="0"/>
                  </a:spcBef>
                  <a:spcAft>
                    <a:spcPct val="0"/>
                  </a:spcAft>
                </a:pPr>
                <a:r>
                  <a:rPr lang="en-US" sz="600" b="0" i="0">
                    <a:solidFill>
                      <a:schemeClr val="bg1"/>
                    </a:solidFill>
                    <a:ea typeface="Segoe UI" pitchFamily="34" charset="0"/>
                    <a:cs typeface="Segoe Sans Text" pitchFamily="2" charset="0"/>
                  </a:rPr>
                  <a:t>#444791</a:t>
                </a:r>
              </a:p>
            </p:txBody>
          </p:sp>
          <p:sp>
            <p:nvSpPr>
              <p:cNvPr id="41" name="Rectangle 40">
                <a:extLst>
                  <a:ext uri="{FF2B5EF4-FFF2-40B4-BE49-F238E27FC236}">
                    <a16:creationId xmlns:a16="http://schemas.microsoft.com/office/drawing/2014/main" id="{C0903645-FCA7-CA50-FAE4-676604270DE4}"/>
                  </a:ext>
                </a:extLst>
              </p:cNvPr>
              <p:cNvSpPr/>
              <p:nvPr userDrawn="1"/>
            </p:nvSpPr>
            <p:spPr bwMode="auto">
              <a:xfrm rot="5400000">
                <a:off x="11874621" y="3286045"/>
                <a:ext cx="2263411" cy="272964"/>
              </a:xfrm>
              <a:prstGeom prst="rect">
                <a:avLst/>
              </a:prstGeom>
              <a:gradFill flip="none" rotWithShape="1">
                <a:gsLst>
                  <a:gs pos="0">
                    <a:schemeClr val="accent1"/>
                  </a:gs>
                  <a:gs pos="100000">
                    <a:schemeClr val="accent2"/>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lvl="0" defTabSz="932472" fontAlgn="base">
                  <a:lnSpc>
                    <a:spcPct val="90000"/>
                  </a:lnSpc>
                  <a:spcBef>
                    <a:spcPct val="0"/>
                  </a:spcBef>
                  <a:spcAft>
                    <a:spcPct val="0"/>
                  </a:spcAft>
                </a:pPr>
                <a:endParaRPr lang="en-US" sz="600" b="0" i="0">
                  <a:solidFill>
                    <a:srgbClr val="FFFFFF"/>
                  </a:solidFill>
                  <a:ea typeface="Segoe UI" pitchFamily="34" charset="0"/>
                  <a:cs typeface="Segoe Sans Text" pitchFamily="2" charset="0"/>
                </a:endParaRPr>
              </a:p>
            </p:txBody>
          </p:sp>
          <p:sp>
            <p:nvSpPr>
              <p:cNvPr id="42" name="Rectangle 41">
                <a:extLst>
                  <a:ext uri="{FF2B5EF4-FFF2-40B4-BE49-F238E27FC236}">
                    <a16:creationId xmlns:a16="http://schemas.microsoft.com/office/drawing/2014/main" id="{74068CB0-667A-4FF6-A9E4-4FE6239DDF69}"/>
                  </a:ext>
                </a:extLst>
              </p:cNvPr>
              <p:cNvSpPr/>
              <p:nvPr userDrawn="1"/>
            </p:nvSpPr>
            <p:spPr bwMode="auto">
              <a:xfrm rot="5400000">
                <a:off x="12739099" y="2713339"/>
                <a:ext cx="1118000" cy="272964"/>
              </a:xfrm>
              <a:prstGeom prst="rect">
                <a:avLst/>
              </a:prstGeom>
              <a:solidFill>
                <a:schemeClr val="accent3"/>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algn="l" defTabSz="932472" fontAlgn="base">
                  <a:lnSpc>
                    <a:spcPct val="90000"/>
                  </a:lnSpc>
                  <a:spcBef>
                    <a:spcPct val="0"/>
                  </a:spcBef>
                  <a:spcAft>
                    <a:spcPct val="0"/>
                  </a:spcAft>
                </a:pPr>
                <a:r>
                  <a:rPr lang="en-US" sz="600" b="0" i="0">
                    <a:solidFill>
                      <a:schemeClr val="tx1"/>
                    </a:solidFill>
                    <a:latin typeface="+mj-lt"/>
                    <a:ea typeface="Segoe UI" pitchFamily="34" charset="0"/>
                    <a:cs typeface="Segoe Sans Text" pitchFamily="2" charset="0"/>
                  </a:rPr>
                  <a:t>Teams Light Purple</a:t>
                </a:r>
              </a:p>
              <a:p>
                <a:pPr algn="l" defTabSz="932472" fontAlgn="base">
                  <a:lnSpc>
                    <a:spcPct val="90000"/>
                  </a:lnSpc>
                  <a:spcBef>
                    <a:spcPct val="0"/>
                  </a:spcBef>
                  <a:spcAft>
                    <a:spcPct val="0"/>
                  </a:spcAft>
                </a:pPr>
                <a:r>
                  <a:rPr lang="en-US" sz="600" b="0" i="0">
                    <a:solidFill>
                      <a:schemeClr val="tx1"/>
                    </a:solidFill>
                    <a:ea typeface="Segoe UI" pitchFamily="34" charset="0"/>
                    <a:cs typeface="Segoe Sans Text" pitchFamily="2" charset="0"/>
                  </a:rPr>
                  <a:t>#9299F7</a:t>
                </a:r>
              </a:p>
            </p:txBody>
          </p:sp>
          <p:sp>
            <p:nvSpPr>
              <p:cNvPr id="43" name="Rectangle 42">
                <a:extLst>
                  <a:ext uri="{FF2B5EF4-FFF2-40B4-BE49-F238E27FC236}">
                    <a16:creationId xmlns:a16="http://schemas.microsoft.com/office/drawing/2014/main" id="{DB540098-D885-B834-E2A4-ABD61DB61FAB}"/>
                  </a:ext>
                </a:extLst>
              </p:cNvPr>
              <p:cNvSpPr/>
              <p:nvPr userDrawn="1"/>
            </p:nvSpPr>
            <p:spPr bwMode="auto">
              <a:xfrm rot="5400000">
                <a:off x="12166395" y="995223"/>
                <a:ext cx="2263409" cy="272964"/>
              </a:xfrm>
              <a:prstGeom prst="rect">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algn="l" defTabSz="932472" fontAlgn="base">
                  <a:lnSpc>
                    <a:spcPct val="90000"/>
                  </a:lnSpc>
                  <a:spcBef>
                    <a:spcPct val="0"/>
                  </a:spcBef>
                  <a:spcAft>
                    <a:spcPct val="0"/>
                  </a:spcAft>
                </a:pPr>
                <a:r>
                  <a:rPr lang="en-US" sz="600" b="0" i="0">
                    <a:solidFill>
                      <a:srgbClr val="FFFFFF"/>
                    </a:solidFill>
                    <a:latin typeface="+mj-lt"/>
                    <a:ea typeface="Segoe UI" pitchFamily="34" charset="0"/>
                    <a:cs typeface="Segoe Sans Text" pitchFamily="2" charset="0"/>
                  </a:rPr>
                  <a:t>Teams Primary Purple</a:t>
                </a:r>
              </a:p>
              <a:p>
                <a:pPr algn="l" defTabSz="932472" fontAlgn="base">
                  <a:lnSpc>
                    <a:spcPct val="90000"/>
                  </a:lnSpc>
                  <a:spcBef>
                    <a:spcPct val="0"/>
                  </a:spcBef>
                  <a:spcAft>
                    <a:spcPct val="0"/>
                  </a:spcAft>
                </a:pPr>
                <a:r>
                  <a:rPr lang="en-US" sz="600" b="0" i="0">
                    <a:solidFill>
                      <a:srgbClr val="FFFFFF"/>
                    </a:solidFill>
                    <a:ea typeface="Segoe UI" pitchFamily="34" charset="0"/>
                    <a:cs typeface="Segoe Sans Text" pitchFamily="2" charset="0"/>
                  </a:rPr>
                  <a:t>#5B5Fc7</a:t>
                </a:r>
              </a:p>
            </p:txBody>
          </p:sp>
          <p:sp>
            <p:nvSpPr>
              <p:cNvPr id="44" name="Rectangle 43">
                <a:extLst>
                  <a:ext uri="{FF2B5EF4-FFF2-40B4-BE49-F238E27FC236}">
                    <a16:creationId xmlns:a16="http://schemas.microsoft.com/office/drawing/2014/main" id="{385E388D-9CA9-BBD7-F8F8-52A48EC7E85A}"/>
                  </a:ext>
                </a:extLst>
              </p:cNvPr>
              <p:cNvSpPr/>
              <p:nvPr userDrawn="1"/>
            </p:nvSpPr>
            <p:spPr bwMode="auto">
              <a:xfrm rot="5400000">
                <a:off x="11874621" y="995224"/>
                <a:ext cx="2263411" cy="272964"/>
              </a:xfrm>
              <a:prstGeom prst="rect">
                <a:avLst/>
              </a:prstGeom>
              <a:gradFill flip="none" rotWithShape="1">
                <a:gsLst>
                  <a:gs pos="0">
                    <a:schemeClr val="accent1"/>
                  </a:gs>
                  <a:gs pos="100000">
                    <a:schemeClr val="accent3"/>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algn="l" defTabSz="932472" fontAlgn="base">
                  <a:lnSpc>
                    <a:spcPct val="90000"/>
                  </a:lnSpc>
                  <a:spcBef>
                    <a:spcPct val="0"/>
                  </a:spcBef>
                  <a:spcAft>
                    <a:spcPct val="0"/>
                  </a:spcAft>
                </a:pPr>
                <a:endParaRPr lang="en-US" sz="600" b="0" i="0">
                  <a:solidFill>
                    <a:srgbClr val="FFFFFF"/>
                  </a:solidFill>
                  <a:ea typeface="Segoe UI" pitchFamily="34" charset="0"/>
                  <a:cs typeface="Segoe Sans Text" pitchFamily="2" charset="0"/>
                </a:endParaRPr>
              </a:p>
            </p:txBody>
          </p:sp>
          <p:sp>
            <p:nvSpPr>
              <p:cNvPr id="45" name="Rectangle 44">
                <a:extLst>
                  <a:ext uri="{FF2B5EF4-FFF2-40B4-BE49-F238E27FC236}">
                    <a16:creationId xmlns:a16="http://schemas.microsoft.com/office/drawing/2014/main" id="{DDE8E0EA-39A8-706B-39B4-2D986E3510A0}"/>
                  </a:ext>
                </a:extLst>
              </p:cNvPr>
              <p:cNvSpPr/>
              <p:nvPr userDrawn="1"/>
            </p:nvSpPr>
            <p:spPr bwMode="auto">
              <a:xfrm rot="5400000">
                <a:off x="11588747" y="3286045"/>
                <a:ext cx="2263411" cy="272964"/>
              </a:xfrm>
              <a:prstGeom prst="rect">
                <a:avLst/>
              </a:prstGeom>
              <a:solidFill>
                <a:srgbClr val="000000"/>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lvl="0" defTabSz="932472" fontAlgn="base">
                  <a:lnSpc>
                    <a:spcPct val="90000"/>
                  </a:lnSpc>
                  <a:spcBef>
                    <a:spcPct val="0"/>
                  </a:spcBef>
                  <a:spcAft>
                    <a:spcPct val="0"/>
                  </a:spcAft>
                </a:pPr>
                <a:r>
                  <a:rPr lang="en-US" sz="600" b="0" i="0">
                    <a:solidFill>
                      <a:srgbClr val="FFFFFF"/>
                    </a:solidFill>
                    <a:ea typeface="Segoe UI" pitchFamily="34" charset="0"/>
                    <a:cs typeface="Segoe Sans Text" pitchFamily="2" charset="0"/>
                  </a:rPr>
                  <a:t>Pure Black</a:t>
                </a:r>
              </a:p>
              <a:p>
                <a:pPr lvl="0" defTabSz="932472" fontAlgn="base">
                  <a:lnSpc>
                    <a:spcPct val="90000"/>
                  </a:lnSpc>
                  <a:spcBef>
                    <a:spcPct val="0"/>
                  </a:spcBef>
                  <a:spcAft>
                    <a:spcPct val="0"/>
                  </a:spcAft>
                </a:pPr>
                <a:r>
                  <a:rPr lang="en-US" sz="600" b="0" i="0">
                    <a:solidFill>
                      <a:srgbClr val="FFFFFF"/>
                    </a:solidFill>
                    <a:ea typeface="Segoe UI" pitchFamily="34" charset="0"/>
                    <a:cs typeface="Segoe Sans Text" pitchFamily="2" charset="0"/>
                  </a:rPr>
                  <a:t>#000000</a:t>
                </a:r>
              </a:p>
            </p:txBody>
          </p:sp>
          <p:sp>
            <p:nvSpPr>
              <p:cNvPr id="46" name="Rectangle 45">
                <a:extLst>
                  <a:ext uri="{FF2B5EF4-FFF2-40B4-BE49-F238E27FC236}">
                    <a16:creationId xmlns:a16="http://schemas.microsoft.com/office/drawing/2014/main" id="{23395AFA-75C9-EFF4-8A84-B543FD235060}"/>
                  </a:ext>
                </a:extLst>
              </p:cNvPr>
              <p:cNvSpPr/>
              <p:nvPr userDrawn="1"/>
            </p:nvSpPr>
            <p:spPr bwMode="auto">
              <a:xfrm rot="5400000">
                <a:off x="11588747" y="995224"/>
                <a:ext cx="2263411" cy="272964"/>
              </a:xfrm>
              <a:prstGeom prst="rect">
                <a:avLst/>
              </a:prstGeom>
              <a:solidFill>
                <a:srgbClr val="FFF8F3"/>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algn="l" defTabSz="932472" fontAlgn="base">
                  <a:lnSpc>
                    <a:spcPct val="90000"/>
                  </a:lnSpc>
                  <a:spcBef>
                    <a:spcPct val="0"/>
                  </a:spcBef>
                  <a:spcAft>
                    <a:spcPct val="0"/>
                  </a:spcAft>
                </a:pPr>
                <a:r>
                  <a:rPr lang="en-US" sz="600" b="0" i="0">
                    <a:solidFill>
                      <a:schemeClr val="tx1"/>
                    </a:solidFill>
                    <a:latin typeface="+mj-lt"/>
                    <a:ea typeface="Segoe UI" pitchFamily="34" charset="0"/>
                    <a:cs typeface="Segoe Sans Text" pitchFamily="2" charset="0"/>
                  </a:rPr>
                  <a:t>Warm White</a:t>
                </a:r>
              </a:p>
              <a:p>
                <a:pPr algn="l" defTabSz="932472" fontAlgn="base">
                  <a:lnSpc>
                    <a:spcPct val="90000"/>
                  </a:lnSpc>
                  <a:spcBef>
                    <a:spcPct val="0"/>
                  </a:spcBef>
                  <a:spcAft>
                    <a:spcPct val="0"/>
                  </a:spcAft>
                </a:pPr>
                <a:r>
                  <a:rPr lang="en-US" sz="600" b="0" i="0">
                    <a:solidFill>
                      <a:schemeClr val="tx1"/>
                    </a:solidFill>
                    <a:ea typeface="Segoe UI" pitchFamily="34" charset="0"/>
                    <a:cs typeface="Segoe Sans Text" pitchFamily="2" charset="0"/>
                  </a:rPr>
                  <a:t>#FFF8F3</a:t>
                </a:r>
              </a:p>
            </p:txBody>
          </p:sp>
        </p:grpSp>
      </p:grpSp>
      <p:sp>
        <p:nvSpPr>
          <p:cNvPr id="8" name="Rectangle: Rounded Corners 12">
            <a:extLst>
              <a:ext uri="{FF2B5EF4-FFF2-40B4-BE49-F238E27FC236}">
                <a16:creationId xmlns:a16="http://schemas.microsoft.com/office/drawing/2014/main" id="{05F915F9-D8B6-D44E-C1B2-50D23EA25299}"/>
              </a:ext>
            </a:extLst>
          </p:cNvPr>
          <p:cNvSpPr/>
          <p:nvPr userDrawn="1"/>
        </p:nvSpPr>
        <p:spPr bwMode="auto">
          <a:xfrm>
            <a:off x="-2151" y="3889829"/>
            <a:ext cx="12192000" cy="2968170"/>
          </a:xfrm>
          <a:prstGeom prst="rect">
            <a:avLst/>
          </a:prstGeom>
          <a:gradFill flip="none" rotWithShape="1">
            <a:gsLst>
              <a:gs pos="0">
                <a:srgbClr val="FFB3BB"/>
              </a:gs>
              <a:gs pos="100000">
                <a:srgbClr val="D59ED7"/>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lvl="0" defTabSz="932472" fontAlgn="base">
              <a:lnSpc>
                <a:spcPct val="90000"/>
              </a:lnSpc>
              <a:spcBef>
                <a:spcPct val="0"/>
              </a:spcBef>
              <a:spcAft>
                <a:spcPct val="0"/>
              </a:spcAft>
            </a:pPr>
            <a:endParaRPr lang="en-US" sz="600" b="0" i="0" noProof="0">
              <a:solidFill>
                <a:srgbClr val="FFFFFF"/>
              </a:solidFill>
              <a:cs typeface="Segoe Sans Text" pitchFamily="2" charset="0"/>
            </a:endParaRPr>
          </a:p>
        </p:txBody>
      </p:sp>
      <p:sp>
        <p:nvSpPr>
          <p:cNvPr id="13" name="Text Placeholder 16">
            <a:extLst>
              <a:ext uri="{FF2B5EF4-FFF2-40B4-BE49-F238E27FC236}">
                <a16:creationId xmlns:a16="http://schemas.microsoft.com/office/drawing/2014/main" id="{E6FBFEB7-12E5-D45A-D04C-C42CBD116D8C}"/>
              </a:ext>
            </a:extLst>
          </p:cNvPr>
          <p:cNvSpPr>
            <a:spLocks noGrp="1"/>
          </p:cNvSpPr>
          <p:nvPr>
            <p:ph type="body" sz="quarter" idx="12"/>
          </p:nvPr>
        </p:nvSpPr>
        <p:spPr>
          <a:xfrm>
            <a:off x="582613" y="2406649"/>
            <a:ext cx="3147558" cy="2044702"/>
          </a:xfrm>
          <a:solidFill>
            <a:schemeClr val="bg1"/>
          </a:solidFill>
          <a:effectLst>
            <a:outerShdw blurRad="127000" dist="127000" dir="2700000" algn="tl" rotWithShape="0">
              <a:prstClr val="black">
                <a:alpha val="20000"/>
              </a:prstClr>
            </a:outerShdw>
          </a:effectLst>
        </p:spPr>
        <p:txBody>
          <a:bodyPr lIns="182880" tIns="137160" rIns="182880" bIns="137160" anchor="ctr">
            <a:noAutofit/>
          </a:bodyPr>
          <a:lstStyle>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Text Placeholder 16">
            <a:extLst>
              <a:ext uri="{FF2B5EF4-FFF2-40B4-BE49-F238E27FC236}">
                <a16:creationId xmlns:a16="http://schemas.microsoft.com/office/drawing/2014/main" id="{C4CC5E03-8DCF-668A-C196-8FC4A84A0F59}"/>
              </a:ext>
            </a:extLst>
          </p:cNvPr>
          <p:cNvSpPr>
            <a:spLocks noGrp="1"/>
          </p:cNvSpPr>
          <p:nvPr>
            <p:ph type="body" sz="quarter" idx="13"/>
          </p:nvPr>
        </p:nvSpPr>
        <p:spPr>
          <a:xfrm>
            <a:off x="9155113" y="2406649"/>
            <a:ext cx="2404872" cy="2044702"/>
          </a:xfrm>
          <a:solidFill>
            <a:schemeClr val="bg1"/>
          </a:solidFill>
          <a:effectLst>
            <a:outerShdw blurRad="127000" dist="127000" dir="2700000" algn="tl" rotWithShape="0">
              <a:prstClr val="black">
                <a:alpha val="20000"/>
              </a:prstClr>
            </a:outerShdw>
          </a:effectLst>
        </p:spPr>
        <p:txBody>
          <a:bodyPr lIns="182880" tIns="137160" rIns="182880" bIns="137160" anchor="ctr">
            <a:no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11108520"/>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63.xml><?xml version="1.0" encoding="utf-8"?>
<p:sldLayout xmlns:a="http://schemas.openxmlformats.org/drawingml/2006/main" xmlns:r="http://schemas.openxmlformats.org/officeDocument/2006/relationships" xmlns:p="http://schemas.openxmlformats.org/presentationml/2006/main" showMasterSp="0" userDrawn="1">
  <p:cSld name="1_Karin">
    <p:spTree>
      <p:nvGrpSpPr>
        <p:cNvPr id="1" name=""/>
        <p:cNvGrpSpPr/>
        <p:nvPr/>
      </p:nvGrpSpPr>
      <p:grpSpPr>
        <a:xfrm>
          <a:off x="0" y="0"/>
          <a:ext cx="0" cy="0"/>
          <a:chOff x="0" y="0"/>
          <a:chExt cx="0" cy="0"/>
        </a:xfrm>
      </p:grpSpPr>
      <p:sp>
        <p:nvSpPr>
          <p:cNvPr id="8" name="Rectangle: Rounded Corners 12">
            <a:extLst>
              <a:ext uri="{FF2B5EF4-FFF2-40B4-BE49-F238E27FC236}">
                <a16:creationId xmlns:a16="http://schemas.microsoft.com/office/drawing/2014/main" id="{2618E1B8-6409-4ADF-B89C-92C13312BF46}"/>
              </a:ext>
            </a:extLst>
          </p:cNvPr>
          <p:cNvSpPr/>
          <p:nvPr userDrawn="1"/>
        </p:nvSpPr>
        <p:spPr bwMode="auto">
          <a:xfrm>
            <a:off x="-2151" y="3889829"/>
            <a:ext cx="12192000" cy="2968170"/>
          </a:xfrm>
          <a:prstGeom prst="rect">
            <a:avLst/>
          </a:prstGeom>
          <a:gradFill flip="none" rotWithShape="1">
            <a:gsLst>
              <a:gs pos="0">
                <a:srgbClr val="FFB3BB"/>
              </a:gs>
              <a:gs pos="100000">
                <a:srgbClr val="D59ED7"/>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lvl="0" defTabSz="932472" fontAlgn="base">
              <a:lnSpc>
                <a:spcPct val="90000"/>
              </a:lnSpc>
              <a:spcBef>
                <a:spcPct val="0"/>
              </a:spcBef>
              <a:spcAft>
                <a:spcPct val="0"/>
              </a:spcAft>
            </a:pPr>
            <a:endParaRPr lang="en-US" sz="600" b="0" i="0" noProof="0">
              <a:solidFill>
                <a:srgbClr val="FFFFFF"/>
              </a:solidFill>
              <a:cs typeface="Segoe Sans Text" pitchFamily="2" charset="0"/>
            </a:endParaRPr>
          </a:p>
        </p:txBody>
      </p:sp>
      <p:sp>
        <p:nvSpPr>
          <p:cNvPr id="2" name="Title 1">
            <a:extLst>
              <a:ext uri="{FF2B5EF4-FFF2-40B4-BE49-F238E27FC236}">
                <a16:creationId xmlns:a16="http://schemas.microsoft.com/office/drawing/2014/main" id="{33BFD8A7-F986-18DA-A4E7-D7CD08DAF789}"/>
              </a:ext>
            </a:extLst>
          </p:cNvPr>
          <p:cNvSpPr>
            <a:spLocks noGrp="1"/>
          </p:cNvSpPr>
          <p:nvPr>
            <p:ph type="title"/>
          </p:nvPr>
        </p:nvSpPr>
        <p:spPr>
          <a:xfrm>
            <a:off x="588263" y="457200"/>
            <a:ext cx="11018520" cy="430887"/>
          </a:xfrm>
        </p:spPr>
        <p:txBody>
          <a:bodyPr/>
          <a:lstStyle/>
          <a:p>
            <a:r>
              <a:rPr lang="en-US"/>
              <a:t>Click to edit Master title style</a:t>
            </a:r>
          </a:p>
        </p:txBody>
      </p:sp>
      <p:grpSp>
        <p:nvGrpSpPr>
          <p:cNvPr id="36" name="Group 35">
            <a:extLst>
              <a:ext uri="{FF2B5EF4-FFF2-40B4-BE49-F238E27FC236}">
                <a16:creationId xmlns:a16="http://schemas.microsoft.com/office/drawing/2014/main" id="{679D6490-E997-1BC8-00FE-1012139130F5}"/>
              </a:ext>
            </a:extLst>
          </p:cNvPr>
          <p:cNvGrpSpPr/>
          <p:nvPr userDrawn="1"/>
        </p:nvGrpSpPr>
        <p:grpSpPr>
          <a:xfrm>
            <a:off x="12284419" y="0"/>
            <a:ext cx="1151787" cy="6858000"/>
            <a:chOff x="12284419" y="0"/>
            <a:chExt cx="1151787" cy="9148820"/>
          </a:xfrm>
        </p:grpSpPr>
        <p:grpSp>
          <p:nvGrpSpPr>
            <p:cNvPr id="38" name="Group 37">
              <a:extLst>
                <a:ext uri="{FF2B5EF4-FFF2-40B4-BE49-F238E27FC236}">
                  <a16:creationId xmlns:a16="http://schemas.microsoft.com/office/drawing/2014/main" id="{128EA40D-1918-4D9C-8265-5BAADBABE163}"/>
                </a:ext>
              </a:extLst>
            </p:cNvPr>
            <p:cNvGrpSpPr/>
            <p:nvPr userDrawn="1"/>
          </p:nvGrpSpPr>
          <p:grpSpPr>
            <a:xfrm>
              <a:off x="12287924" y="4594589"/>
              <a:ext cx="1148282" cy="4554231"/>
              <a:chOff x="12286299" y="4581643"/>
              <a:chExt cx="1148282" cy="4554231"/>
            </a:xfrm>
          </p:grpSpPr>
          <p:sp>
            <p:nvSpPr>
              <p:cNvPr id="47" name="Rectangle 46">
                <a:extLst>
                  <a:ext uri="{FF2B5EF4-FFF2-40B4-BE49-F238E27FC236}">
                    <a16:creationId xmlns:a16="http://schemas.microsoft.com/office/drawing/2014/main" id="{FF0C9C56-3394-57C2-B5BF-DD34B9026586}"/>
                  </a:ext>
                </a:extLst>
              </p:cNvPr>
              <p:cNvSpPr/>
              <p:nvPr userDrawn="1"/>
            </p:nvSpPr>
            <p:spPr bwMode="auto">
              <a:xfrm rot="5400000">
                <a:off x="12739099" y="5004161"/>
                <a:ext cx="1118000" cy="272964"/>
              </a:xfrm>
              <a:prstGeom prst="rect">
                <a:avLst/>
              </a:prstGeom>
              <a:solidFill>
                <a:srgbClr val="FFB900"/>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algn="l" defTabSz="932472" fontAlgn="base">
                  <a:lnSpc>
                    <a:spcPct val="90000"/>
                  </a:lnSpc>
                  <a:spcBef>
                    <a:spcPct val="0"/>
                  </a:spcBef>
                  <a:spcAft>
                    <a:spcPct val="0"/>
                  </a:spcAft>
                </a:pPr>
                <a:r>
                  <a:rPr lang="en-US" sz="600" b="0" i="0">
                    <a:solidFill>
                      <a:schemeClr val="tx1"/>
                    </a:solidFill>
                    <a:latin typeface="+mj-lt"/>
                    <a:ea typeface="Segoe UI" pitchFamily="34" charset="0"/>
                    <a:cs typeface="Segoe Sans Text" pitchFamily="2" charset="0"/>
                  </a:rPr>
                  <a:t>Yellow</a:t>
                </a:r>
              </a:p>
              <a:p>
                <a:pPr algn="l" defTabSz="932472" fontAlgn="base">
                  <a:lnSpc>
                    <a:spcPct val="90000"/>
                  </a:lnSpc>
                  <a:spcBef>
                    <a:spcPct val="0"/>
                  </a:spcBef>
                  <a:spcAft>
                    <a:spcPct val="0"/>
                  </a:spcAft>
                </a:pPr>
                <a:r>
                  <a:rPr lang="en-US" sz="600" b="0" i="0">
                    <a:solidFill>
                      <a:schemeClr val="tx1"/>
                    </a:solidFill>
                    <a:ea typeface="Segoe UI" pitchFamily="34" charset="0"/>
                    <a:cs typeface="Segoe Sans Text" pitchFamily="2" charset="0"/>
                  </a:rPr>
                  <a:t>FFB900</a:t>
                </a:r>
              </a:p>
            </p:txBody>
          </p:sp>
          <p:sp>
            <p:nvSpPr>
              <p:cNvPr id="48" name="Rectangle 47">
                <a:extLst>
                  <a:ext uri="{FF2B5EF4-FFF2-40B4-BE49-F238E27FC236}">
                    <a16:creationId xmlns:a16="http://schemas.microsoft.com/office/drawing/2014/main" id="{D8444CD2-4395-D24B-0C50-124A00AD8985}"/>
                  </a:ext>
                </a:extLst>
              </p:cNvPr>
              <p:cNvSpPr/>
              <p:nvPr userDrawn="1"/>
            </p:nvSpPr>
            <p:spPr bwMode="auto">
              <a:xfrm rot="5400000">
                <a:off x="12447327" y="5004161"/>
                <a:ext cx="1118000" cy="272964"/>
              </a:xfrm>
              <a:prstGeom prst="rect">
                <a:avLst/>
              </a:prstGeom>
              <a:gradFill flip="none" rotWithShape="1">
                <a:gsLst>
                  <a:gs pos="0">
                    <a:srgbClr val="FFB900"/>
                  </a:gs>
                  <a:gs pos="100000">
                    <a:srgbClr val="FFB3BB"/>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lvl="0" defTabSz="932472" fontAlgn="base">
                  <a:lnSpc>
                    <a:spcPct val="90000"/>
                  </a:lnSpc>
                  <a:spcBef>
                    <a:spcPct val="0"/>
                  </a:spcBef>
                  <a:spcAft>
                    <a:spcPct val="0"/>
                  </a:spcAft>
                </a:pPr>
                <a:endParaRPr lang="en-US" sz="600" b="0" i="0">
                  <a:solidFill>
                    <a:srgbClr val="FFFFFF"/>
                  </a:solidFill>
                  <a:ea typeface="Segoe UI" pitchFamily="34" charset="0"/>
                  <a:cs typeface="Segoe Sans Text" pitchFamily="2" charset="0"/>
                </a:endParaRPr>
              </a:p>
            </p:txBody>
          </p:sp>
          <p:sp>
            <p:nvSpPr>
              <p:cNvPr id="49" name="Rectangle 48">
                <a:extLst>
                  <a:ext uri="{FF2B5EF4-FFF2-40B4-BE49-F238E27FC236}">
                    <a16:creationId xmlns:a16="http://schemas.microsoft.com/office/drawing/2014/main" id="{D1230626-CCE8-9396-5F12-307CC5967777}"/>
                  </a:ext>
                </a:extLst>
              </p:cNvPr>
              <p:cNvSpPr/>
              <p:nvPr userDrawn="1"/>
            </p:nvSpPr>
            <p:spPr bwMode="auto">
              <a:xfrm rot="5400000">
                <a:off x="12155554" y="5004161"/>
                <a:ext cx="1118000" cy="272964"/>
              </a:xfrm>
              <a:prstGeom prst="rect">
                <a:avLst/>
              </a:prstGeom>
              <a:solidFill>
                <a:srgbClr val="8DE97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algn="l" defTabSz="932472" fontAlgn="base">
                  <a:lnSpc>
                    <a:spcPct val="90000"/>
                  </a:lnSpc>
                  <a:spcBef>
                    <a:spcPct val="0"/>
                  </a:spcBef>
                  <a:spcAft>
                    <a:spcPct val="0"/>
                  </a:spcAft>
                </a:pPr>
                <a:r>
                  <a:rPr lang="en-US" sz="600" b="0" i="0">
                    <a:solidFill>
                      <a:schemeClr val="tx1"/>
                    </a:solidFill>
                    <a:latin typeface="+mj-lt"/>
                    <a:ea typeface="Segoe UI" pitchFamily="34" charset="0"/>
                    <a:cs typeface="Segoe Sans Text" pitchFamily="2" charset="0"/>
                  </a:rPr>
                  <a:t>Green</a:t>
                </a:r>
              </a:p>
              <a:p>
                <a:pPr algn="l" defTabSz="932472" fontAlgn="base">
                  <a:lnSpc>
                    <a:spcPct val="90000"/>
                  </a:lnSpc>
                  <a:spcBef>
                    <a:spcPct val="0"/>
                  </a:spcBef>
                  <a:spcAft>
                    <a:spcPct val="0"/>
                  </a:spcAft>
                </a:pPr>
                <a:r>
                  <a:rPr lang="en-US" sz="600" b="0" i="0">
                    <a:solidFill>
                      <a:schemeClr val="tx1"/>
                    </a:solidFill>
                    <a:ea typeface="Segoe UI" pitchFamily="34" charset="0"/>
                    <a:cs typeface="Segoe Sans Text" pitchFamily="2" charset="0"/>
                  </a:rPr>
                  <a:t>#8DE971</a:t>
                </a:r>
              </a:p>
            </p:txBody>
          </p:sp>
          <p:sp>
            <p:nvSpPr>
              <p:cNvPr id="50" name="Rectangle 49">
                <a:extLst>
                  <a:ext uri="{FF2B5EF4-FFF2-40B4-BE49-F238E27FC236}">
                    <a16:creationId xmlns:a16="http://schemas.microsoft.com/office/drawing/2014/main" id="{194AF058-21BD-6ACE-1EEB-4005276FD594}"/>
                  </a:ext>
                </a:extLst>
              </p:cNvPr>
              <p:cNvSpPr/>
              <p:nvPr userDrawn="1"/>
            </p:nvSpPr>
            <p:spPr bwMode="auto">
              <a:xfrm rot="5400000">
                <a:off x="11863781" y="5004161"/>
                <a:ext cx="1118000" cy="272964"/>
              </a:xfrm>
              <a:prstGeom prst="rect">
                <a:avLst/>
              </a:prstGeom>
              <a:gradFill flip="none" rotWithShape="1">
                <a:gsLst>
                  <a:gs pos="0">
                    <a:srgbClr val="8DE971"/>
                  </a:gs>
                  <a:gs pos="100000">
                    <a:srgbClr val="49C5B1"/>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lvl="0" defTabSz="932472" fontAlgn="base">
                  <a:lnSpc>
                    <a:spcPct val="90000"/>
                  </a:lnSpc>
                  <a:spcBef>
                    <a:spcPct val="0"/>
                  </a:spcBef>
                  <a:spcAft>
                    <a:spcPct val="0"/>
                  </a:spcAft>
                </a:pPr>
                <a:endParaRPr lang="en-US" sz="600" b="0" i="0">
                  <a:solidFill>
                    <a:srgbClr val="FFFFFF"/>
                  </a:solidFill>
                  <a:ea typeface="Segoe UI" pitchFamily="34" charset="0"/>
                  <a:cs typeface="Segoe Sans Text" pitchFamily="2" charset="0"/>
                </a:endParaRPr>
              </a:p>
            </p:txBody>
          </p:sp>
          <p:sp>
            <p:nvSpPr>
              <p:cNvPr id="51" name="Rectangle 50">
                <a:extLst>
                  <a:ext uri="{FF2B5EF4-FFF2-40B4-BE49-F238E27FC236}">
                    <a16:creationId xmlns:a16="http://schemas.microsoft.com/office/drawing/2014/main" id="{2C6F1D0F-3E73-B12F-DFFD-09E1FD97C0BB}"/>
                  </a:ext>
                </a:extLst>
              </p:cNvPr>
              <p:cNvSpPr/>
              <p:nvPr userDrawn="1"/>
            </p:nvSpPr>
            <p:spPr bwMode="auto">
              <a:xfrm rot="5400000">
                <a:off x="12739099" y="6149572"/>
                <a:ext cx="1118000" cy="272964"/>
              </a:xfrm>
              <a:prstGeom prst="rect">
                <a:avLst/>
              </a:prstGeom>
              <a:solidFill>
                <a:srgbClr val="FFB3BB"/>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algn="l" defTabSz="932472" fontAlgn="base">
                  <a:lnSpc>
                    <a:spcPct val="90000"/>
                  </a:lnSpc>
                  <a:spcBef>
                    <a:spcPct val="0"/>
                  </a:spcBef>
                  <a:spcAft>
                    <a:spcPct val="0"/>
                  </a:spcAft>
                </a:pPr>
                <a:r>
                  <a:rPr lang="en-US" sz="600" b="0" i="0">
                    <a:solidFill>
                      <a:schemeClr val="tx1"/>
                    </a:solidFill>
                    <a:latin typeface="+mj-lt"/>
                    <a:ea typeface="Segoe UI" pitchFamily="34" charset="0"/>
                    <a:cs typeface="Segoe Sans Text" pitchFamily="2" charset="0"/>
                  </a:rPr>
                  <a:t>Light Red</a:t>
                </a:r>
              </a:p>
              <a:p>
                <a:pPr algn="l" defTabSz="932472" fontAlgn="base">
                  <a:lnSpc>
                    <a:spcPct val="90000"/>
                  </a:lnSpc>
                  <a:spcBef>
                    <a:spcPct val="0"/>
                  </a:spcBef>
                  <a:spcAft>
                    <a:spcPct val="0"/>
                  </a:spcAft>
                </a:pPr>
                <a:r>
                  <a:rPr lang="en-US" sz="600" b="0" i="0">
                    <a:solidFill>
                      <a:schemeClr val="tx1"/>
                    </a:solidFill>
                    <a:ea typeface="Segoe UI" pitchFamily="34" charset="0"/>
                    <a:cs typeface="Segoe Sans Text" pitchFamily="2" charset="0"/>
                  </a:rPr>
                  <a:t>#FFB3BB</a:t>
                </a:r>
              </a:p>
            </p:txBody>
          </p:sp>
          <p:sp>
            <p:nvSpPr>
              <p:cNvPr id="52" name="Rectangle 51">
                <a:extLst>
                  <a:ext uri="{FF2B5EF4-FFF2-40B4-BE49-F238E27FC236}">
                    <a16:creationId xmlns:a16="http://schemas.microsoft.com/office/drawing/2014/main" id="{FCFD8F1C-514D-2391-9029-04A36DFAF67B}"/>
                  </a:ext>
                </a:extLst>
              </p:cNvPr>
              <p:cNvSpPr/>
              <p:nvPr userDrawn="1"/>
            </p:nvSpPr>
            <p:spPr bwMode="auto">
              <a:xfrm rot="5400000">
                <a:off x="12447327" y="6149572"/>
                <a:ext cx="1118000" cy="272964"/>
              </a:xfrm>
              <a:prstGeom prst="rect">
                <a:avLst/>
              </a:prstGeom>
              <a:gradFill flip="none" rotWithShape="1">
                <a:gsLst>
                  <a:gs pos="0">
                    <a:srgbClr val="FFB3BB"/>
                  </a:gs>
                  <a:gs pos="100000">
                    <a:srgbClr val="D59ED7"/>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lvl="0" defTabSz="932472" fontAlgn="base">
                  <a:lnSpc>
                    <a:spcPct val="90000"/>
                  </a:lnSpc>
                  <a:spcBef>
                    <a:spcPct val="0"/>
                  </a:spcBef>
                  <a:spcAft>
                    <a:spcPct val="0"/>
                  </a:spcAft>
                </a:pPr>
                <a:endParaRPr lang="en-US" sz="600" b="0" i="0">
                  <a:solidFill>
                    <a:srgbClr val="FFFFFF"/>
                  </a:solidFill>
                  <a:ea typeface="Segoe UI" pitchFamily="34" charset="0"/>
                  <a:cs typeface="Segoe Sans Text" pitchFamily="2" charset="0"/>
                </a:endParaRPr>
              </a:p>
            </p:txBody>
          </p:sp>
          <p:sp>
            <p:nvSpPr>
              <p:cNvPr id="53" name="Rectangle 52">
                <a:extLst>
                  <a:ext uri="{FF2B5EF4-FFF2-40B4-BE49-F238E27FC236}">
                    <a16:creationId xmlns:a16="http://schemas.microsoft.com/office/drawing/2014/main" id="{B229C387-7F40-31E3-6E21-3C6B23897AB0}"/>
                  </a:ext>
                </a:extLst>
              </p:cNvPr>
              <p:cNvSpPr/>
              <p:nvPr userDrawn="1"/>
            </p:nvSpPr>
            <p:spPr bwMode="auto">
              <a:xfrm rot="5400000">
                <a:off x="12155554" y="6149572"/>
                <a:ext cx="1118000" cy="272964"/>
              </a:xfrm>
              <a:prstGeom prst="rect">
                <a:avLst/>
              </a:prstGeom>
              <a:solidFill>
                <a:srgbClr val="49C5B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algn="l" defTabSz="932472" fontAlgn="base">
                  <a:lnSpc>
                    <a:spcPct val="90000"/>
                  </a:lnSpc>
                  <a:spcBef>
                    <a:spcPct val="0"/>
                  </a:spcBef>
                  <a:spcAft>
                    <a:spcPct val="0"/>
                  </a:spcAft>
                </a:pPr>
                <a:r>
                  <a:rPr lang="en-US" sz="600" b="0" i="0">
                    <a:solidFill>
                      <a:schemeClr val="tx1"/>
                    </a:solidFill>
                    <a:latin typeface="+mj-lt"/>
                    <a:ea typeface="Segoe UI" pitchFamily="34" charset="0"/>
                    <a:cs typeface="Segoe Sans Text" pitchFamily="2" charset="0"/>
                  </a:rPr>
                  <a:t>Teal</a:t>
                </a:r>
              </a:p>
              <a:p>
                <a:pPr algn="l" defTabSz="932472" fontAlgn="base">
                  <a:lnSpc>
                    <a:spcPct val="90000"/>
                  </a:lnSpc>
                  <a:spcBef>
                    <a:spcPct val="0"/>
                  </a:spcBef>
                  <a:spcAft>
                    <a:spcPct val="0"/>
                  </a:spcAft>
                </a:pPr>
                <a:r>
                  <a:rPr lang="en-US" sz="600" b="0" i="0">
                    <a:solidFill>
                      <a:schemeClr val="tx1"/>
                    </a:solidFill>
                    <a:ea typeface="Segoe UI" pitchFamily="34" charset="0"/>
                    <a:cs typeface="Segoe Sans Text" pitchFamily="2" charset="0"/>
                  </a:rPr>
                  <a:t>#49C5B1</a:t>
                </a:r>
              </a:p>
              <a:p>
                <a:pPr algn="l" defTabSz="932472" fontAlgn="base">
                  <a:lnSpc>
                    <a:spcPct val="90000"/>
                  </a:lnSpc>
                  <a:spcBef>
                    <a:spcPct val="0"/>
                  </a:spcBef>
                  <a:spcAft>
                    <a:spcPct val="0"/>
                  </a:spcAft>
                </a:pPr>
                <a:endParaRPr lang="en-US" sz="600" b="0" i="0">
                  <a:solidFill>
                    <a:srgbClr val="FFFFFF"/>
                  </a:solidFill>
                  <a:ea typeface="Segoe UI" pitchFamily="34" charset="0"/>
                  <a:cs typeface="Segoe Sans Text" pitchFamily="2" charset="0"/>
                </a:endParaRPr>
              </a:p>
            </p:txBody>
          </p:sp>
          <p:sp>
            <p:nvSpPr>
              <p:cNvPr id="54" name="Rectangle 53">
                <a:extLst>
                  <a:ext uri="{FF2B5EF4-FFF2-40B4-BE49-F238E27FC236}">
                    <a16:creationId xmlns:a16="http://schemas.microsoft.com/office/drawing/2014/main" id="{20AA10AA-AD6A-4CEC-2409-07A3B7CF20B2}"/>
                  </a:ext>
                </a:extLst>
              </p:cNvPr>
              <p:cNvSpPr/>
              <p:nvPr userDrawn="1"/>
            </p:nvSpPr>
            <p:spPr bwMode="auto">
              <a:xfrm rot="5400000">
                <a:off x="11863781" y="6149572"/>
                <a:ext cx="1118000" cy="272964"/>
              </a:xfrm>
              <a:prstGeom prst="rect">
                <a:avLst/>
              </a:prstGeom>
              <a:gradFill flip="none" rotWithShape="1">
                <a:gsLst>
                  <a:gs pos="0">
                    <a:srgbClr val="49C5B1"/>
                  </a:gs>
                  <a:gs pos="100000">
                    <a:srgbClr val="8DC8E8"/>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lvl="0" defTabSz="932472" fontAlgn="base">
                  <a:lnSpc>
                    <a:spcPct val="90000"/>
                  </a:lnSpc>
                  <a:spcBef>
                    <a:spcPct val="0"/>
                  </a:spcBef>
                  <a:spcAft>
                    <a:spcPct val="0"/>
                  </a:spcAft>
                </a:pPr>
                <a:endParaRPr lang="en-US" sz="600" b="0" i="0">
                  <a:solidFill>
                    <a:srgbClr val="FFFFFF"/>
                  </a:solidFill>
                  <a:ea typeface="Segoe UI" pitchFamily="34" charset="0"/>
                  <a:cs typeface="Segoe Sans Text" pitchFamily="2" charset="0"/>
                </a:endParaRPr>
              </a:p>
            </p:txBody>
          </p:sp>
          <p:sp>
            <p:nvSpPr>
              <p:cNvPr id="55" name="Rectangle 54">
                <a:extLst>
                  <a:ext uri="{FF2B5EF4-FFF2-40B4-BE49-F238E27FC236}">
                    <a16:creationId xmlns:a16="http://schemas.microsoft.com/office/drawing/2014/main" id="{317572AF-11E9-6D8E-9182-2B85D0E6AF97}"/>
                  </a:ext>
                </a:extLst>
              </p:cNvPr>
              <p:cNvSpPr/>
              <p:nvPr userDrawn="1"/>
            </p:nvSpPr>
            <p:spPr bwMode="auto">
              <a:xfrm rot="5400000">
                <a:off x="12739099" y="7294982"/>
                <a:ext cx="1118000" cy="272964"/>
              </a:xfrm>
              <a:prstGeom prst="rect">
                <a:avLst/>
              </a:prstGeom>
              <a:solidFill>
                <a:srgbClr val="D59ED7"/>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algn="l" defTabSz="932472" fontAlgn="base">
                  <a:lnSpc>
                    <a:spcPct val="90000"/>
                  </a:lnSpc>
                  <a:spcBef>
                    <a:spcPct val="0"/>
                  </a:spcBef>
                  <a:spcAft>
                    <a:spcPct val="0"/>
                  </a:spcAft>
                </a:pPr>
                <a:r>
                  <a:rPr lang="en-US" sz="600" b="0" i="0" err="1">
                    <a:solidFill>
                      <a:schemeClr val="tx1"/>
                    </a:solidFill>
                    <a:latin typeface="+mj-lt"/>
                    <a:ea typeface="Segoe UI" pitchFamily="34" charset="0"/>
                    <a:cs typeface="Segoe Sans Text" pitchFamily="2" charset="0"/>
                  </a:rPr>
                  <a:t>Ligh</a:t>
                </a:r>
                <a:r>
                  <a:rPr lang="en-US" sz="600" b="0" i="0">
                    <a:solidFill>
                      <a:schemeClr val="tx1"/>
                    </a:solidFill>
                    <a:latin typeface="+mj-lt"/>
                    <a:ea typeface="Segoe UI" pitchFamily="34" charset="0"/>
                    <a:cs typeface="Segoe Sans Text" pitchFamily="2" charset="0"/>
                  </a:rPr>
                  <a:t> Magenta</a:t>
                </a:r>
              </a:p>
              <a:p>
                <a:pPr algn="l" defTabSz="932472" fontAlgn="base">
                  <a:lnSpc>
                    <a:spcPct val="90000"/>
                  </a:lnSpc>
                  <a:spcBef>
                    <a:spcPct val="0"/>
                  </a:spcBef>
                  <a:spcAft>
                    <a:spcPct val="0"/>
                  </a:spcAft>
                </a:pPr>
                <a:r>
                  <a:rPr lang="en-US" sz="600" b="0" i="0">
                    <a:solidFill>
                      <a:schemeClr val="tx1"/>
                    </a:solidFill>
                    <a:ea typeface="Segoe UI" pitchFamily="34" charset="0"/>
                    <a:cs typeface="Segoe Sans Text" pitchFamily="2" charset="0"/>
                  </a:rPr>
                  <a:t>#D59ED7</a:t>
                </a:r>
              </a:p>
            </p:txBody>
          </p:sp>
          <p:sp>
            <p:nvSpPr>
              <p:cNvPr id="56" name="Rectangle 55">
                <a:extLst>
                  <a:ext uri="{FF2B5EF4-FFF2-40B4-BE49-F238E27FC236}">
                    <a16:creationId xmlns:a16="http://schemas.microsoft.com/office/drawing/2014/main" id="{CDB9EFF2-4529-84E4-1142-CD4A74107D7C}"/>
                  </a:ext>
                </a:extLst>
              </p:cNvPr>
              <p:cNvSpPr/>
              <p:nvPr userDrawn="1"/>
            </p:nvSpPr>
            <p:spPr bwMode="auto">
              <a:xfrm rot="5400000">
                <a:off x="12447327" y="7294982"/>
                <a:ext cx="1118000" cy="272964"/>
              </a:xfrm>
              <a:prstGeom prst="rect">
                <a:avLst/>
              </a:prstGeom>
              <a:gradFill flip="none" rotWithShape="1">
                <a:gsLst>
                  <a:gs pos="0">
                    <a:srgbClr val="D59ED7"/>
                  </a:gs>
                  <a:gs pos="100000">
                    <a:srgbClr val="C03BC4"/>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lvl="0" defTabSz="932472" fontAlgn="base">
                  <a:lnSpc>
                    <a:spcPct val="90000"/>
                  </a:lnSpc>
                  <a:spcBef>
                    <a:spcPct val="0"/>
                  </a:spcBef>
                  <a:spcAft>
                    <a:spcPct val="0"/>
                  </a:spcAft>
                </a:pPr>
                <a:endParaRPr lang="en-US" sz="600" b="0" i="0">
                  <a:solidFill>
                    <a:srgbClr val="FFFFFF"/>
                  </a:solidFill>
                  <a:ea typeface="Segoe UI" pitchFamily="34" charset="0"/>
                  <a:cs typeface="Segoe Sans Text" pitchFamily="2" charset="0"/>
                </a:endParaRPr>
              </a:p>
            </p:txBody>
          </p:sp>
          <p:sp>
            <p:nvSpPr>
              <p:cNvPr id="57" name="Rectangle 56">
                <a:extLst>
                  <a:ext uri="{FF2B5EF4-FFF2-40B4-BE49-F238E27FC236}">
                    <a16:creationId xmlns:a16="http://schemas.microsoft.com/office/drawing/2014/main" id="{27D9795D-58EE-209A-74BA-57B530B2613F}"/>
                  </a:ext>
                </a:extLst>
              </p:cNvPr>
              <p:cNvSpPr/>
              <p:nvPr userDrawn="1"/>
            </p:nvSpPr>
            <p:spPr bwMode="auto">
              <a:xfrm rot="5400000">
                <a:off x="12155554" y="7294982"/>
                <a:ext cx="1118000" cy="272964"/>
              </a:xfrm>
              <a:prstGeom prst="rect">
                <a:avLst/>
              </a:prstGeom>
              <a:solidFill>
                <a:srgbClr val="8DC8E8"/>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algn="l" defTabSz="932472" fontAlgn="base">
                  <a:lnSpc>
                    <a:spcPct val="90000"/>
                  </a:lnSpc>
                  <a:spcBef>
                    <a:spcPct val="0"/>
                  </a:spcBef>
                  <a:spcAft>
                    <a:spcPct val="0"/>
                  </a:spcAft>
                </a:pPr>
                <a:r>
                  <a:rPr lang="en-US" sz="600" b="0" i="0">
                    <a:solidFill>
                      <a:schemeClr val="tx1"/>
                    </a:solidFill>
                    <a:latin typeface="+mj-lt"/>
                    <a:ea typeface="Segoe UI" pitchFamily="34" charset="0"/>
                    <a:cs typeface="Segoe Sans Text" pitchFamily="2" charset="0"/>
                  </a:rPr>
                  <a:t>Light Blue</a:t>
                </a:r>
              </a:p>
              <a:p>
                <a:pPr algn="l" defTabSz="932472" fontAlgn="base">
                  <a:lnSpc>
                    <a:spcPct val="90000"/>
                  </a:lnSpc>
                  <a:spcBef>
                    <a:spcPct val="0"/>
                  </a:spcBef>
                  <a:spcAft>
                    <a:spcPct val="0"/>
                  </a:spcAft>
                </a:pPr>
                <a:r>
                  <a:rPr lang="en-US" sz="600" b="0" i="0">
                    <a:solidFill>
                      <a:schemeClr val="tx1"/>
                    </a:solidFill>
                    <a:ea typeface="Segoe UI" pitchFamily="34" charset="0"/>
                    <a:cs typeface="Segoe Sans Text" pitchFamily="2" charset="0"/>
                  </a:rPr>
                  <a:t>#8DC8E8</a:t>
                </a:r>
              </a:p>
            </p:txBody>
          </p:sp>
          <p:sp>
            <p:nvSpPr>
              <p:cNvPr id="58" name="Rectangle 57">
                <a:extLst>
                  <a:ext uri="{FF2B5EF4-FFF2-40B4-BE49-F238E27FC236}">
                    <a16:creationId xmlns:a16="http://schemas.microsoft.com/office/drawing/2014/main" id="{7F23E56F-DCAA-CA0C-1F67-47F364F0B19E}"/>
                  </a:ext>
                </a:extLst>
              </p:cNvPr>
              <p:cNvSpPr/>
              <p:nvPr userDrawn="1"/>
            </p:nvSpPr>
            <p:spPr bwMode="auto">
              <a:xfrm rot="5400000">
                <a:off x="11863781" y="7294982"/>
                <a:ext cx="1118000" cy="272964"/>
              </a:xfrm>
              <a:prstGeom prst="rect">
                <a:avLst/>
              </a:prstGeom>
              <a:gradFill flip="none" rotWithShape="1">
                <a:gsLst>
                  <a:gs pos="0">
                    <a:srgbClr val="8DC8E8"/>
                  </a:gs>
                  <a:gs pos="100000">
                    <a:srgbClr val="0078D4"/>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lvl="0" defTabSz="932472" fontAlgn="base">
                  <a:lnSpc>
                    <a:spcPct val="90000"/>
                  </a:lnSpc>
                  <a:spcBef>
                    <a:spcPct val="0"/>
                  </a:spcBef>
                  <a:spcAft>
                    <a:spcPct val="0"/>
                  </a:spcAft>
                </a:pPr>
                <a:endParaRPr lang="en-US" sz="600" b="0" i="0">
                  <a:solidFill>
                    <a:srgbClr val="FFFFFF"/>
                  </a:solidFill>
                  <a:ea typeface="Segoe UI" pitchFamily="34" charset="0"/>
                  <a:cs typeface="Segoe Sans Text" pitchFamily="2" charset="0"/>
                </a:endParaRPr>
              </a:p>
            </p:txBody>
          </p:sp>
          <p:sp>
            <p:nvSpPr>
              <p:cNvPr id="59" name="Rectangle 58">
                <a:extLst>
                  <a:ext uri="{FF2B5EF4-FFF2-40B4-BE49-F238E27FC236}">
                    <a16:creationId xmlns:a16="http://schemas.microsoft.com/office/drawing/2014/main" id="{1BF26E82-1D1B-E54D-609E-21D6774F2662}"/>
                  </a:ext>
                </a:extLst>
              </p:cNvPr>
              <p:cNvSpPr/>
              <p:nvPr userDrawn="1"/>
            </p:nvSpPr>
            <p:spPr bwMode="auto">
              <a:xfrm rot="5400000">
                <a:off x="12739099" y="8440392"/>
                <a:ext cx="1118000" cy="272964"/>
              </a:xfrm>
              <a:prstGeom prst="rect">
                <a:avLst/>
              </a:prstGeom>
              <a:solidFill>
                <a:srgbClr val="C03BC4"/>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algn="l" defTabSz="932472" fontAlgn="base">
                  <a:lnSpc>
                    <a:spcPct val="90000"/>
                  </a:lnSpc>
                  <a:spcBef>
                    <a:spcPct val="0"/>
                  </a:spcBef>
                  <a:spcAft>
                    <a:spcPct val="0"/>
                  </a:spcAft>
                </a:pPr>
                <a:r>
                  <a:rPr lang="en-US" sz="600" b="0" i="0">
                    <a:solidFill>
                      <a:srgbClr val="FFFFFF"/>
                    </a:solidFill>
                    <a:ea typeface="Segoe UI" pitchFamily="34" charset="0"/>
                    <a:cs typeface="Segoe Sans Text" pitchFamily="2" charset="0"/>
                  </a:rPr>
                  <a:t>Magenta</a:t>
                </a:r>
              </a:p>
              <a:p>
                <a:pPr algn="l" defTabSz="932472" fontAlgn="base">
                  <a:lnSpc>
                    <a:spcPct val="90000"/>
                  </a:lnSpc>
                  <a:spcBef>
                    <a:spcPct val="0"/>
                  </a:spcBef>
                  <a:spcAft>
                    <a:spcPct val="0"/>
                  </a:spcAft>
                </a:pPr>
                <a:r>
                  <a:rPr lang="en-US" sz="600" b="0" i="0">
                    <a:solidFill>
                      <a:srgbClr val="FFFFFF"/>
                    </a:solidFill>
                    <a:ea typeface="Segoe UI" pitchFamily="34" charset="0"/>
                    <a:cs typeface="Segoe Sans Text" pitchFamily="2" charset="0"/>
                  </a:rPr>
                  <a:t>#C03BC4</a:t>
                </a:r>
              </a:p>
            </p:txBody>
          </p:sp>
          <p:sp>
            <p:nvSpPr>
              <p:cNvPr id="60" name="Rectangle 59">
                <a:extLst>
                  <a:ext uri="{FF2B5EF4-FFF2-40B4-BE49-F238E27FC236}">
                    <a16:creationId xmlns:a16="http://schemas.microsoft.com/office/drawing/2014/main" id="{F2A6462D-1170-B18F-FB23-47C7F71A5274}"/>
                  </a:ext>
                </a:extLst>
              </p:cNvPr>
              <p:cNvSpPr/>
              <p:nvPr userDrawn="1"/>
            </p:nvSpPr>
            <p:spPr bwMode="auto">
              <a:xfrm rot="5400000">
                <a:off x="12447327" y="8440392"/>
                <a:ext cx="1118000" cy="272964"/>
              </a:xfrm>
              <a:prstGeom prst="rect">
                <a:avLst/>
              </a:prstGeom>
              <a:gradFill flip="none" rotWithShape="1">
                <a:gsLst>
                  <a:gs pos="0">
                    <a:srgbClr val="C03BC4"/>
                  </a:gs>
                  <a:gs pos="100000">
                    <a:schemeClr val="accent1"/>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lvl="0" defTabSz="932472" fontAlgn="base">
                  <a:lnSpc>
                    <a:spcPct val="90000"/>
                  </a:lnSpc>
                  <a:spcBef>
                    <a:spcPct val="0"/>
                  </a:spcBef>
                  <a:spcAft>
                    <a:spcPct val="0"/>
                  </a:spcAft>
                </a:pPr>
                <a:endParaRPr lang="en-US" sz="600" b="0" i="0">
                  <a:solidFill>
                    <a:srgbClr val="FFFFFF"/>
                  </a:solidFill>
                  <a:ea typeface="Segoe UI" pitchFamily="34" charset="0"/>
                  <a:cs typeface="Segoe Sans Text" pitchFamily="2" charset="0"/>
                </a:endParaRPr>
              </a:p>
            </p:txBody>
          </p:sp>
          <p:sp>
            <p:nvSpPr>
              <p:cNvPr id="61" name="Rectangle 60">
                <a:extLst>
                  <a:ext uri="{FF2B5EF4-FFF2-40B4-BE49-F238E27FC236}">
                    <a16:creationId xmlns:a16="http://schemas.microsoft.com/office/drawing/2014/main" id="{978C76D3-3E04-95C2-1F86-531DF3DDBA10}"/>
                  </a:ext>
                </a:extLst>
              </p:cNvPr>
              <p:cNvSpPr/>
              <p:nvPr userDrawn="1"/>
            </p:nvSpPr>
            <p:spPr bwMode="auto">
              <a:xfrm rot="5400000">
                <a:off x="12155554" y="8440392"/>
                <a:ext cx="1118000" cy="272964"/>
              </a:xfrm>
              <a:prstGeom prst="rect">
                <a:avLst/>
              </a:prstGeom>
              <a:solidFill>
                <a:srgbClr val="0078D4"/>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algn="l" defTabSz="932472" fontAlgn="base">
                  <a:lnSpc>
                    <a:spcPct val="90000"/>
                  </a:lnSpc>
                  <a:spcBef>
                    <a:spcPct val="0"/>
                  </a:spcBef>
                  <a:spcAft>
                    <a:spcPct val="0"/>
                  </a:spcAft>
                </a:pPr>
                <a:r>
                  <a:rPr lang="en-US" sz="600" b="0" i="0">
                    <a:solidFill>
                      <a:srgbClr val="FFFFFF"/>
                    </a:solidFill>
                    <a:ea typeface="Segoe UI" pitchFamily="34" charset="0"/>
                    <a:cs typeface="Segoe Sans Text" pitchFamily="2" charset="0"/>
                  </a:rPr>
                  <a:t>Blue</a:t>
                </a:r>
              </a:p>
              <a:p>
                <a:pPr algn="l" defTabSz="932472" fontAlgn="base">
                  <a:lnSpc>
                    <a:spcPct val="90000"/>
                  </a:lnSpc>
                  <a:spcBef>
                    <a:spcPct val="0"/>
                  </a:spcBef>
                  <a:spcAft>
                    <a:spcPct val="0"/>
                  </a:spcAft>
                </a:pPr>
                <a:r>
                  <a:rPr lang="en-US" sz="600" b="0" i="0">
                    <a:solidFill>
                      <a:srgbClr val="FFFFFF"/>
                    </a:solidFill>
                    <a:ea typeface="Segoe UI" pitchFamily="34" charset="0"/>
                    <a:cs typeface="Segoe Sans Text" pitchFamily="2" charset="0"/>
                  </a:rPr>
                  <a:t>#0078D4</a:t>
                </a:r>
              </a:p>
              <a:p>
                <a:pPr algn="l" defTabSz="932472" fontAlgn="base">
                  <a:lnSpc>
                    <a:spcPct val="90000"/>
                  </a:lnSpc>
                  <a:spcBef>
                    <a:spcPct val="0"/>
                  </a:spcBef>
                  <a:spcAft>
                    <a:spcPct val="0"/>
                  </a:spcAft>
                </a:pPr>
                <a:endParaRPr lang="en-US" sz="600" b="0" i="0">
                  <a:solidFill>
                    <a:srgbClr val="FFFFFF"/>
                  </a:solidFill>
                  <a:ea typeface="Segoe UI" pitchFamily="34" charset="0"/>
                  <a:cs typeface="Segoe Sans Text" pitchFamily="2" charset="0"/>
                </a:endParaRPr>
              </a:p>
            </p:txBody>
          </p:sp>
          <p:sp>
            <p:nvSpPr>
              <p:cNvPr id="62" name="Rectangle 61">
                <a:extLst>
                  <a:ext uri="{FF2B5EF4-FFF2-40B4-BE49-F238E27FC236}">
                    <a16:creationId xmlns:a16="http://schemas.microsoft.com/office/drawing/2014/main" id="{D87ADF8C-2C01-03CF-F420-643609C29B6B}"/>
                  </a:ext>
                </a:extLst>
              </p:cNvPr>
              <p:cNvSpPr/>
              <p:nvPr userDrawn="1"/>
            </p:nvSpPr>
            <p:spPr bwMode="auto">
              <a:xfrm rot="5400000">
                <a:off x="11863781" y="8440392"/>
                <a:ext cx="1118000" cy="272964"/>
              </a:xfrm>
              <a:prstGeom prst="rect">
                <a:avLst/>
              </a:prstGeom>
              <a:gradFill flip="none" rotWithShape="1">
                <a:gsLst>
                  <a:gs pos="0">
                    <a:srgbClr val="0078D4"/>
                  </a:gs>
                  <a:gs pos="100000">
                    <a:schemeClr val="accent1"/>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lvl="0" defTabSz="932472" fontAlgn="base">
                  <a:lnSpc>
                    <a:spcPct val="90000"/>
                  </a:lnSpc>
                  <a:spcBef>
                    <a:spcPct val="0"/>
                  </a:spcBef>
                  <a:spcAft>
                    <a:spcPct val="0"/>
                  </a:spcAft>
                </a:pPr>
                <a:endParaRPr lang="en-US" sz="600" b="0" i="0">
                  <a:solidFill>
                    <a:srgbClr val="FFFFFF"/>
                  </a:solidFill>
                  <a:ea typeface="Segoe UI" pitchFamily="34" charset="0"/>
                  <a:cs typeface="Segoe Sans Text" pitchFamily="2" charset="0"/>
                </a:endParaRPr>
              </a:p>
            </p:txBody>
          </p:sp>
        </p:grpSp>
        <p:grpSp>
          <p:nvGrpSpPr>
            <p:cNvPr id="39" name="Group 38">
              <a:extLst>
                <a:ext uri="{FF2B5EF4-FFF2-40B4-BE49-F238E27FC236}">
                  <a16:creationId xmlns:a16="http://schemas.microsoft.com/office/drawing/2014/main" id="{A39963A6-C6DF-1A1D-062D-074A77889670}"/>
                </a:ext>
              </a:extLst>
            </p:cNvPr>
            <p:cNvGrpSpPr/>
            <p:nvPr userDrawn="1"/>
          </p:nvGrpSpPr>
          <p:grpSpPr>
            <a:xfrm>
              <a:off x="12284419" y="0"/>
              <a:ext cx="850611" cy="4554232"/>
              <a:chOff x="12583971" y="0"/>
              <a:chExt cx="850611" cy="4554232"/>
            </a:xfrm>
          </p:grpSpPr>
          <p:sp>
            <p:nvSpPr>
              <p:cNvPr id="40" name="Rectangle 39">
                <a:extLst>
                  <a:ext uri="{FF2B5EF4-FFF2-40B4-BE49-F238E27FC236}">
                    <a16:creationId xmlns:a16="http://schemas.microsoft.com/office/drawing/2014/main" id="{C5C4C5B7-82AE-7979-A290-63F138AF3056}"/>
                  </a:ext>
                </a:extLst>
              </p:cNvPr>
              <p:cNvSpPr/>
              <p:nvPr userDrawn="1"/>
            </p:nvSpPr>
            <p:spPr bwMode="auto">
              <a:xfrm rot="5400000">
                <a:off x="12739099" y="3858750"/>
                <a:ext cx="1118000" cy="272964"/>
              </a:xfrm>
              <a:prstGeom prst="rect">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algn="l" defTabSz="932472" fontAlgn="base">
                  <a:lnSpc>
                    <a:spcPct val="90000"/>
                  </a:lnSpc>
                  <a:spcBef>
                    <a:spcPct val="0"/>
                  </a:spcBef>
                  <a:spcAft>
                    <a:spcPct val="0"/>
                  </a:spcAft>
                </a:pPr>
                <a:r>
                  <a:rPr lang="en-US" sz="600" b="0" i="0">
                    <a:solidFill>
                      <a:schemeClr val="bg1"/>
                    </a:solidFill>
                    <a:latin typeface="+mj-lt"/>
                    <a:ea typeface="Segoe UI" pitchFamily="34" charset="0"/>
                    <a:cs typeface="Segoe Sans Text" pitchFamily="2" charset="0"/>
                  </a:rPr>
                  <a:t>Teams Dark Purple</a:t>
                </a:r>
              </a:p>
              <a:p>
                <a:pPr algn="l" defTabSz="932472" fontAlgn="base">
                  <a:lnSpc>
                    <a:spcPct val="90000"/>
                  </a:lnSpc>
                  <a:spcBef>
                    <a:spcPct val="0"/>
                  </a:spcBef>
                  <a:spcAft>
                    <a:spcPct val="0"/>
                  </a:spcAft>
                </a:pPr>
                <a:r>
                  <a:rPr lang="en-US" sz="600" b="0" i="0">
                    <a:solidFill>
                      <a:schemeClr val="bg1"/>
                    </a:solidFill>
                    <a:ea typeface="Segoe UI" pitchFamily="34" charset="0"/>
                    <a:cs typeface="Segoe Sans Text" pitchFamily="2" charset="0"/>
                  </a:rPr>
                  <a:t>#444791</a:t>
                </a:r>
              </a:p>
            </p:txBody>
          </p:sp>
          <p:sp>
            <p:nvSpPr>
              <p:cNvPr id="41" name="Rectangle 40">
                <a:extLst>
                  <a:ext uri="{FF2B5EF4-FFF2-40B4-BE49-F238E27FC236}">
                    <a16:creationId xmlns:a16="http://schemas.microsoft.com/office/drawing/2014/main" id="{C0903645-FCA7-CA50-FAE4-676604270DE4}"/>
                  </a:ext>
                </a:extLst>
              </p:cNvPr>
              <p:cNvSpPr/>
              <p:nvPr userDrawn="1"/>
            </p:nvSpPr>
            <p:spPr bwMode="auto">
              <a:xfrm rot="5400000">
                <a:off x="11874621" y="3286045"/>
                <a:ext cx="2263411" cy="272964"/>
              </a:xfrm>
              <a:prstGeom prst="rect">
                <a:avLst/>
              </a:prstGeom>
              <a:gradFill flip="none" rotWithShape="1">
                <a:gsLst>
                  <a:gs pos="0">
                    <a:schemeClr val="accent1"/>
                  </a:gs>
                  <a:gs pos="100000">
                    <a:schemeClr val="accent2"/>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lvl="0" defTabSz="932472" fontAlgn="base">
                  <a:lnSpc>
                    <a:spcPct val="90000"/>
                  </a:lnSpc>
                  <a:spcBef>
                    <a:spcPct val="0"/>
                  </a:spcBef>
                  <a:spcAft>
                    <a:spcPct val="0"/>
                  </a:spcAft>
                </a:pPr>
                <a:endParaRPr lang="en-US" sz="600" b="0" i="0">
                  <a:solidFill>
                    <a:srgbClr val="FFFFFF"/>
                  </a:solidFill>
                  <a:ea typeface="Segoe UI" pitchFamily="34" charset="0"/>
                  <a:cs typeface="Segoe Sans Text" pitchFamily="2" charset="0"/>
                </a:endParaRPr>
              </a:p>
            </p:txBody>
          </p:sp>
          <p:sp>
            <p:nvSpPr>
              <p:cNvPr id="42" name="Rectangle 41">
                <a:extLst>
                  <a:ext uri="{FF2B5EF4-FFF2-40B4-BE49-F238E27FC236}">
                    <a16:creationId xmlns:a16="http://schemas.microsoft.com/office/drawing/2014/main" id="{74068CB0-667A-4FF6-A9E4-4FE6239DDF69}"/>
                  </a:ext>
                </a:extLst>
              </p:cNvPr>
              <p:cNvSpPr/>
              <p:nvPr userDrawn="1"/>
            </p:nvSpPr>
            <p:spPr bwMode="auto">
              <a:xfrm rot="5400000">
                <a:off x="12739099" y="2713339"/>
                <a:ext cx="1118000" cy="272964"/>
              </a:xfrm>
              <a:prstGeom prst="rect">
                <a:avLst/>
              </a:prstGeom>
              <a:solidFill>
                <a:schemeClr val="accent3"/>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algn="l" defTabSz="932472" fontAlgn="base">
                  <a:lnSpc>
                    <a:spcPct val="90000"/>
                  </a:lnSpc>
                  <a:spcBef>
                    <a:spcPct val="0"/>
                  </a:spcBef>
                  <a:spcAft>
                    <a:spcPct val="0"/>
                  </a:spcAft>
                </a:pPr>
                <a:r>
                  <a:rPr lang="en-US" sz="600" b="0" i="0">
                    <a:solidFill>
                      <a:schemeClr val="tx1"/>
                    </a:solidFill>
                    <a:latin typeface="+mj-lt"/>
                    <a:ea typeface="Segoe UI" pitchFamily="34" charset="0"/>
                    <a:cs typeface="Segoe Sans Text" pitchFamily="2" charset="0"/>
                  </a:rPr>
                  <a:t>Teams Light Purple</a:t>
                </a:r>
              </a:p>
              <a:p>
                <a:pPr algn="l" defTabSz="932472" fontAlgn="base">
                  <a:lnSpc>
                    <a:spcPct val="90000"/>
                  </a:lnSpc>
                  <a:spcBef>
                    <a:spcPct val="0"/>
                  </a:spcBef>
                  <a:spcAft>
                    <a:spcPct val="0"/>
                  </a:spcAft>
                </a:pPr>
                <a:r>
                  <a:rPr lang="en-US" sz="600" b="0" i="0">
                    <a:solidFill>
                      <a:schemeClr val="tx1"/>
                    </a:solidFill>
                    <a:ea typeface="Segoe UI" pitchFamily="34" charset="0"/>
                    <a:cs typeface="Segoe Sans Text" pitchFamily="2" charset="0"/>
                  </a:rPr>
                  <a:t>#9299F7</a:t>
                </a:r>
              </a:p>
            </p:txBody>
          </p:sp>
          <p:sp>
            <p:nvSpPr>
              <p:cNvPr id="43" name="Rectangle 42">
                <a:extLst>
                  <a:ext uri="{FF2B5EF4-FFF2-40B4-BE49-F238E27FC236}">
                    <a16:creationId xmlns:a16="http://schemas.microsoft.com/office/drawing/2014/main" id="{DB540098-D885-B834-E2A4-ABD61DB61FAB}"/>
                  </a:ext>
                </a:extLst>
              </p:cNvPr>
              <p:cNvSpPr/>
              <p:nvPr userDrawn="1"/>
            </p:nvSpPr>
            <p:spPr bwMode="auto">
              <a:xfrm rot="5400000">
                <a:off x="12166395" y="995223"/>
                <a:ext cx="2263409" cy="272964"/>
              </a:xfrm>
              <a:prstGeom prst="rect">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algn="l" defTabSz="932472" fontAlgn="base">
                  <a:lnSpc>
                    <a:spcPct val="90000"/>
                  </a:lnSpc>
                  <a:spcBef>
                    <a:spcPct val="0"/>
                  </a:spcBef>
                  <a:spcAft>
                    <a:spcPct val="0"/>
                  </a:spcAft>
                </a:pPr>
                <a:r>
                  <a:rPr lang="en-US" sz="600" b="0" i="0">
                    <a:solidFill>
                      <a:srgbClr val="FFFFFF"/>
                    </a:solidFill>
                    <a:latin typeface="+mj-lt"/>
                    <a:ea typeface="Segoe UI" pitchFamily="34" charset="0"/>
                    <a:cs typeface="Segoe Sans Text" pitchFamily="2" charset="0"/>
                  </a:rPr>
                  <a:t>Teams Primary Purple</a:t>
                </a:r>
              </a:p>
              <a:p>
                <a:pPr algn="l" defTabSz="932472" fontAlgn="base">
                  <a:lnSpc>
                    <a:spcPct val="90000"/>
                  </a:lnSpc>
                  <a:spcBef>
                    <a:spcPct val="0"/>
                  </a:spcBef>
                  <a:spcAft>
                    <a:spcPct val="0"/>
                  </a:spcAft>
                </a:pPr>
                <a:r>
                  <a:rPr lang="en-US" sz="600" b="0" i="0">
                    <a:solidFill>
                      <a:srgbClr val="FFFFFF"/>
                    </a:solidFill>
                    <a:ea typeface="Segoe UI" pitchFamily="34" charset="0"/>
                    <a:cs typeface="Segoe Sans Text" pitchFamily="2" charset="0"/>
                  </a:rPr>
                  <a:t>#5B5Fc7</a:t>
                </a:r>
              </a:p>
            </p:txBody>
          </p:sp>
          <p:sp>
            <p:nvSpPr>
              <p:cNvPr id="44" name="Rectangle 43">
                <a:extLst>
                  <a:ext uri="{FF2B5EF4-FFF2-40B4-BE49-F238E27FC236}">
                    <a16:creationId xmlns:a16="http://schemas.microsoft.com/office/drawing/2014/main" id="{385E388D-9CA9-BBD7-F8F8-52A48EC7E85A}"/>
                  </a:ext>
                </a:extLst>
              </p:cNvPr>
              <p:cNvSpPr/>
              <p:nvPr userDrawn="1"/>
            </p:nvSpPr>
            <p:spPr bwMode="auto">
              <a:xfrm rot="5400000">
                <a:off x="11874621" y="995224"/>
                <a:ext cx="2263411" cy="272964"/>
              </a:xfrm>
              <a:prstGeom prst="rect">
                <a:avLst/>
              </a:prstGeom>
              <a:gradFill flip="none" rotWithShape="1">
                <a:gsLst>
                  <a:gs pos="0">
                    <a:schemeClr val="accent1"/>
                  </a:gs>
                  <a:gs pos="100000">
                    <a:schemeClr val="accent3"/>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algn="l" defTabSz="932472" fontAlgn="base">
                  <a:lnSpc>
                    <a:spcPct val="90000"/>
                  </a:lnSpc>
                  <a:spcBef>
                    <a:spcPct val="0"/>
                  </a:spcBef>
                  <a:spcAft>
                    <a:spcPct val="0"/>
                  </a:spcAft>
                </a:pPr>
                <a:endParaRPr lang="en-US" sz="600" b="0" i="0">
                  <a:solidFill>
                    <a:srgbClr val="FFFFFF"/>
                  </a:solidFill>
                  <a:ea typeface="Segoe UI" pitchFamily="34" charset="0"/>
                  <a:cs typeface="Segoe Sans Text" pitchFamily="2" charset="0"/>
                </a:endParaRPr>
              </a:p>
            </p:txBody>
          </p:sp>
          <p:sp>
            <p:nvSpPr>
              <p:cNvPr id="45" name="Rectangle 44">
                <a:extLst>
                  <a:ext uri="{FF2B5EF4-FFF2-40B4-BE49-F238E27FC236}">
                    <a16:creationId xmlns:a16="http://schemas.microsoft.com/office/drawing/2014/main" id="{DDE8E0EA-39A8-706B-39B4-2D986E3510A0}"/>
                  </a:ext>
                </a:extLst>
              </p:cNvPr>
              <p:cNvSpPr/>
              <p:nvPr userDrawn="1"/>
            </p:nvSpPr>
            <p:spPr bwMode="auto">
              <a:xfrm rot="5400000">
                <a:off x="11588747" y="3286045"/>
                <a:ext cx="2263411" cy="272964"/>
              </a:xfrm>
              <a:prstGeom prst="rect">
                <a:avLst/>
              </a:prstGeom>
              <a:solidFill>
                <a:srgbClr val="000000"/>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lvl="0" defTabSz="932472" fontAlgn="base">
                  <a:lnSpc>
                    <a:spcPct val="90000"/>
                  </a:lnSpc>
                  <a:spcBef>
                    <a:spcPct val="0"/>
                  </a:spcBef>
                  <a:spcAft>
                    <a:spcPct val="0"/>
                  </a:spcAft>
                </a:pPr>
                <a:r>
                  <a:rPr lang="en-US" sz="600" b="0" i="0">
                    <a:solidFill>
                      <a:srgbClr val="FFFFFF"/>
                    </a:solidFill>
                    <a:ea typeface="Segoe UI" pitchFamily="34" charset="0"/>
                    <a:cs typeface="Segoe Sans Text" pitchFamily="2" charset="0"/>
                  </a:rPr>
                  <a:t>Pure Black</a:t>
                </a:r>
              </a:p>
              <a:p>
                <a:pPr lvl="0" defTabSz="932472" fontAlgn="base">
                  <a:lnSpc>
                    <a:spcPct val="90000"/>
                  </a:lnSpc>
                  <a:spcBef>
                    <a:spcPct val="0"/>
                  </a:spcBef>
                  <a:spcAft>
                    <a:spcPct val="0"/>
                  </a:spcAft>
                </a:pPr>
                <a:r>
                  <a:rPr lang="en-US" sz="600" b="0" i="0">
                    <a:solidFill>
                      <a:srgbClr val="FFFFFF"/>
                    </a:solidFill>
                    <a:ea typeface="Segoe UI" pitchFamily="34" charset="0"/>
                    <a:cs typeface="Segoe Sans Text" pitchFamily="2" charset="0"/>
                  </a:rPr>
                  <a:t>#000000</a:t>
                </a:r>
              </a:p>
            </p:txBody>
          </p:sp>
          <p:sp>
            <p:nvSpPr>
              <p:cNvPr id="46" name="Rectangle 45">
                <a:extLst>
                  <a:ext uri="{FF2B5EF4-FFF2-40B4-BE49-F238E27FC236}">
                    <a16:creationId xmlns:a16="http://schemas.microsoft.com/office/drawing/2014/main" id="{23395AFA-75C9-EFF4-8A84-B543FD235060}"/>
                  </a:ext>
                </a:extLst>
              </p:cNvPr>
              <p:cNvSpPr/>
              <p:nvPr userDrawn="1"/>
            </p:nvSpPr>
            <p:spPr bwMode="auto">
              <a:xfrm rot="5400000">
                <a:off x="11588747" y="995224"/>
                <a:ext cx="2263411" cy="272964"/>
              </a:xfrm>
              <a:prstGeom prst="rect">
                <a:avLst/>
              </a:prstGeom>
              <a:solidFill>
                <a:srgbClr val="FFF8F3"/>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algn="l" defTabSz="932472" fontAlgn="base">
                  <a:lnSpc>
                    <a:spcPct val="90000"/>
                  </a:lnSpc>
                  <a:spcBef>
                    <a:spcPct val="0"/>
                  </a:spcBef>
                  <a:spcAft>
                    <a:spcPct val="0"/>
                  </a:spcAft>
                </a:pPr>
                <a:r>
                  <a:rPr lang="en-US" sz="600" b="0" i="0">
                    <a:solidFill>
                      <a:schemeClr val="tx1"/>
                    </a:solidFill>
                    <a:latin typeface="+mj-lt"/>
                    <a:ea typeface="Segoe UI" pitchFamily="34" charset="0"/>
                    <a:cs typeface="Segoe Sans Text" pitchFamily="2" charset="0"/>
                  </a:rPr>
                  <a:t>Warm White</a:t>
                </a:r>
              </a:p>
              <a:p>
                <a:pPr algn="l" defTabSz="932472" fontAlgn="base">
                  <a:lnSpc>
                    <a:spcPct val="90000"/>
                  </a:lnSpc>
                  <a:spcBef>
                    <a:spcPct val="0"/>
                  </a:spcBef>
                  <a:spcAft>
                    <a:spcPct val="0"/>
                  </a:spcAft>
                </a:pPr>
                <a:r>
                  <a:rPr lang="en-US" sz="600" b="0" i="0">
                    <a:solidFill>
                      <a:schemeClr val="tx1"/>
                    </a:solidFill>
                    <a:ea typeface="Segoe UI" pitchFamily="34" charset="0"/>
                    <a:cs typeface="Segoe Sans Text" pitchFamily="2" charset="0"/>
                  </a:rPr>
                  <a:t>#FFF8F3</a:t>
                </a:r>
              </a:p>
            </p:txBody>
          </p:sp>
        </p:grpSp>
      </p:grpSp>
      <p:sp>
        <p:nvSpPr>
          <p:cNvPr id="9" name="TextBox 8">
            <a:extLst>
              <a:ext uri="{FF2B5EF4-FFF2-40B4-BE49-F238E27FC236}">
                <a16:creationId xmlns:a16="http://schemas.microsoft.com/office/drawing/2014/main" id="{6BA1B1CA-CC8C-0E7A-3409-273FB26779DD}"/>
              </a:ext>
            </a:extLst>
          </p:cNvPr>
          <p:cNvSpPr txBox="1"/>
          <p:nvPr userDrawn="1"/>
        </p:nvSpPr>
        <p:spPr>
          <a:xfrm>
            <a:off x="1704351" y="5906337"/>
            <a:ext cx="1966512"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rgbClr val="000000"/>
                </a:solidFill>
                <a:effectLst/>
                <a:uLnTx/>
                <a:uFillTx/>
                <a:latin typeface="+mj-lt"/>
                <a:ea typeface="+mn-ea"/>
                <a:cs typeface="Segoe Sans Display Semibold" pitchFamily="2" charset="0"/>
              </a:rPr>
              <a:t>Karin</a:t>
            </a:r>
            <a:r>
              <a:rPr kumimoji="0" lang="en-US" sz="1400" b="1" i="0" u="none" strike="noStrike" kern="1200" cap="none" spc="0" normalizeH="0" baseline="0" noProof="0">
                <a:ln>
                  <a:noFill/>
                </a:ln>
                <a:solidFill>
                  <a:srgbClr val="000000"/>
                </a:solidFill>
                <a:effectLst/>
                <a:uLnTx/>
                <a:uFillTx/>
                <a:latin typeface="Segoe Sans Display Semibold" pitchFamily="2" charset="0"/>
                <a:ea typeface="+mn-ea"/>
                <a:cs typeface="Segoe Sans Display Semibold" pitchFamily="2"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mn-lt"/>
                <a:ea typeface="+mn-ea"/>
                <a:cs typeface="Segoe Sans Text" pitchFamily="2" charset="0"/>
              </a:rPr>
              <a:t>Sales Associate</a:t>
            </a:r>
          </a:p>
        </p:txBody>
      </p:sp>
      <p:pic>
        <p:nvPicPr>
          <p:cNvPr id="11" name="Picture 10" descr="A person smiling at the camera&#10;&#10;Description automatically generated">
            <a:extLst>
              <a:ext uri="{FF2B5EF4-FFF2-40B4-BE49-F238E27FC236}">
                <a16:creationId xmlns:a16="http://schemas.microsoft.com/office/drawing/2014/main" id="{4FA99336-7B12-865F-0BA8-88024E146E63}"/>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2168" t="2168" r="2168" b="2168"/>
          <a:stretch/>
        </p:blipFill>
        <p:spPr>
          <a:xfrm>
            <a:off x="649224" y="5677973"/>
            <a:ext cx="969264" cy="969264"/>
          </a:xfrm>
          <a:prstGeom prst="ellipse">
            <a:avLst/>
          </a:prstGeom>
          <a:ln w="28575">
            <a:solidFill>
              <a:schemeClr val="accent4"/>
            </a:solidFill>
          </a:ln>
          <a:effectLst/>
        </p:spPr>
      </p:pic>
      <p:sp>
        <p:nvSpPr>
          <p:cNvPr id="14" name="Text Placeholder 16">
            <a:extLst>
              <a:ext uri="{FF2B5EF4-FFF2-40B4-BE49-F238E27FC236}">
                <a16:creationId xmlns:a16="http://schemas.microsoft.com/office/drawing/2014/main" id="{558C7C88-D1FA-8212-21A6-50128479F714}"/>
              </a:ext>
            </a:extLst>
          </p:cNvPr>
          <p:cNvSpPr>
            <a:spLocks noGrp="1"/>
          </p:cNvSpPr>
          <p:nvPr>
            <p:ph type="body" sz="quarter" idx="12"/>
          </p:nvPr>
        </p:nvSpPr>
        <p:spPr>
          <a:xfrm>
            <a:off x="582613" y="2406649"/>
            <a:ext cx="3147558" cy="2044702"/>
          </a:xfrm>
          <a:solidFill>
            <a:schemeClr val="bg1"/>
          </a:solidFill>
          <a:effectLst>
            <a:outerShdw blurRad="127000" dist="127000" dir="2700000" algn="tl" rotWithShape="0">
              <a:prstClr val="black">
                <a:alpha val="20000"/>
              </a:prstClr>
            </a:outerShdw>
          </a:effectLst>
        </p:spPr>
        <p:txBody>
          <a:bodyPr lIns="182880" tIns="137160" rIns="182880" bIns="137160" anchor="ctr">
            <a:noAutofit/>
          </a:bodyPr>
          <a:lstStyle>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Text Placeholder 16">
            <a:extLst>
              <a:ext uri="{FF2B5EF4-FFF2-40B4-BE49-F238E27FC236}">
                <a16:creationId xmlns:a16="http://schemas.microsoft.com/office/drawing/2014/main" id="{83F672FA-8006-EBDF-D26E-AFCD178E96FE}"/>
              </a:ext>
            </a:extLst>
          </p:cNvPr>
          <p:cNvSpPr>
            <a:spLocks noGrp="1"/>
          </p:cNvSpPr>
          <p:nvPr>
            <p:ph type="body" sz="quarter" idx="13"/>
          </p:nvPr>
        </p:nvSpPr>
        <p:spPr>
          <a:xfrm>
            <a:off x="9155113" y="2406649"/>
            <a:ext cx="2404872" cy="2044702"/>
          </a:xfrm>
          <a:solidFill>
            <a:schemeClr val="bg1"/>
          </a:solidFill>
          <a:effectLst>
            <a:outerShdw blurRad="127000" dist="127000" dir="2700000" algn="tl" rotWithShape="0">
              <a:prstClr val="black">
                <a:alpha val="20000"/>
              </a:prstClr>
            </a:outerShdw>
          </a:effectLst>
        </p:spPr>
        <p:txBody>
          <a:bodyPr lIns="182880" tIns="137160" rIns="182880" bIns="137160" anchor="ctr">
            <a:no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01235698"/>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64.xml><?xml version="1.0" encoding="utf-8"?>
<p:sldLayout xmlns:a="http://schemas.openxmlformats.org/drawingml/2006/main" xmlns:r="http://schemas.openxmlformats.org/officeDocument/2006/relationships" xmlns:p="http://schemas.openxmlformats.org/presentationml/2006/main" showMasterSp="0" userDrawn="1">
  <p:cSld name="Karin">
    <p:spTree>
      <p:nvGrpSpPr>
        <p:cNvPr id="1" name=""/>
        <p:cNvGrpSpPr/>
        <p:nvPr/>
      </p:nvGrpSpPr>
      <p:grpSpPr>
        <a:xfrm>
          <a:off x="0" y="0"/>
          <a:ext cx="0" cy="0"/>
          <a:chOff x="0" y="0"/>
          <a:chExt cx="0" cy="0"/>
        </a:xfrm>
      </p:grpSpPr>
      <p:sp>
        <p:nvSpPr>
          <p:cNvPr id="3" name="Rectangle: Rounded Corners 12">
            <a:extLst>
              <a:ext uri="{FF2B5EF4-FFF2-40B4-BE49-F238E27FC236}">
                <a16:creationId xmlns:a16="http://schemas.microsoft.com/office/drawing/2014/main" id="{EB78A5C4-AB77-DC89-CB45-F24EC63686B1}"/>
              </a:ext>
            </a:extLst>
          </p:cNvPr>
          <p:cNvSpPr/>
          <p:nvPr userDrawn="1"/>
        </p:nvSpPr>
        <p:spPr bwMode="auto">
          <a:xfrm>
            <a:off x="-2151" y="3886200"/>
            <a:ext cx="12192000" cy="2971800"/>
          </a:xfrm>
          <a:prstGeom prst="rect">
            <a:avLst/>
          </a:prstGeom>
          <a:gradFill flip="none" rotWithShape="1">
            <a:gsLst>
              <a:gs pos="0">
                <a:srgbClr val="FFB3BB"/>
              </a:gs>
              <a:gs pos="100000">
                <a:srgbClr val="D59ED7"/>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lvl="0" defTabSz="932472" fontAlgn="base">
              <a:lnSpc>
                <a:spcPct val="90000"/>
              </a:lnSpc>
              <a:spcBef>
                <a:spcPct val="0"/>
              </a:spcBef>
              <a:spcAft>
                <a:spcPct val="0"/>
              </a:spcAft>
            </a:pPr>
            <a:endParaRPr lang="en-US" sz="600" b="0" i="0" noProof="0">
              <a:solidFill>
                <a:srgbClr val="FFFFFF"/>
              </a:solidFill>
              <a:cs typeface="Segoe Sans Text" pitchFamily="2" charset="0"/>
            </a:endParaRPr>
          </a:p>
        </p:txBody>
      </p:sp>
      <p:sp>
        <p:nvSpPr>
          <p:cNvPr id="5" name="TextBox 4">
            <a:extLst>
              <a:ext uri="{FF2B5EF4-FFF2-40B4-BE49-F238E27FC236}">
                <a16:creationId xmlns:a16="http://schemas.microsoft.com/office/drawing/2014/main" id="{C653EB54-F953-70EA-07C5-299843FCE513}"/>
              </a:ext>
            </a:extLst>
          </p:cNvPr>
          <p:cNvSpPr txBox="1"/>
          <p:nvPr userDrawn="1"/>
        </p:nvSpPr>
        <p:spPr>
          <a:xfrm>
            <a:off x="1704351" y="5906337"/>
            <a:ext cx="1966512"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rgbClr val="000000"/>
                </a:solidFill>
                <a:effectLst/>
                <a:uLnTx/>
                <a:uFillTx/>
                <a:latin typeface="+mj-lt"/>
                <a:ea typeface="+mn-ea"/>
                <a:cs typeface="Segoe Sans Display Semibold" pitchFamily="2" charset="0"/>
              </a:rPr>
              <a:t>Karin</a:t>
            </a:r>
            <a:r>
              <a:rPr kumimoji="0" lang="en-US" sz="1400" b="1" i="0" u="none" strike="noStrike" kern="1200" cap="none" spc="0" normalizeH="0" baseline="0" noProof="0">
                <a:ln>
                  <a:noFill/>
                </a:ln>
                <a:solidFill>
                  <a:srgbClr val="000000"/>
                </a:solidFill>
                <a:effectLst/>
                <a:uLnTx/>
                <a:uFillTx/>
                <a:latin typeface="Segoe Sans Display Semibold" pitchFamily="2" charset="0"/>
                <a:ea typeface="+mn-ea"/>
                <a:cs typeface="Segoe Sans Display Semibold" pitchFamily="2"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mn-lt"/>
                <a:ea typeface="+mn-ea"/>
                <a:cs typeface="Segoe Sans Text" pitchFamily="2" charset="0"/>
              </a:rPr>
              <a:t>Sales Associate</a:t>
            </a:r>
          </a:p>
        </p:txBody>
      </p:sp>
      <p:sp>
        <p:nvSpPr>
          <p:cNvPr id="2" name="Title 1">
            <a:extLst>
              <a:ext uri="{FF2B5EF4-FFF2-40B4-BE49-F238E27FC236}">
                <a16:creationId xmlns:a16="http://schemas.microsoft.com/office/drawing/2014/main" id="{33BFD8A7-F986-18DA-A4E7-D7CD08DAF789}"/>
              </a:ext>
            </a:extLst>
          </p:cNvPr>
          <p:cNvSpPr>
            <a:spLocks noGrp="1"/>
          </p:cNvSpPr>
          <p:nvPr>
            <p:ph type="title"/>
          </p:nvPr>
        </p:nvSpPr>
        <p:spPr>
          <a:xfrm>
            <a:off x="588263" y="457200"/>
            <a:ext cx="11018520" cy="430887"/>
          </a:xfrm>
        </p:spPr>
        <p:txBody>
          <a:bodyPr/>
          <a:lstStyle/>
          <a:p>
            <a:r>
              <a:rPr lang="en-US"/>
              <a:t>Click to edit Master title style</a:t>
            </a:r>
          </a:p>
        </p:txBody>
      </p:sp>
      <p:grpSp>
        <p:nvGrpSpPr>
          <p:cNvPr id="36" name="Group 35">
            <a:extLst>
              <a:ext uri="{FF2B5EF4-FFF2-40B4-BE49-F238E27FC236}">
                <a16:creationId xmlns:a16="http://schemas.microsoft.com/office/drawing/2014/main" id="{679D6490-E997-1BC8-00FE-1012139130F5}"/>
              </a:ext>
            </a:extLst>
          </p:cNvPr>
          <p:cNvGrpSpPr/>
          <p:nvPr userDrawn="1"/>
        </p:nvGrpSpPr>
        <p:grpSpPr>
          <a:xfrm>
            <a:off x="12284419" y="0"/>
            <a:ext cx="1151787" cy="6858000"/>
            <a:chOff x="12284419" y="0"/>
            <a:chExt cx="1151787" cy="9148820"/>
          </a:xfrm>
        </p:grpSpPr>
        <p:grpSp>
          <p:nvGrpSpPr>
            <p:cNvPr id="38" name="Group 37">
              <a:extLst>
                <a:ext uri="{FF2B5EF4-FFF2-40B4-BE49-F238E27FC236}">
                  <a16:creationId xmlns:a16="http://schemas.microsoft.com/office/drawing/2014/main" id="{128EA40D-1918-4D9C-8265-5BAADBABE163}"/>
                </a:ext>
              </a:extLst>
            </p:cNvPr>
            <p:cNvGrpSpPr/>
            <p:nvPr userDrawn="1"/>
          </p:nvGrpSpPr>
          <p:grpSpPr>
            <a:xfrm>
              <a:off x="12287924" y="4594589"/>
              <a:ext cx="1148282" cy="4554231"/>
              <a:chOff x="12286299" y="4581643"/>
              <a:chExt cx="1148282" cy="4554231"/>
            </a:xfrm>
          </p:grpSpPr>
          <p:sp>
            <p:nvSpPr>
              <p:cNvPr id="47" name="Rectangle 46">
                <a:extLst>
                  <a:ext uri="{FF2B5EF4-FFF2-40B4-BE49-F238E27FC236}">
                    <a16:creationId xmlns:a16="http://schemas.microsoft.com/office/drawing/2014/main" id="{FF0C9C56-3394-57C2-B5BF-DD34B9026586}"/>
                  </a:ext>
                </a:extLst>
              </p:cNvPr>
              <p:cNvSpPr/>
              <p:nvPr userDrawn="1"/>
            </p:nvSpPr>
            <p:spPr bwMode="auto">
              <a:xfrm rot="5400000">
                <a:off x="12739099" y="5004161"/>
                <a:ext cx="1118000" cy="272964"/>
              </a:xfrm>
              <a:prstGeom prst="rect">
                <a:avLst/>
              </a:prstGeom>
              <a:solidFill>
                <a:srgbClr val="FFB900"/>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algn="l" defTabSz="932472" fontAlgn="base">
                  <a:lnSpc>
                    <a:spcPct val="90000"/>
                  </a:lnSpc>
                  <a:spcBef>
                    <a:spcPct val="0"/>
                  </a:spcBef>
                  <a:spcAft>
                    <a:spcPct val="0"/>
                  </a:spcAft>
                </a:pPr>
                <a:r>
                  <a:rPr lang="en-US" sz="600" b="0" i="0">
                    <a:solidFill>
                      <a:schemeClr val="tx1"/>
                    </a:solidFill>
                    <a:latin typeface="+mj-lt"/>
                    <a:ea typeface="Segoe UI" pitchFamily="34" charset="0"/>
                    <a:cs typeface="Segoe Sans Text" pitchFamily="2" charset="0"/>
                  </a:rPr>
                  <a:t>Yellow</a:t>
                </a:r>
              </a:p>
              <a:p>
                <a:pPr algn="l" defTabSz="932472" fontAlgn="base">
                  <a:lnSpc>
                    <a:spcPct val="90000"/>
                  </a:lnSpc>
                  <a:spcBef>
                    <a:spcPct val="0"/>
                  </a:spcBef>
                  <a:spcAft>
                    <a:spcPct val="0"/>
                  </a:spcAft>
                </a:pPr>
                <a:r>
                  <a:rPr lang="en-US" sz="600" b="0" i="0">
                    <a:solidFill>
                      <a:schemeClr val="tx1"/>
                    </a:solidFill>
                    <a:ea typeface="Segoe UI" pitchFamily="34" charset="0"/>
                    <a:cs typeface="Segoe Sans Text" pitchFamily="2" charset="0"/>
                  </a:rPr>
                  <a:t>FFB900</a:t>
                </a:r>
              </a:p>
            </p:txBody>
          </p:sp>
          <p:sp>
            <p:nvSpPr>
              <p:cNvPr id="48" name="Rectangle 47">
                <a:extLst>
                  <a:ext uri="{FF2B5EF4-FFF2-40B4-BE49-F238E27FC236}">
                    <a16:creationId xmlns:a16="http://schemas.microsoft.com/office/drawing/2014/main" id="{D8444CD2-4395-D24B-0C50-124A00AD8985}"/>
                  </a:ext>
                </a:extLst>
              </p:cNvPr>
              <p:cNvSpPr/>
              <p:nvPr userDrawn="1"/>
            </p:nvSpPr>
            <p:spPr bwMode="auto">
              <a:xfrm rot="5400000">
                <a:off x="12447327" y="5004161"/>
                <a:ext cx="1118000" cy="272964"/>
              </a:xfrm>
              <a:prstGeom prst="rect">
                <a:avLst/>
              </a:prstGeom>
              <a:gradFill flip="none" rotWithShape="1">
                <a:gsLst>
                  <a:gs pos="0">
                    <a:srgbClr val="FFB900"/>
                  </a:gs>
                  <a:gs pos="100000">
                    <a:srgbClr val="FFB3BB"/>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lvl="0" defTabSz="932472" fontAlgn="base">
                  <a:lnSpc>
                    <a:spcPct val="90000"/>
                  </a:lnSpc>
                  <a:spcBef>
                    <a:spcPct val="0"/>
                  </a:spcBef>
                  <a:spcAft>
                    <a:spcPct val="0"/>
                  </a:spcAft>
                </a:pPr>
                <a:endParaRPr lang="en-US" sz="600" b="0" i="0">
                  <a:solidFill>
                    <a:srgbClr val="FFFFFF"/>
                  </a:solidFill>
                  <a:ea typeface="Segoe UI" pitchFamily="34" charset="0"/>
                  <a:cs typeface="Segoe Sans Text" pitchFamily="2" charset="0"/>
                </a:endParaRPr>
              </a:p>
            </p:txBody>
          </p:sp>
          <p:sp>
            <p:nvSpPr>
              <p:cNvPr id="49" name="Rectangle 48">
                <a:extLst>
                  <a:ext uri="{FF2B5EF4-FFF2-40B4-BE49-F238E27FC236}">
                    <a16:creationId xmlns:a16="http://schemas.microsoft.com/office/drawing/2014/main" id="{D1230626-CCE8-9396-5F12-307CC5967777}"/>
                  </a:ext>
                </a:extLst>
              </p:cNvPr>
              <p:cNvSpPr/>
              <p:nvPr userDrawn="1"/>
            </p:nvSpPr>
            <p:spPr bwMode="auto">
              <a:xfrm rot="5400000">
                <a:off x="12155554" y="5004161"/>
                <a:ext cx="1118000" cy="272964"/>
              </a:xfrm>
              <a:prstGeom prst="rect">
                <a:avLst/>
              </a:prstGeom>
              <a:solidFill>
                <a:srgbClr val="8DE97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algn="l" defTabSz="932472" fontAlgn="base">
                  <a:lnSpc>
                    <a:spcPct val="90000"/>
                  </a:lnSpc>
                  <a:spcBef>
                    <a:spcPct val="0"/>
                  </a:spcBef>
                  <a:spcAft>
                    <a:spcPct val="0"/>
                  </a:spcAft>
                </a:pPr>
                <a:r>
                  <a:rPr lang="en-US" sz="600" b="0" i="0">
                    <a:solidFill>
                      <a:schemeClr val="tx1"/>
                    </a:solidFill>
                    <a:latin typeface="+mj-lt"/>
                    <a:ea typeface="Segoe UI" pitchFamily="34" charset="0"/>
                    <a:cs typeface="Segoe Sans Text" pitchFamily="2" charset="0"/>
                  </a:rPr>
                  <a:t>Green</a:t>
                </a:r>
              </a:p>
              <a:p>
                <a:pPr algn="l" defTabSz="932472" fontAlgn="base">
                  <a:lnSpc>
                    <a:spcPct val="90000"/>
                  </a:lnSpc>
                  <a:spcBef>
                    <a:spcPct val="0"/>
                  </a:spcBef>
                  <a:spcAft>
                    <a:spcPct val="0"/>
                  </a:spcAft>
                </a:pPr>
                <a:r>
                  <a:rPr lang="en-US" sz="600" b="0" i="0">
                    <a:solidFill>
                      <a:schemeClr val="tx1"/>
                    </a:solidFill>
                    <a:ea typeface="Segoe UI" pitchFamily="34" charset="0"/>
                    <a:cs typeface="Segoe Sans Text" pitchFamily="2" charset="0"/>
                  </a:rPr>
                  <a:t>#8DE971</a:t>
                </a:r>
              </a:p>
            </p:txBody>
          </p:sp>
          <p:sp>
            <p:nvSpPr>
              <p:cNvPr id="50" name="Rectangle 49">
                <a:extLst>
                  <a:ext uri="{FF2B5EF4-FFF2-40B4-BE49-F238E27FC236}">
                    <a16:creationId xmlns:a16="http://schemas.microsoft.com/office/drawing/2014/main" id="{194AF058-21BD-6ACE-1EEB-4005276FD594}"/>
                  </a:ext>
                </a:extLst>
              </p:cNvPr>
              <p:cNvSpPr/>
              <p:nvPr userDrawn="1"/>
            </p:nvSpPr>
            <p:spPr bwMode="auto">
              <a:xfrm rot="5400000">
                <a:off x="11863781" y="5004161"/>
                <a:ext cx="1118000" cy="272964"/>
              </a:xfrm>
              <a:prstGeom prst="rect">
                <a:avLst/>
              </a:prstGeom>
              <a:gradFill flip="none" rotWithShape="1">
                <a:gsLst>
                  <a:gs pos="0">
                    <a:srgbClr val="8DE971"/>
                  </a:gs>
                  <a:gs pos="100000">
                    <a:srgbClr val="49C5B1"/>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lvl="0" defTabSz="932472" fontAlgn="base">
                  <a:lnSpc>
                    <a:spcPct val="90000"/>
                  </a:lnSpc>
                  <a:spcBef>
                    <a:spcPct val="0"/>
                  </a:spcBef>
                  <a:spcAft>
                    <a:spcPct val="0"/>
                  </a:spcAft>
                </a:pPr>
                <a:endParaRPr lang="en-US" sz="600" b="0" i="0">
                  <a:solidFill>
                    <a:srgbClr val="FFFFFF"/>
                  </a:solidFill>
                  <a:ea typeface="Segoe UI" pitchFamily="34" charset="0"/>
                  <a:cs typeface="Segoe Sans Text" pitchFamily="2" charset="0"/>
                </a:endParaRPr>
              </a:p>
            </p:txBody>
          </p:sp>
          <p:sp>
            <p:nvSpPr>
              <p:cNvPr id="51" name="Rectangle 50">
                <a:extLst>
                  <a:ext uri="{FF2B5EF4-FFF2-40B4-BE49-F238E27FC236}">
                    <a16:creationId xmlns:a16="http://schemas.microsoft.com/office/drawing/2014/main" id="{2C6F1D0F-3E73-B12F-DFFD-09E1FD97C0BB}"/>
                  </a:ext>
                </a:extLst>
              </p:cNvPr>
              <p:cNvSpPr/>
              <p:nvPr userDrawn="1"/>
            </p:nvSpPr>
            <p:spPr bwMode="auto">
              <a:xfrm rot="5400000">
                <a:off x="12739099" y="6149572"/>
                <a:ext cx="1118000" cy="272964"/>
              </a:xfrm>
              <a:prstGeom prst="rect">
                <a:avLst/>
              </a:prstGeom>
              <a:solidFill>
                <a:srgbClr val="FFB3BB"/>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algn="l" defTabSz="932472" fontAlgn="base">
                  <a:lnSpc>
                    <a:spcPct val="90000"/>
                  </a:lnSpc>
                  <a:spcBef>
                    <a:spcPct val="0"/>
                  </a:spcBef>
                  <a:spcAft>
                    <a:spcPct val="0"/>
                  </a:spcAft>
                </a:pPr>
                <a:r>
                  <a:rPr lang="en-US" sz="600" b="0" i="0">
                    <a:solidFill>
                      <a:schemeClr val="tx1"/>
                    </a:solidFill>
                    <a:latin typeface="+mj-lt"/>
                    <a:ea typeface="Segoe UI" pitchFamily="34" charset="0"/>
                    <a:cs typeface="Segoe Sans Text" pitchFamily="2" charset="0"/>
                  </a:rPr>
                  <a:t>Light Red</a:t>
                </a:r>
              </a:p>
              <a:p>
                <a:pPr algn="l" defTabSz="932472" fontAlgn="base">
                  <a:lnSpc>
                    <a:spcPct val="90000"/>
                  </a:lnSpc>
                  <a:spcBef>
                    <a:spcPct val="0"/>
                  </a:spcBef>
                  <a:spcAft>
                    <a:spcPct val="0"/>
                  </a:spcAft>
                </a:pPr>
                <a:r>
                  <a:rPr lang="en-US" sz="600" b="0" i="0">
                    <a:solidFill>
                      <a:schemeClr val="tx1"/>
                    </a:solidFill>
                    <a:ea typeface="Segoe UI" pitchFamily="34" charset="0"/>
                    <a:cs typeface="Segoe Sans Text" pitchFamily="2" charset="0"/>
                  </a:rPr>
                  <a:t>#FFB3BB</a:t>
                </a:r>
              </a:p>
            </p:txBody>
          </p:sp>
          <p:sp>
            <p:nvSpPr>
              <p:cNvPr id="52" name="Rectangle 51">
                <a:extLst>
                  <a:ext uri="{FF2B5EF4-FFF2-40B4-BE49-F238E27FC236}">
                    <a16:creationId xmlns:a16="http://schemas.microsoft.com/office/drawing/2014/main" id="{FCFD8F1C-514D-2391-9029-04A36DFAF67B}"/>
                  </a:ext>
                </a:extLst>
              </p:cNvPr>
              <p:cNvSpPr/>
              <p:nvPr userDrawn="1"/>
            </p:nvSpPr>
            <p:spPr bwMode="auto">
              <a:xfrm rot="5400000">
                <a:off x="12447327" y="6149572"/>
                <a:ext cx="1118000" cy="272964"/>
              </a:xfrm>
              <a:prstGeom prst="rect">
                <a:avLst/>
              </a:prstGeom>
              <a:gradFill flip="none" rotWithShape="1">
                <a:gsLst>
                  <a:gs pos="0">
                    <a:srgbClr val="FFB3BB"/>
                  </a:gs>
                  <a:gs pos="100000">
                    <a:srgbClr val="D59ED7"/>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lvl="0" defTabSz="932472" fontAlgn="base">
                  <a:lnSpc>
                    <a:spcPct val="90000"/>
                  </a:lnSpc>
                  <a:spcBef>
                    <a:spcPct val="0"/>
                  </a:spcBef>
                  <a:spcAft>
                    <a:spcPct val="0"/>
                  </a:spcAft>
                </a:pPr>
                <a:endParaRPr lang="en-US" sz="600" b="0" i="0">
                  <a:solidFill>
                    <a:srgbClr val="FFFFFF"/>
                  </a:solidFill>
                  <a:ea typeface="Segoe UI" pitchFamily="34" charset="0"/>
                  <a:cs typeface="Segoe Sans Text" pitchFamily="2" charset="0"/>
                </a:endParaRPr>
              </a:p>
            </p:txBody>
          </p:sp>
          <p:sp>
            <p:nvSpPr>
              <p:cNvPr id="53" name="Rectangle 52">
                <a:extLst>
                  <a:ext uri="{FF2B5EF4-FFF2-40B4-BE49-F238E27FC236}">
                    <a16:creationId xmlns:a16="http://schemas.microsoft.com/office/drawing/2014/main" id="{B229C387-7F40-31E3-6E21-3C6B23897AB0}"/>
                  </a:ext>
                </a:extLst>
              </p:cNvPr>
              <p:cNvSpPr/>
              <p:nvPr userDrawn="1"/>
            </p:nvSpPr>
            <p:spPr bwMode="auto">
              <a:xfrm rot="5400000">
                <a:off x="12155554" y="6149572"/>
                <a:ext cx="1118000" cy="272964"/>
              </a:xfrm>
              <a:prstGeom prst="rect">
                <a:avLst/>
              </a:prstGeom>
              <a:solidFill>
                <a:srgbClr val="49C5B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algn="l" defTabSz="932472" fontAlgn="base">
                  <a:lnSpc>
                    <a:spcPct val="90000"/>
                  </a:lnSpc>
                  <a:spcBef>
                    <a:spcPct val="0"/>
                  </a:spcBef>
                  <a:spcAft>
                    <a:spcPct val="0"/>
                  </a:spcAft>
                </a:pPr>
                <a:r>
                  <a:rPr lang="en-US" sz="600" b="0" i="0">
                    <a:solidFill>
                      <a:schemeClr val="tx1"/>
                    </a:solidFill>
                    <a:latin typeface="+mj-lt"/>
                    <a:ea typeface="Segoe UI" pitchFamily="34" charset="0"/>
                    <a:cs typeface="Segoe Sans Text" pitchFamily="2" charset="0"/>
                  </a:rPr>
                  <a:t>Teal</a:t>
                </a:r>
              </a:p>
              <a:p>
                <a:pPr algn="l" defTabSz="932472" fontAlgn="base">
                  <a:lnSpc>
                    <a:spcPct val="90000"/>
                  </a:lnSpc>
                  <a:spcBef>
                    <a:spcPct val="0"/>
                  </a:spcBef>
                  <a:spcAft>
                    <a:spcPct val="0"/>
                  </a:spcAft>
                </a:pPr>
                <a:r>
                  <a:rPr lang="en-US" sz="600" b="0" i="0">
                    <a:solidFill>
                      <a:schemeClr val="tx1"/>
                    </a:solidFill>
                    <a:ea typeface="Segoe UI" pitchFamily="34" charset="0"/>
                    <a:cs typeface="Segoe Sans Text" pitchFamily="2" charset="0"/>
                  </a:rPr>
                  <a:t>#49C5B1</a:t>
                </a:r>
              </a:p>
              <a:p>
                <a:pPr algn="l" defTabSz="932472" fontAlgn="base">
                  <a:lnSpc>
                    <a:spcPct val="90000"/>
                  </a:lnSpc>
                  <a:spcBef>
                    <a:spcPct val="0"/>
                  </a:spcBef>
                  <a:spcAft>
                    <a:spcPct val="0"/>
                  </a:spcAft>
                </a:pPr>
                <a:endParaRPr lang="en-US" sz="600" b="0" i="0">
                  <a:solidFill>
                    <a:srgbClr val="FFFFFF"/>
                  </a:solidFill>
                  <a:ea typeface="Segoe UI" pitchFamily="34" charset="0"/>
                  <a:cs typeface="Segoe Sans Text" pitchFamily="2" charset="0"/>
                </a:endParaRPr>
              </a:p>
            </p:txBody>
          </p:sp>
          <p:sp>
            <p:nvSpPr>
              <p:cNvPr id="54" name="Rectangle 53">
                <a:extLst>
                  <a:ext uri="{FF2B5EF4-FFF2-40B4-BE49-F238E27FC236}">
                    <a16:creationId xmlns:a16="http://schemas.microsoft.com/office/drawing/2014/main" id="{20AA10AA-AD6A-4CEC-2409-07A3B7CF20B2}"/>
                  </a:ext>
                </a:extLst>
              </p:cNvPr>
              <p:cNvSpPr/>
              <p:nvPr userDrawn="1"/>
            </p:nvSpPr>
            <p:spPr bwMode="auto">
              <a:xfrm rot="5400000">
                <a:off x="11863781" y="6149572"/>
                <a:ext cx="1118000" cy="272964"/>
              </a:xfrm>
              <a:prstGeom prst="rect">
                <a:avLst/>
              </a:prstGeom>
              <a:gradFill flip="none" rotWithShape="1">
                <a:gsLst>
                  <a:gs pos="0">
                    <a:srgbClr val="49C5B1"/>
                  </a:gs>
                  <a:gs pos="100000">
                    <a:srgbClr val="8DC8E8"/>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lvl="0" defTabSz="932472" fontAlgn="base">
                  <a:lnSpc>
                    <a:spcPct val="90000"/>
                  </a:lnSpc>
                  <a:spcBef>
                    <a:spcPct val="0"/>
                  </a:spcBef>
                  <a:spcAft>
                    <a:spcPct val="0"/>
                  </a:spcAft>
                </a:pPr>
                <a:endParaRPr lang="en-US" sz="600" b="0" i="0">
                  <a:solidFill>
                    <a:srgbClr val="FFFFFF"/>
                  </a:solidFill>
                  <a:ea typeface="Segoe UI" pitchFamily="34" charset="0"/>
                  <a:cs typeface="Segoe Sans Text" pitchFamily="2" charset="0"/>
                </a:endParaRPr>
              </a:p>
            </p:txBody>
          </p:sp>
          <p:sp>
            <p:nvSpPr>
              <p:cNvPr id="55" name="Rectangle 54">
                <a:extLst>
                  <a:ext uri="{FF2B5EF4-FFF2-40B4-BE49-F238E27FC236}">
                    <a16:creationId xmlns:a16="http://schemas.microsoft.com/office/drawing/2014/main" id="{317572AF-11E9-6D8E-9182-2B85D0E6AF97}"/>
                  </a:ext>
                </a:extLst>
              </p:cNvPr>
              <p:cNvSpPr/>
              <p:nvPr userDrawn="1"/>
            </p:nvSpPr>
            <p:spPr bwMode="auto">
              <a:xfrm rot="5400000">
                <a:off x="12739099" y="7294982"/>
                <a:ext cx="1118000" cy="272964"/>
              </a:xfrm>
              <a:prstGeom prst="rect">
                <a:avLst/>
              </a:prstGeom>
              <a:solidFill>
                <a:srgbClr val="D59ED7"/>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algn="l" defTabSz="932472" fontAlgn="base">
                  <a:lnSpc>
                    <a:spcPct val="90000"/>
                  </a:lnSpc>
                  <a:spcBef>
                    <a:spcPct val="0"/>
                  </a:spcBef>
                  <a:spcAft>
                    <a:spcPct val="0"/>
                  </a:spcAft>
                </a:pPr>
                <a:r>
                  <a:rPr lang="en-US" sz="600" b="0" i="0" err="1">
                    <a:solidFill>
                      <a:schemeClr val="tx1"/>
                    </a:solidFill>
                    <a:latin typeface="+mj-lt"/>
                    <a:ea typeface="Segoe UI" pitchFamily="34" charset="0"/>
                    <a:cs typeface="Segoe Sans Text" pitchFamily="2" charset="0"/>
                  </a:rPr>
                  <a:t>Ligh</a:t>
                </a:r>
                <a:r>
                  <a:rPr lang="en-US" sz="600" b="0" i="0">
                    <a:solidFill>
                      <a:schemeClr val="tx1"/>
                    </a:solidFill>
                    <a:latin typeface="+mj-lt"/>
                    <a:ea typeface="Segoe UI" pitchFamily="34" charset="0"/>
                    <a:cs typeface="Segoe Sans Text" pitchFamily="2" charset="0"/>
                  </a:rPr>
                  <a:t> Magenta</a:t>
                </a:r>
              </a:p>
              <a:p>
                <a:pPr algn="l" defTabSz="932472" fontAlgn="base">
                  <a:lnSpc>
                    <a:spcPct val="90000"/>
                  </a:lnSpc>
                  <a:spcBef>
                    <a:spcPct val="0"/>
                  </a:spcBef>
                  <a:spcAft>
                    <a:spcPct val="0"/>
                  </a:spcAft>
                </a:pPr>
                <a:r>
                  <a:rPr lang="en-US" sz="600" b="0" i="0">
                    <a:solidFill>
                      <a:schemeClr val="tx1"/>
                    </a:solidFill>
                    <a:ea typeface="Segoe UI" pitchFamily="34" charset="0"/>
                    <a:cs typeface="Segoe Sans Text" pitchFamily="2" charset="0"/>
                  </a:rPr>
                  <a:t>#D59ED7</a:t>
                </a:r>
              </a:p>
            </p:txBody>
          </p:sp>
          <p:sp>
            <p:nvSpPr>
              <p:cNvPr id="56" name="Rectangle 55">
                <a:extLst>
                  <a:ext uri="{FF2B5EF4-FFF2-40B4-BE49-F238E27FC236}">
                    <a16:creationId xmlns:a16="http://schemas.microsoft.com/office/drawing/2014/main" id="{CDB9EFF2-4529-84E4-1142-CD4A74107D7C}"/>
                  </a:ext>
                </a:extLst>
              </p:cNvPr>
              <p:cNvSpPr/>
              <p:nvPr userDrawn="1"/>
            </p:nvSpPr>
            <p:spPr bwMode="auto">
              <a:xfrm rot="5400000">
                <a:off x="12447327" y="7294982"/>
                <a:ext cx="1118000" cy="272964"/>
              </a:xfrm>
              <a:prstGeom prst="rect">
                <a:avLst/>
              </a:prstGeom>
              <a:gradFill flip="none" rotWithShape="1">
                <a:gsLst>
                  <a:gs pos="0">
                    <a:srgbClr val="D59ED7"/>
                  </a:gs>
                  <a:gs pos="100000">
                    <a:srgbClr val="C03BC4"/>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lvl="0" defTabSz="932472" fontAlgn="base">
                  <a:lnSpc>
                    <a:spcPct val="90000"/>
                  </a:lnSpc>
                  <a:spcBef>
                    <a:spcPct val="0"/>
                  </a:spcBef>
                  <a:spcAft>
                    <a:spcPct val="0"/>
                  </a:spcAft>
                </a:pPr>
                <a:endParaRPr lang="en-US" sz="600" b="0" i="0">
                  <a:solidFill>
                    <a:srgbClr val="FFFFFF"/>
                  </a:solidFill>
                  <a:ea typeface="Segoe UI" pitchFamily="34" charset="0"/>
                  <a:cs typeface="Segoe Sans Text" pitchFamily="2" charset="0"/>
                </a:endParaRPr>
              </a:p>
            </p:txBody>
          </p:sp>
          <p:sp>
            <p:nvSpPr>
              <p:cNvPr id="57" name="Rectangle 56">
                <a:extLst>
                  <a:ext uri="{FF2B5EF4-FFF2-40B4-BE49-F238E27FC236}">
                    <a16:creationId xmlns:a16="http://schemas.microsoft.com/office/drawing/2014/main" id="{27D9795D-58EE-209A-74BA-57B530B2613F}"/>
                  </a:ext>
                </a:extLst>
              </p:cNvPr>
              <p:cNvSpPr/>
              <p:nvPr userDrawn="1"/>
            </p:nvSpPr>
            <p:spPr bwMode="auto">
              <a:xfrm rot="5400000">
                <a:off x="12155554" y="7294982"/>
                <a:ext cx="1118000" cy="272964"/>
              </a:xfrm>
              <a:prstGeom prst="rect">
                <a:avLst/>
              </a:prstGeom>
              <a:solidFill>
                <a:srgbClr val="8DC8E8"/>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algn="l" defTabSz="932472" fontAlgn="base">
                  <a:lnSpc>
                    <a:spcPct val="90000"/>
                  </a:lnSpc>
                  <a:spcBef>
                    <a:spcPct val="0"/>
                  </a:spcBef>
                  <a:spcAft>
                    <a:spcPct val="0"/>
                  </a:spcAft>
                </a:pPr>
                <a:r>
                  <a:rPr lang="en-US" sz="600" b="0" i="0">
                    <a:solidFill>
                      <a:schemeClr val="tx1"/>
                    </a:solidFill>
                    <a:latin typeface="+mj-lt"/>
                    <a:ea typeface="Segoe UI" pitchFamily="34" charset="0"/>
                    <a:cs typeface="Segoe Sans Text" pitchFamily="2" charset="0"/>
                  </a:rPr>
                  <a:t>Light Blue</a:t>
                </a:r>
              </a:p>
              <a:p>
                <a:pPr algn="l" defTabSz="932472" fontAlgn="base">
                  <a:lnSpc>
                    <a:spcPct val="90000"/>
                  </a:lnSpc>
                  <a:spcBef>
                    <a:spcPct val="0"/>
                  </a:spcBef>
                  <a:spcAft>
                    <a:spcPct val="0"/>
                  </a:spcAft>
                </a:pPr>
                <a:r>
                  <a:rPr lang="en-US" sz="600" b="0" i="0">
                    <a:solidFill>
                      <a:schemeClr val="tx1"/>
                    </a:solidFill>
                    <a:ea typeface="Segoe UI" pitchFamily="34" charset="0"/>
                    <a:cs typeface="Segoe Sans Text" pitchFamily="2" charset="0"/>
                  </a:rPr>
                  <a:t>#8DC8E8</a:t>
                </a:r>
              </a:p>
            </p:txBody>
          </p:sp>
          <p:sp>
            <p:nvSpPr>
              <p:cNvPr id="58" name="Rectangle 57">
                <a:extLst>
                  <a:ext uri="{FF2B5EF4-FFF2-40B4-BE49-F238E27FC236}">
                    <a16:creationId xmlns:a16="http://schemas.microsoft.com/office/drawing/2014/main" id="{7F23E56F-DCAA-CA0C-1F67-47F364F0B19E}"/>
                  </a:ext>
                </a:extLst>
              </p:cNvPr>
              <p:cNvSpPr/>
              <p:nvPr userDrawn="1"/>
            </p:nvSpPr>
            <p:spPr bwMode="auto">
              <a:xfrm rot="5400000">
                <a:off x="11863781" y="7294982"/>
                <a:ext cx="1118000" cy="272964"/>
              </a:xfrm>
              <a:prstGeom prst="rect">
                <a:avLst/>
              </a:prstGeom>
              <a:gradFill flip="none" rotWithShape="1">
                <a:gsLst>
                  <a:gs pos="0">
                    <a:srgbClr val="8DC8E8"/>
                  </a:gs>
                  <a:gs pos="100000">
                    <a:srgbClr val="0078D4"/>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lvl="0" defTabSz="932472" fontAlgn="base">
                  <a:lnSpc>
                    <a:spcPct val="90000"/>
                  </a:lnSpc>
                  <a:spcBef>
                    <a:spcPct val="0"/>
                  </a:spcBef>
                  <a:spcAft>
                    <a:spcPct val="0"/>
                  </a:spcAft>
                </a:pPr>
                <a:endParaRPr lang="en-US" sz="600" b="0" i="0">
                  <a:solidFill>
                    <a:srgbClr val="FFFFFF"/>
                  </a:solidFill>
                  <a:ea typeface="Segoe UI" pitchFamily="34" charset="0"/>
                  <a:cs typeface="Segoe Sans Text" pitchFamily="2" charset="0"/>
                </a:endParaRPr>
              </a:p>
            </p:txBody>
          </p:sp>
          <p:sp>
            <p:nvSpPr>
              <p:cNvPr id="59" name="Rectangle 58">
                <a:extLst>
                  <a:ext uri="{FF2B5EF4-FFF2-40B4-BE49-F238E27FC236}">
                    <a16:creationId xmlns:a16="http://schemas.microsoft.com/office/drawing/2014/main" id="{1BF26E82-1D1B-E54D-609E-21D6774F2662}"/>
                  </a:ext>
                </a:extLst>
              </p:cNvPr>
              <p:cNvSpPr/>
              <p:nvPr userDrawn="1"/>
            </p:nvSpPr>
            <p:spPr bwMode="auto">
              <a:xfrm rot="5400000">
                <a:off x="12739099" y="8440392"/>
                <a:ext cx="1118000" cy="272964"/>
              </a:xfrm>
              <a:prstGeom prst="rect">
                <a:avLst/>
              </a:prstGeom>
              <a:solidFill>
                <a:srgbClr val="C03BC4"/>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algn="l" defTabSz="932472" fontAlgn="base">
                  <a:lnSpc>
                    <a:spcPct val="90000"/>
                  </a:lnSpc>
                  <a:spcBef>
                    <a:spcPct val="0"/>
                  </a:spcBef>
                  <a:spcAft>
                    <a:spcPct val="0"/>
                  </a:spcAft>
                </a:pPr>
                <a:r>
                  <a:rPr lang="en-US" sz="600" b="0" i="0">
                    <a:solidFill>
                      <a:srgbClr val="FFFFFF"/>
                    </a:solidFill>
                    <a:ea typeface="Segoe UI" pitchFamily="34" charset="0"/>
                    <a:cs typeface="Segoe Sans Text" pitchFamily="2" charset="0"/>
                  </a:rPr>
                  <a:t>Magenta</a:t>
                </a:r>
              </a:p>
              <a:p>
                <a:pPr algn="l" defTabSz="932472" fontAlgn="base">
                  <a:lnSpc>
                    <a:spcPct val="90000"/>
                  </a:lnSpc>
                  <a:spcBef>
                    <a:spcPct val="0"/>
                  </a:spcBef>
                  <a:spcAft>
                    <a:spcPct val="0"/>
                  </a:spcAft>
                </a:pPr>
                <a:r>
                  <a:rPr lang="en-US" sz="600" b="0" i="0">
                    <a:solidFill>
                      <a:srgbClr val="FFFFFF"/>
                    </a:solidFill>
                    <a:ea typeface="Segoe UI" pitchFamily="34" charset="0"/>
                    <a:cs typeface="Segoe Sans Text" pitchFamily="2" charset="0"/>
                  </a:rPr>
                  <a:t>#C03BC4</a:t>
                </a:r>
              </a:p>
            </p:txBody>
          </p:sp>
          <p:sp>
            <p:nvSpPr>
              <p:cNvPr id="60" name="Rectangle 59">
                <a:extLst>
                  <a:ext uri="{FF2B5EF4-FFF2-40B4-BE49-F238E27FC236}">
                    <a16:creationId xmlns:a16="http://schemas.microsoft.com/office/drawing/2014/main" id="{F2A6462D-1170-B18F-FB23-47C7F71A5274}"/>
                  </a:ext>
                </a:extLst>
              </p:cNvPr>
              <p:cNvSpPr/>
              <p:nvPr userDrawn="1"/>
            </p:nvSpPr>
            <p:spPr bwMode="auto">
              <a:xfrm rot="5400000">
                <a:off x="12447327" y="8440392"/>
                <a:ext cx="1118000" cy="272964"/>
              </a:xfrm>
              <a:prstGeom prst="rect">
                <a:avLst/>
              </a:prstGeom>
              <a:gradFill flip="none" rotWithShape="1">
                <a:gsLst>
                  <a:gs pos="0">
                    <a:srgbClr val="C03BC4"/>
                  </a:gs>
                  <a:gs pos="100000">
                    <a:schemeClr val="accent1"/>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lvl="0" defTabSz="932472" fontAlgn="base">
                  <a:lnSpc>
                    <a:spcPct val="90000"/>
                  </a:lnSpc>
                  <a:spcBef>
                    <a:spcPct val="0"/>
                  </a:spcBef>
                  <a:spcAft>
                    <a:spcPct val="0"/>
                  </a:spcAft>
                </a:pPr>
                <a:endParaRPr lang="en-US" sz="600" b="0" i="0">
                  <a:solidFill>
                    <a:srgbClr val="FFFFFF"/>
                  </a:solidFill>
                  <a:ea typeface="Segoe UI" pitchFamily="34" charset="0"/>
                  <a:cs typeface="Segoe Sans Text" pitchFamily="2" charset="0"/>
                </a:endParaRPr>
              </a:p>
            </p:txBody>
          </p:sp>
          <p:sp>
            <p:nvSpPr>
              <p:cNvPr id="61" name="Rectangle 60">
                <a:extLst>
                  <a:ext uri="{FF2B5EF4-FFF2-40B4-BE49-F238E27FC236}">
                    <a16:creationId xmlns:a16="http://schemas.microsoft.com/office/drawing/2014/main" id="{978C76D3-3E04-95C2-1F86-531DF3DDBA10}"/>
                  </a:ext>
                </a:extLst>
              </p:cNvPr>
              <p:cNvSpPr/>
              <p:nvPr userDrawn="1"/>
            </p:nvSpPr>
            <p:spPr bwMode="auto">
              <a:xfrm rot="5400000">
                <a:off x="12155554" y="8440392"/>
                <a:ext cx="1118000" cy="272964"/>
              </a:xfrm>
              <a:prstGeom prst="rect">
                <a:avLst/>
              </a:prstGeom>
              <a:solidFill>
                <a:srgbClr val="0078D4"/>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algn="l" defTabSz="932472" fontAlgn="base">
                  <a:lnSpc>
                    <a:spcPct val="90000"/>
                  </a:lnSpc>
                  <a:spcBef>
                    <a:spcPct val="0"/>
                  </a:spcBef>
                  <a:spcAft>
                    <a:spcPct val="0"/>
                  </a:spcAft>
                </a:pPr>
                <a:r>
                  <a:rPr lang="en-US" sz="600" b="0" i="0">
                    <a:solidFill>
                      <a:srgbClr val="FFFFFF"/>
                    </a:solidFill>
                    <a:ea typeface="Segoe UI" pitchFamily="34" charset="0"/>
                    <a:cs typeface="Segoe Sans Text" pitchFamily="2" charset="0"/>
                  </a:rPr>
                  <a:t>Blue</a:t>
                </a:r>
              </a:p>
              <a:p>
                <a:pPr algn="l" defTabSz="932472" fontAlgn="base">
                  <a:lnSpc>
                    <a:spcPct val="90000"/>
                  </a:lnSpc>
                  <a:spcBef>
                    <a:spcPct val="0"/>
                  </a:spcBef>
                  <a:spcAft>
                    <a:spcPct val="0"/>
                  </a:spcAft>
                </a:pPr>
                <a:r>
                  <a:rPr lang="en-US" sz="600" b="0" i="0">
                    <a:solidFill>
                      <a:srgbClr val="FFFFFF"/>
                    </a:solidFill>
                    <a:ea typeface="Segoe UI" pitchFamily="34" charset="0"/>
                    <a:cs typeface="Segoe Sans Text" pitchFamily="2" charset="0"/>
                  </a:rPr>
                  <a:t>#0078D4</a:t>
                </a:r>
              </a:p>
              <a:p>
                <a:pPr algn="l" defTabSz="932472" fontAlgn="base">
                  <a:lnSpc>
                    <a:spcPct val="90000"/>
                  </a:lnSpc>
                  <a:spcBef>
                    <a:spcPct val="0"/>
                  </a:spcBef>
                  <a:spcAft>
                    <a:spcPct val="0"/>
                  </a:spcAft>
                </a:pPr>
                <a:endParaRPr lang="en-US" sz="600" b="0" i="0">
                  <a:solidFill>
                    <a:srgbClr val="FFFFFF"/>
                  </a:solidFill>
                  <a:ea typeface="Segoe UI" pitchFamily="34" charset="0"/>
                  <a:cs typeface="Segoe Sans Text" pitchFamily="2" charset="0"/>
                </a:endParaRPr>
              </a:p>
            </p:txBody>
          </p:sp>
          <p:sp>
            <p:nvSpPr>
              <p:cNvPr id="62" name="Rectangle 61">
                <a:extLst>
                  <a:ext uri="{FF2B5EF4-FFF2-40B4-BE49-F238E27FC236}">
                    <a16:creationId xmlns:a16="http://schemas.microsoft.com/office/drawing/2014/main" id="{D87ADF8C-2C01-03CF-F420-643609C29B6B}"/>
                  </a:ext>
                </a:extLst>
              </p:cNvPr>
              <p:cNvSpPr/>
              <p:nvPr userDrawn="1"/>
            </p:nvSpPr>
            <p:spPr bwMode="auto">
              <a:xfrm rot="5400000">
                <a:off x="11863781" y="8440392"/>
                <a:ext cx="1118000" cy="272964"/>
              </a:xfrm>
              <a:prstGeom prst="rect">
                <a:avLst/>
              </a:prstGeom>
              <a:gradFill flip="none" rotWithShape="1">
                <a:gsLst>
                  <a:gs pos="0">
                    <a:srgbClr val="0078D4"/>
                  </a:gs>
                  <a:gs pos="100000">
                    <a:schemeClr val="accent1"/>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lvl="0" defTabSz="932472" fontAlgn="base">
                  <a:lnSpc>
                    <a:spcPct val="90000"/>
                  </a:lnSpc>
                  <a:spcBef>
                    <a:spcPct val="0"/>
                  </a:spcBef>
                  <a:spcAft>
                    <a:spcPct val="0"/>
                  </a:spcAft>
                </a:pPr>
                <a:endParaRPr lang="en-US" sz="600" b="0" i="0">
                  <a:solidFill>
                    <a:srgbClr val="FFFFFF"/>
                  </a:solidFill>
                  <a:ea typeface="Segoe UI" pitchFamily="34" charset="0"/>
                  <a:cs typeface="Segoe Sans Text" pitchFamily="2" charset="0"/>
                </a:endParaRPr>
              </a:p>
            </p:txBody>
          </p:sp>
        </p:grpSp>
        <p:grpSp>
          <p:nvGrpSpPr>
            <p:cNvPr id="39" name="Group 38">
              <a:extLst>
                <a:ext uri="{FF2B5EF4-FFF2-40B4-BE49-F238E27FC236}">
                  <a16:creationId xmlns:a16="http://schemas.microsoft.com/office/drawing/2014/main" id="{A39963A6-C6DF-1A1D-062D-074A77889670}"/>
                </a:ext>
              </a:extLst>
            </p:cNvPr>
            <p:cNvGrpSpPr/>
            <p:nvPr userDrawn="1"/>
          </p:nvGrpSpPr>
          <p:grpSpPr>
            <a:xfrm>
              <a:off x="12284419" y="0"/>
              <a:ext cx="850611" cy="4554232"/>
              <a:chOff x="12583971" y="0"/>
              <a:chExt cx="850611" cy="4554232"/>
            </a:xfrm>
          </p:grpSpPr>
          <p:sp>
            <p:nvSpPr>
              <p:cNvPr id="40" name="Rectangle 39">
                <a:extLst>
                  <a:ext uri="{FF2B5EF4-FFF2-40B4-BE49-F238E27FC236}">
                    <a16:creationId xmlns:a16="http://schemas.microsoft.com/office/drawing/2014/main" id="{C5C4C5B7-82AE-7979-A290-63F138AF3056}"/>
                  </a:ext>
                </a:extLst>
              </p:cNvPr>
              <p:cNvSpPr/>
              <p:nvPr userDrawn="1"/>
            </p:nvSpPr>
            <p:spPr bwMode="auto">
              <a:xfrm rot="5400000">
                <a:off x="12739099" y="3858750"/>
                <a:ext cx="1118000" cy="272964"/>
              </a:xfrm>
              <a:prstGeom prst="rect">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algn="l" defTabSz="932472" fontAlgn="base">
                  <a:lnSpc>
                    <a:spcPct val="90000"/>
                  </a:lnSpc>
                  <a:spcBef>
                    <a:spcPct val="0"/>
                  </a:spcBef>
                  <a:spcAft>
                    <a:spcPct val="0"/>
                  </a:spcAft>
                </a:pPr>
                <a:r>
                  <a:rPr lang="en-US" sz="600" b="0" i="0">
                    <a:solidFill>
                      <a:schemeClr val="bg1"/>
                    </a:solidFill>
                    <a:latin typeface="+mj-lt"/>
                    <a:ea typeface="Segoe UI" pitchFamily="34" charset="0"/>
                    <a:cs typeface="Segoe Sans Text" pitchFamily="2" charset="0"/>
                  </a:rPr>
                  <a:t>Teams Dark Purple</a:t>
                </a:r>
              </a:p>
              <a:p>
                <a:pPr algn="l" defTabSz="932472" fontAlgn="base">
                  <a:lnSpc>
                    <a:spcPct val="90000"/>
                  </a:lnSpc>
                  <a:spcBef>
                    <a:spcPct val="0"/>
                  </a:spcBef>
                  <a:spcAft>
                    <a:spcPct val="0"/>
                  </a:spcAft>
                </a:pPr>
                <a:r>
                  <a:rPr lang="en-US" sz="600" b="0" i="0">
                    <a:solidFill>
                      <a:schemeClr val="bg1"/>
                    </a:solidFill>
                    <a:ea typeface="Segoe UI" pitchFamily="34" charset="0"/>
                    <a:cs typeface="Segoe Sans Text" pitchFamily="2" charset="0"/>
                  </a:rPr>
                  <a:t>#444791</a:t>
                </a:r>
              </a:p>
            </p:txBody>
          </p:sp>
          <p:sp>
            <p:nvSpPr>
              <p:cNvPr id="41" name="Rectangle 40">
                <a:extLst>
                  <a:ext uri="{FF2B5EF4-FFF2-40B4-BE49-F238E27FC236}">
                    <a16:creationId xmlns:a16="http://schemas.microsoft.com/office/drawing/2014/main" id="{C0903645-FCA7-CA50-FAE4-676604270DE4}"/>
                  </a:ext>
                </a:extLst>
              </p:cNvPr>
              <p:cNvSpPr/>
              <p:nvPr userDrawn="1"/>
            </p:nvSpPr>
            <p:spPr bwMode="auto">
              <a:xfrm rot="5400000">
                <a:off x="11874621" y="3286045"/>
                <a:ext cx="2263411" cy="272964"/>
              </a:xfrm>
              <a:prstGeom prst="rect">
                <a:avLst/>
              </a:prstGeom>
              <a:gradFill flip="none" rotWithShape="1">
                <a:gsLst>
                  <a:gs pos="0">
                    <a:schemeClr val="accent1"/>
                  </a:gs>
                  <a:gs pos="100000">
                    <a:schemeClr val="accent2"/>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lvl="0" defTabSz="932472" fontAlgn="base">
                  <a:lnSpc>
                    <a:spcPct val="90000"/>
                  </a:lnSpc>
                  <a:spcBef>
                    <a:spcPct val="0"/>
                  </a:spcBef>
                  <a:spcAft>
                    <a:spcPct val="0"/>
                  </a:spcAft>
                </a:pPr>
                <a:endParaRPr lang="en-US" sz="600" b="0" i="0">
                  <a:solidFill>
                    <a:srgbClr val="FFFFFF"/>
                  </a:solidFill>
                  <a:ea typeface="Segoe UI" pitchFamily="34" charset="0"/>
                  <a:cs typeface="Segoe Sans Text" pitchFamily="2" charset="0"/>
                </a:endParaRPr>
              </a:p>
            </p:txBody>
          </p:sp>
          <p:sp>
            <p:nvSpPr>
              <p:cNvPr id="42" name="Rectangle 41">
                <a:extLst>
                  <a:ext uri="{FF2B5EF4-FFF2-40B4-BE49-F238E27FC236}">
                    <a16:creationId xmlns:a16="http://schemas.microsoft.com/office/drawing/2014/main" id="{74068CB0-667A-4FF6-A9E4-4FE6239DDF69}"/>
                  </a:ext>
                </a:extLst>
              </p:cNvPr>
              <p:cNvSpPr/>
              <p:nvPr userDrawn="1"/>
            </p:nvSpPr>
            <p:spPr bwMode="auto">
              <a:xfrm rot="5400000">
                <a:off x="12739099" y="2713339"/>
                <a:ext cx="1118000" cy="272964"/>
              </a:xfrm>
              <a:prstGeom prst="rect">
                <a:avLst/>
              </a:prstGeom>
              <a:solidFill>
                <a:schemeClr val="accent3"/>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algn="l" defTabSz="932472" fontAlgn="base">
                  <a:lnSpc>
                    <a:spcPct val="90000"/>
                  </a:lnSpc>
                  <a:spcBef>
                    <a:spcPct val="0"/>
                  </a:spcBef>
                  <a:spcAft>
                    <a:spcPct val="0"/>
                  </a:spcAft>
                </a:pPr>
                <a:r>
                  <a:rPr lang="en-US" sz="600" b="0" i="0">
                    <a:solidFill>
                      <a:schemeClr val="tx1"/>
                    </a:solidFill>
                    <a:latin typeface="+mj-lt"/>
                    <a:ea typeface="Segoe UI" pitchFamily="34" charset="0"/>
                    <a:cs typeface="Segoe Sans Text" pitchFamily="2" charset="0"/>
                  </a:rPr>
                  <a:t>Teams Light Purple</a:t>
                </a:r>
              </a:p>
              <a:p>
                <a:pPr algn="l" defTabSz="932472" fontAlgn="base">
                  <a:lnSpc>
                    <a:spcPct val="90000"/>
                  </a:lnSpc>
                  <a:spcBef>
                    <a:spcPct val="0"/>
                  </a:spcBef>
                  <a:spcAft>
                    <a:spcPct val="0"/>
                  </a:spcAft>
                </a:pPr>
                <a:r>
                  <a:rPr lang="en-US" sz="600" b="0" i="0">
                    <a:solidFill>
                      <a:schemeClr val="tx1"/>
                    </a:solidFill>
                    <a:ea typeface="Segoe UI" pitchFamily="34" charset="0"/>
                    <a:cs typeface="Segoe Sans Text" pitchFamily="2" charset="0"/>
                  </a:rPr>
                  <a:t>#9299F7</a:t>
                </a:r>
              </a:p>
            </p:txBody>
          </p:sp>
          <p:sp>
            <p:nvSpPr>
              <p:cNvPr id="43" name="Rectangle 42">
                <a:extLst>
                  <a:ext uri="{FF2B5EF4-FFF2-40B4-BE49-F238E27FC236}">
                    <a16:creationId xmlns:a16="http://schemas.microsoft.com/office/drawing/2014/main" id="{DB540098-D885-B834-E2A4-ABD61DB61FAB}"/>
                  </a:ext>
                </a:extLst>
              </p:cNvPr>
              <p:cNvSpPr/>
              <p:nvPr userDrawn="1"/>
            </p:nvSpPr>
            <p:spPr bwMode="auto">
              <a:xfrm rot="5400000">
                <a:off x="12166395" y="995223"/>
                <a:ext cx="2263409" cy="272964"/>
              </a:xfrm>
              <a:prstGeom prst="rect">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algn="l" defTabSz="932472" fontAlgn="base">
                  <a:lnSpc>
                    <a:spcPct val="90000"/>
                  </a:lnSpc>
                  <a:spcBef>
                    <a:spcPct val="0"/>
                  </a:spcBef>
                  <a:spcAft>
                    <a:spcPct val="0"/>
                  </a:spcAft>
                </a:pPr>
                <a:r>
                  <a:rPr lang="en-US" sz="600" b="0" i="0">
                    <a:solidFill>
                      <a:srgbClr val="FFFFFF"/>
                    </a:solidFill>
                    <a:latin typeface="+mj-lt"/>
                    <a:ea typeface="Segoe UI" pitchFamily="34" charset="0"/>
                    <a:cs typeface="Segoe Sans Text" pitchFamily="2" charset="0"/>
                  </a:rPr>
                  <a:t>Teams Primary Purple</a:t>
                </a:r>
              </a:p>
              <a:p>
                <a:pPr algn="l" defTabSz="932472" fontAlgn="base">
                  <a:lnSpc>
                    <a:spcPct val="90000"/>
                  </a:lnSpc>
                  <a:spcBef>
                    <a:spcPct val="0"/>
                  </a:spcBef>
                  <a:spcAft>
                    <a:spcPct val="0"/>
                  </a:spcAft>
                </a:pPr>
                <a:r>
                  <a:rPr lang="en-US" sz="600" b="0" i="0">
                    <a:solidFill>
                      <a:srgbClr val="FFFFFF"/>
                    </a:solidFill>
                    <a:ea typeface="Segoe UI" pitchFamily="34" charset="0"/>
                    <a:cs typeface="Segoe Sans Text" pitchFamily="2" charset="0"/>
                  </a:rPr>
                  <a:t>#5B5Fc7</a:t>
                </a:r>
              </a:p>
            </p:txBody>
          </p:sp>
          <p:sp>
            <p:nvSpPr>
              <p:cNvPr id="44" name="Rectangle 43">
                <a:extLst>
                  <a:ext uri="{FF2B5EF4-FFF2-40B4-BE49-F238E27FC236}">
                    <a16:creationId xmlns:a16="http://schemas.microsoft.com/office/drawing/2014/main" id="{385E388D-9CA9-BBD7-F8F8-52A48EC7E85A}"/>
                  </a:ext>
                </a:extLst>
              </p:cNvPr>
              <p:cNvSpPr/>
              <p:nvPr userDrawn="1"/>
            </p:nvSpPr>
            <p:spPr bwMode="auto">
              <a:xfrm rot="5400000">
                <a:off x="11874621" y="995224"/>
                <a:ext cx="2263411" cy="272964"/>
              </a:xfrm>
              <a:prstGeom prst="rect">
                <a:avLst/>
              </a:prstGeom>
              <a:gradFill flip="none" rotWithShape="1">
                <a:gsLst>
                  <a:gs pos="0">
                    <a:schemeClr val="accent1"/>
                  </a:gs>
                  <a:gs pos="100000">
                    <a:schemeClr val="accent3"/>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algn="l" defTabSz="932472" fontAlgn="base">
                  <a:lnSpc>
                    <a:spcPct val="90000"/>
                  </a:lnSpc>
                  <a:spcBef>
                    <a:spcPct val="0"/>
                  </a:spcBef>
                  <a:spcAft>
                    <a:spcPct val="0"/>
                  </a:spcAft>
                </a:pPr>
                <a:endParaRPr lang="en-US" sz="600" b="0" i="0">
                  <a:solidFill>
                    <a:srgbClr val="FFFFFF"/>
                  </a:solidFill>
                  <a:ea typeface="Segoe UI" pitchFamily="34" charset="0"/>
                  <a:cs typeface="Segoe Sans Text" pitchFamily="2" charset="0"/>
                </a:endParaRPr>
              </a:p>
            </p:txBody>
          </p:sp>
          <p:sp>
            <p:nvSpPr>
              <p:cNvPr id="45" name="Rectangle 44">
                <a:extLst>
                  <a:ext uri="{FF2B5EF4-FFF2-40B4-BE49-F238E27FC236}">
                    <a16:creationId xmlns:a16="http://schemas.microsoft.com/office/drawing/2014/main" id="{DDE8E0EA-39A8-706B-39B4-2D986E3510A0}"/>
                  </a:ext>
                </a:extLst>
              </p:cNvPr>
              <p:cNvSpPr/>
              <p:nvPr userDrawn="1"/>
            </p:nvSpPr>
            <p:spPr bwMode="auto">
              <a:xfrm rot="5400000">
                <a:off x="11588747" y="3286045"/>
                <a:ext cx="2263411" cy="272964"/>
              </a:xfrm>
              <a:prstGeom prst="rect">
                <a:avLst/>
              </a:prstGeom>
              <a:solidFill>
                <a:srgbClr val="000000"/>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lvl="0" defTabSz="932472" fontAlgn="base">
                  <a:lnSpc>
                    <a:spcPct val="90000"/>
                  </a:lnSpc>
                  <a:spcBef>
                    <a:spcPct val="0"/>
                  </a:spcBef>
                  <a:spcAft>
                    <a:spcPct val="0"/>
                  </a:spcAft>
                </a:pPr>
                <a:r>
                  <a:rPr lang="en-US" sz="600" b="0" i="0">
                    <a:solidFill>
                      <a:srgbClr val="FFFFFF"/>
                    </a:solidFill>
                    <a:ea typeface="Segoe UI" pitchFamily="34" charset="0"/>
                    <a:cs typeface="Segoe Sans Text" pitchFamily="2" charset="0"/>
                  </a:rPr>
                  <a:t>Pure Black</a:t>
                </a:r>
              </a:p>
              <a:p>
                <a:pPr lvl="0" defTabSz="932472" fontAlgn="base">
                  <a:lnSpc>
                    <a:spcPct val="90000"/>
                  </a:lnSpc>
                  <a:spcBef>
                    <a:spcPct val="0"/>
                  </a:spcBef>
                  <a:spcAft>
                    <a:spcPct val="0"/>
                  </a:spcAft>
                </a:pPr>
                <a:r>
                  <a:rPr lang="en-US" sz="600" b="0" i="0">
                    <a:solidFill>
                      <a:srgbClr val="FFFFFF"/>
                    </a:solidFill>
                    <a:ea typeface="Segoe UI" pitchFamily="34" charset="0"/>
                    <a:cs typeface="Segoe Sans Text" pitchFamily="2" charset="0"/>
                  </a:rPr>
                  <a:t>#000000</a:t>
                </a:r>
              </a:p>
            </p:txBody>
          </p:sp>
          <p:sp>
            <p:nvSpPr>
              <p:cNvPr id="46" name="Rectangle 45">
                <a:extLst>
                  <a:ext uri="{FF2B5EF4-FFF2-40B4-BE49-F238E27FC236}">
                    <a16:creationId xmlns:a16="http://schemas.microsoft.com/office/drawing/2014/main" id="{23395AFA-75C9-EFF4-8A84-B543FD235060}"/>
                  </a:ext>
                </a:extLst>
              </p:cNvPr>
              <p:cNvSpPr/>
              <p:nvPr userDrawn="1"/>
            </p:nvSpPr>
            <p:spPr bwMode="auto">
              <a:xfrm rot="5400000">
                <a:off x="11588747" y="995224"/>
                <a:ext cx="2263411" cy="272964"/>
              </a:xfrm>
              <a:prstGeom prst="rect">
                <a:avLst/>
              </a:prstGeom>
              <a:solidFill>
                <a:srgbClr val="FFF8F3"/>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algn="l" defTabSz="932472" fontAlgn="base">
                  <a:lnSpc>
                    <a:spcPct val="90000"/>
                  </a:lnSpc>
                  <a:spcBef>
                    <a:spcPct val="0"/>
                  </a:spcBef>
                  <a:spcAft>
                    <a:spcPct val="0"/>
                  </a:spcAft>
                </a:pPr>
                <a:r>
                  <a:rPr lang="en-US" sz="600" b="0" i="0">
                    <a:solidFill>
                      <a:schemeClr val="tx1"/>
                    </a:solidFill>
                    <a:latin typeface="+mj-lt"/>
                    <a:ea typeface="Segoe UI" pitchFamily="34" charset="0"/>
                    <a:cs typeface="Segoe Sans Text" pitchFamily="2" charset="0"/>
                  </a:rPr>
                  <a:t>Warm White</a:t>
                </a:r>
              </a:p>
              <a:p>
                <a:pPr algn="l" defTabSz="932472" fontAlgn="base">
                  <a:lnSpc>
                    <a:spcPct val="90000"/>
                  </a:lnSpc>
                  <a:spcBef>
                    <a:spcPct val="0"/>
                  </a:spcBef>
                  <a:spcAft>
                    <a:spcPct val="0"/>
                  </a:spcAft>
                </a:pPr>
                <a:r>
                  <a:rPr lang="en-US" sz="600" b="0" i="0">
                    <a:solidFill>
                      <a:schemeClr val="tx1"/>
                    </a:solidFill>
                    <a:ea typeface="Segoe UI" pitchFamily="34" charset="0"/>
                    <a:cs typeface="Segoe Sans Text" pitchFamily="2" charset="0"/>
                  </a:rPr>
                  <a:t>#FFF8F3</a:t>
                </a:r>
              </a:p>
            </p:txBody>
          </p:sp>
        </p:grpSp>
      </p:grpSp>
      <p:pic>
        <p:nvPicPr>
          <p:cNvPr id="4" name="Picture 3" descr="A person smiling at the camera&#10;&#10;Description automatically generated">
            <a:extLst>
              <a:ext uri="{FF2B5EF4-FFF2-40B4-BE49-F238E27FC236}">
                <a16:creationId xmlns:a16="http://schemas.microsoft.com/office/drawing/2014/main" id="{BB37F920-C8D6-B424-8AF2-7E37601EA29A}"/>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2168" t="2168" r="2168" b="2168"/>
          <a:stretch/>
        </p:blipFill>
        <p:spPr>
          <a:xfrm>
            <a:off x="649224" y="5677973"/>
            <a:ext cx="969264" cy="969264"/>
          </a:xfrm>
          <a:prstGeom prst="ellipse">
            <a:avLst/>
          </a:prstGeom>
          <a:ln w="28575">
            <a:solidFill>
              <a:schemeClr val="accent4"/>
            </a:solidFill>
          </a:ln>
        </p:spPr>
      </p:pic>
      <p:sp>
        <p:nvSpPr>
          <p:cNvPr id="8" name="Text Placeholder 16">
            <a:extLst>
              <a:ext uri="{FF2B5EF4-FFF2-40B4-BE49-F238E27FC236}">
                <a16:creationId xmlns:a16="http://schemas.microsoft.com/office/drawing/2014/main" id="{34BA8143-2BC0-AF19-4767-69EA000A5EE3}"/>
              </a:ext>
            </a:extLst>
          </p:cNvPr>
          <p:cNvSpPr>
            <a:spLocks noGrp="1"/>
          </p:cNvSpPr>
          <p:nvPr>
            <p:ph type="body" sz="quarter" idx="12"/>
          </p:nvPr>
        </p:nvSpPr>
        <p:spPr>
          <a:xfrm>
            <a:off x="582613" y="2406649"/>
            <a:ext cx="3147558" cy="2044702"/>
          </a:xfrm>
          <a:solidFill>
            <a:schemeClr val="bg1"/>
          </a:solidFill>
          <a:effectLst>
            <a:outerShdw blurRad="127000" dist="127000" dir="2700000" algn="tl" rotWithShape="0">
              <a:prstClr val="black">
                <a:alpha val="20000"/>
              </a:prstClr>
            </a:outerShdw>
          </a:effectLst>
        </p:spPr>
        <p:txBody>
          <a:bodyPr lIns="182880" tIns="137160" rIns="182880" bIns="137160" anchor="ctr">
            <a:noAutofit/>
          </a:bodyPr>
          <a:lstStyle>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Text Placeholder 16">
            <a:extLst>
              <a:ext uri="{FF2B5EF4-FFF2-40B4-BE49-F238E27FC236}">
                <a16:creationId xmlns:a16="http://schemas.microsoft.com/office/drawing/2014/main" id="{7758D826-7B6B-0CBB-133B-58394EDE8C7C}"/>
              </a:ext>
            </a:extLst>
          </p:cNvPr>
          <p:cNvSpPr>
            <a:spLocks noGrp="1"/>
          </p:cNvSpPr>
          <p:nvPr>
            <p:ph type="body" sz="quarter" idx="13"/>
          </p:nvPr>
        </p:nvSpPr>
        <p:spPr>
          <a:xfrm>
            <a:off x="9155113" y="2406649"/>
            <a:ext cx="2404872" cy="2044702"/>
          </a:xfrm>
          <a:solidFill>
            <a:schemeClr val="bg1"/>
          </a:solidFill>
          <a:effectLst>
            <a:outerShdw blurRad="127000" dist="127000" dir="2700000" algn="tl" rotWithShape="0">
              <a:prstClr val="black">
                <a:alpha val="20000"/>
              </a:prstClr>
            </a:outerShdw>
          </a:effectLst>
        </p:spPr>
        <p:txBody>
          <a:bodyPr lIns="182880" tIns="137160" rIns="182880" bIns="137160" anchor="ctr">
            <a:no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84370636"/>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65.xml><?xml version="1.0" encoding="utf-8"?>
<p:sldLayout xmlns:a="http://schemas.openxmlformats.org/drawingml/2006/main" xmlns:r="http://schemas.openxmlformats.org/officeDocument/2006/relationships" xmlns:p="http://schemas.openxmlformats.org/presentationml/2006/main" showMasterSp="0" preserve="1" userDrawn="1">
  <p:cSld name="1_Daniela">
    <p:spTree>
      <p:nvGrpSpPr>
        <p:cNvPr id="1" name=""/>
        <p:cNvGrpSpPr/>
        <p:nvPr/>
      </p:nvGrpSpPr>
      <p:grpSpPr>
        <a:xfrm>
          <a:off x="0" y="0"/>
          <a:ext cx="0" cy="0"/>
          <a:chOff x="0" y="0"/>
          <a:chExt cx="0" cy="0"/>
        </a:xfrm>
      </p:grpSpPr>
      <p:sp>
        <p:nvSpPr>
          <p:cNvPr id="11" name="Rectangle: Rounded Corners 12">
            <a:extLst>
              <a:ext uri="{FF2B5EF4-FFF2-40B4-BE49-F238E27FC236}">
                <a16:creationId xmlns:a16="http://schemas.microsoft.com/office/drawing/2014/main" id="{CAECA45E-5142-3ED4-E9DA-51B186E5E4FF}"/>
              </a:ext>
            </a:extLst>
          </p:cNvPr>
          <p:cNvSpPr/>
          <p:nvPr userDrawn="1"/>
        </p:nvSpPr>
        <p:spPr bwMode="auto">
          <a:xfrm>
            <a:off x="-2151" y="3886200"/>
            <a:ext cx="12192000" cy="2971800"/>
          </a:xfrm>
          <a:prstGeom prst="rect">
            <a:avLst/>
          </a:prstGeom>
          <a:gradFill flip="none" rotWithShape="1">
            <a:gsLst>
              <a:gs pos="0">
                <a:srgbClr val="8DE971"/>
              </a:gs>
              <a:gs pos="100000">
                <a:srgbClr val="49C5B1"/>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lvl="0" defTabSz="932472" fontAlgn="base">
              <a:lnSpc>
                <a:spcPct val="90000"/>
              </a:lnSpc>
              <a:spcBef>
                <a:spcPct val="0"/>
              </a:spcBef>
              <a:spcAft>
                <a:spcPct val="0"/>
              </a:spcAft>
            </a:pPr>
            <a:endParaRPr lang="en-US" sz="600" b="0" i="0" noProof="0">
              <a:solidFill>
                <a:srgbClr val="FFFFFF"/>
              </a:solidFill>
              <a:cs typeface="Segoe Sans Text" pitchFamily="2" charset="0"/>
            </a:endParaRPr>
          </a:p>
        </p:txBody>
      </p:sp>
      <p:sp>
        <p:nvSpPr>
          <p:cNvPr id="7" name="Title 6">
            <a:extLst>
              <a:ext uri="{FF2B5EF4-FFF2-40B4-BE49-F238E27FC236}">
                <a16:creationId xmlns:a16="http://schemas.microsoft.com/office/drawing/2014/main" id="{6D2533C4-912F-31C3-58FB-07384A67C8E9}"/>
              </a:ext>
            </a:extLst>
          </p:cNvPr>
          <p:cNvSpPr>
            <a:spLocks noGrp="1"/>
          </p:cNvSpPr>
          <p:nvPr>
            <p:ph type="title"/>
          </p:nvPr>
        </p:nvSpPr>
        <p:spPr/>
        <p:txBody>
          <a:bodyPr/>
          <a:lstStyle/>
          <a:p>
            <a:r>
              <a:rPr lang="en-US"/>
              <a:t>Click to edit Master title style</a:t>
            </a:r>
            <a:endParaRPr lang="en-GB"/>
          </a:p>
        </p:txBody>
      </p:sp>
      <p:sp>
        <p:nvSpPr>
          <p:cNvPr id="8" name="TextBox 7">
            <a:extLst>
              <a:ext uri="{FF2B5EF4-FFF2-40B4-BE49-F238E27FC236}">
                <a16:creationId xmlns:a16="http://schemas.microsoft.com/office/drawing/2014/main" id="{C3725EA3-A0AF-C6AF-1C9D-7CBA517B590E}"/>
              </a:ext>
            </a:extLst>
          </p:cNvPr>
          <p:cNvSpPr txBox="1"/>
          <p:nvPr userDrawn="1"/>
        </p:nvSpPr>
        <p:spPr>
          <a:xfrm>
            <a:off x="1700784" y="5906337"/>
            <a:ext cx="1966512"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rgbClr val="000000"/>
                </a:solidFill>
                <a:effectLst/>
                <a:uLnTx/>
                <a:uFillTx/>
                <a:latin typeface="+mj-lt"/>
                <a:ea typeface="+mn-ea"/>
                <a:cs typeface="Segoe Sans Display Semibold" pitchFamily="2" charset="0"/>
              </a:rPr>
              <a:t>Aadi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mn-lt"/>
                <a:ea typeface="+mn-ea"/>
                <a:cs typeface="Segoe Sans Text" pitchFamily="2" charset="0"/>
              </a:rPr>
              <a:t>Warehouse Manager</a:t>
            </a:r>
          </a:p>
        </p:txBody>
      </p:sp>
      <p:pic>
        <p:nvPicPr>
          <p:cNvPr id="9" name="Picture 8" descr="A person with her hand on her face&#10;&#10;Description automatically generated">
            <a:extLst>
              <a:ext uri="{FF2B5EF4-FFF2-40B4-BE49-F238E27FC236}">
                <a16:creationId xmlns:a16="http://schemas.microsoft.com/office/drawing/2014/main" id="{C6D6FB97-7B71-4784-7EBE-EC62CA64BB75}"/>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1506" t="1506" r="1506" b="1506"/>
          <a:stretch/>
        </p:blipFill>
        <p:spPr>
          <a:xfrm>
            <a:off x="649224" y="5678424"/>
            <a:ext cx="969264" cy="969264"/>
          </a:xfrm>
          <a:prstGeom prst="ellipse">
            <a:avLst/>
          </a:prstGeom>
          <a:ln w="28575">
            <a:solidFill>
              <a:schemeClr val="accent4"/>
            </a:solidFill>
          </a:ln>
        </p:spPr>
      </p:pic>
      <p:sp>
        <p:nvSpPr>
          <p:cNvPr id="3" name="Text Placeholder 16">
            <a:extLst>
              <a:ext uri="{FF2B5EF4-FFF2-40B4-BE49-F238E27FC236}">
                <a16:creationId xmlns:a16="http://schemas.microsoft.com/office/drawing/2014/main" id="{2FC58A01-220E-55BC-753C-655D28620148}"/>
              </a:ext>
            </a:extLst>
          </p:cNvPr>
          <p:cNvSpPr>
            <a:spLocks noGrp="1"/>
          </p:cNvSpPr>
          <p:nvPr>
            <p:ph type="body" sz="quarter" idx="12"/>
          </p:nvPr>
        </p:nvSpPr>
        <p:spPr>
          <a:xfrm>
            <a:off x="582613" y="2406649"/>
            <a:ext cx="3147558" cy="2044702"/>
          </a:xfrm>
          <a:solidFill>
            <a:schemeClr val="bg1"/>
          </a:solidFill>
          <a:effectLst>
            <a:outerShdw blurRad="127000" dist="127000" dir="2700000" algn="tl" rotWithShape="0">
              <a:prstClr val="black">
                <a:alpha val="20000"/>
              </a:prstClr>
            </a:outerShdw>
          </a:effectLst>
        </p:spPr>
        <p:txBody>
          <a:bodyPr lIns="182880" tIns="137160" rIns="182880" bIns="137160" anchor="ctr">
            <a:noAutofit/>
          </a:bodyPr>
          <a:lstStyle>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16">
            <a:extLst>
              <a:ext uri="{FF2B5EF4-FFF2-40B4-BE49-F238E27FC236}">
                <a16:creationId xmlns:a16="http://schemas.microsoft.com/office/drawing/2014/main" id="{7E12DA5B-72C7-3BA3-9956-957FFAD76E45}"/>
              </a:ext>
            </a:extLst>
          </p:cNvPr>
          <p:cNvSpPr>
            <a:spLocks noGrp="1"/>
          </p:cNvSpPr>
          <p:nvPr>
            <p:ph type="body" sz="quarter" idx="13"/>
          </p:nvPr>
        </p:nvSpPr>
        <p:spPr>
          <a:xfrm>
            <a:off x="9155113" y="2406649"/>
            <a:ext cx="2404872" cy="2044702"/>
          </a:xfrm>
          <a:solidFill>
            <a:schemeClr val="bg1"/>
          </a:solidFill>
          <a:effectLst>
            <a:outerShdw blurRad="127000" dist="127000" dir="2700000" algn="tl" rotWithShape="0">
              <a:prstClr val="black">
                <a:alpha val="20000"/>
              </a:prstClr>
            </a:outerShdw>
          </a:effectLst>
        </p:spPr>
        <p:txBody>
          <a:bodyPr lIns="182880" tIns="137160" rIns="182880" bIns="137160" anchor="ctr">
            <a:no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2" name="Picture 1" descr="A person with a beard and mustache&#10;&#10;Description automatically generated">
            <a:extLst>
              <a:ext uri="{FF2B5EF4-FFF2-40B4-BE49-F238E27FC236}">
                <a16:creationId xmlns:a16="http://schemas.microsoft.com/office/drawing/2014/main" id="{0D921969-909E-E8BA-ED1D-A11C31A7C69A}"/>
              </a:ext>
            </a:extLst>
          </p:cNvPr>
          <p:cNvPicPr>
            <a:picLocks noChangeAspect="1"/>
          </p:cNvPicPr>
          <p:nvPr userDrawn="1"/>
        </p:nvPicPr>
        <p:blipFill rotWithShape="1">
          <a:blip r:embed="rId3">
            <a:extLst>
              <a:ext uri="{28A0092B-C50C-407E-A947-70E740481C1C}">
                <a14:useLocalDpi xmlns:a14="http://schemas.microsoft.com/office/drawing/2010/main" val="0"/>
              </a:ext>
            </a:extLst>
          </a:blip>
          <a:srcRect l="2048" t="2048" r="2048" b="2048"/>
          <a:stretch/>
        </p:blipFill>
        <p:spPr>
          <a:xfrm>
            <a:off x="582613" y="5567688"/>
            <a:ext cx="1080000" cy="1080000"/>
          </a:xfrm>
          <a:prstGeom prst="ellipse">
            <a:avLst/>
          </a:prstGeom>
          <a:ln w="19050">
            <a:solidFill>
              <a:schemeClr val="bg1"/>
            </a:solidFill>
          </a:ln>
        </p:spPr>
      </p:pic>
    </p:spTree>
    <p:extLst>
      <p:ext uri="{BB962C8B-B14F-4D97-AF65-F5344CB8AC3E}">
        <p14:creationId xmlns:p14="http://schemas.microsoft.com/office/powerpoint/2010/main" val="3226627081"/>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66.xml><?xml version="1.0" encoding="utf-8"?>
<p:sldLayout xmlns:a="http://schemas.openxmlformats.org/drawingml/2006/main" xmlns:r="http://schemas.openxmlformats.org/officeDocument/2006/relationships" xmlns:p="http://schemas.openxmlformats.org/presentationml/2006/main" showMasterSp="0" preserve="1" userDrawn="1">
  <p:cSld name="Black Notes slide Layout">
    <p:bg bwMode="gray">
      <p:bgRef idx="1001">
        <a:schemeClr val="bg1"/>
      </p:bgRef>
    </p:bg>
    <p:spTree>
      <p:nvGrpSpPr>
        <p:cNvPr id="1" name=""/>
        <p:cNvGrpSpPr/>
        <p:nvPr/>
      </p:nvGrpSpPr>
      <p:grpSpPr>
        <a:xfrm>
          <a:off x="0" y="0"/>
          <a:ext cx="0" cy="0"/>
          <a:chOff x="0" y="0"/>
          <a:chExt cx="0" cy="0"/>
        </a:xfrm>
      </p:grpSpPr>
      <p:sp>
        <p:nvSpPr>
          <p:cNvPr id="4" name="Next slide"/>
          <p:cNvSpPr>
            <a:spLocks noGrp="1"/>
          </p:cNvSpPr>
          <p:nvPr>
            <p:ph type="body" sz="quarter" idx="11" hasCustomPrompt="1"/>
          </p:nvPr>
        </p:nvSpPr>
        <p:spPr>
          <a:xfrm>
            <a:off x="1" y="6269038"/>
            <a:ext cx="12192001" cy="588963"/>
          </a:xfrm>
          <a:prstGeom prst="rect">
            <a:avLst/>
          </a:prstGeom>
          <a:solidFill>
            <a:srgbClr val="FFFF99"/>
          </a:solidFill>
        </p:spPr>
        <p:txBody>
          <a:bodyPr wrap="square" lIns="155457" tIns="77729" rIns="155457" bIns="45720" anchor="b" anchorCtr="0">
            <a:noAutofit/>
          </a:bodyPr>
          <a:lstStyle>
            <a:lvl1pPr algn="r">
              <a:buFont typeface="Arial" pitchFamily="34" charset="0"/>
              <a:buNone/>
              <a:defRPr sz="3700" b="0" i="0" spc="-51" baseline="0">
                <a:solidFill>
                  <a:srgbClr val="000000"/>
                </a:solidFill>
                <a:effectLst/>
                <a:latin typeface="Segoe Sans Text" pitchFamily="2" charset="0"/>
                <a:ea typeface="Segoe Sans Text" pitchFamily="2" charset="0"/>
                <a:cs typeface="Segoe Sans Text" pitchFamily="2" charset="0"/>
              </a:defRPr>
            </a:lvl1pPr>
          </a:lstStyle>
          <a:p>
            <a:pPr lvl="0"/>
            <a:r>
              <a:rPr lang="en-US"/>
              <a:t>Next:</a:t>
            </a:r>
          </a:p>
        </p:txBody>
      </p:sp>
      <p:sp>
        <p:nvSpPr>
          <p:cNvPr id="2" name="Title 1">
            <a:extLst>
              <a:ext uri="{FF2B5EF4-FFF2-40B4-BE49-F238E27FC236}">
                <a16:creationId xmlns:a16="http://schemas.microsoft.com/office/drawing/2014/main" id="{2755829B-E9DA-3B0A-83BF-B82901FFD792}"/>
              </a:ext>
            </a:extLst>
          </p:cNvPr>
          <p:cNvSpPr>
            <a:spLocks noGrp="1"/>
          </p:cNvSpPr>
          <p:nvPr>
            <p:ph type="title"/>
          </p:nvPr>
        </p:nvSpPr>
        <p:spPr/>
        <p:txBody>
          <a:bodyPr/>
          <a:lstStyle/>
          <a:p>
            <a:r>
              <a:rPr lang="en-US"/>
              <a:t>Click to edit Master title style</a:t>
            </a:r>
          </a:p>
        </p:txBody>
      </p:sp>
      <p:sp>
        <p:nvSpPr>
          <p:cNvPr id="7" name="Content Placeholder 6">
            <a:extLst>
              <a:ext uri="{FF2B5EF4-FFF2-40B4-BE49-F238E27FC236}">
                <a16:creationId xmlns:a16="http://schemas.microsoft.com/office/drawing/2014/main" id="{6DFD87E4-7165-4B29-06BE-369B178D7C4C}"/>
              </a:ext>
            </a:extLst>
          </p:cNvPr>
          <p:cNvSpPr>
            <a:spLocks noGrp="1"/>
          </p:cNvSpPr>
          <p:nvPr>
            <p:ph sz="quarter" idx="12"/>
          </p:nvPr>
        </p:nvSpPr>
        <p:spPr>
          <a:xfrm>
            <a:off x="584200" y="1435100"/>
            <a:ext cx="11018838" cy="4311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0023991"/>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 orient="horz" pos="904">
          <p15:clr>
            <a:srgbClr val="5ACBF0"/>
          </p15:clr>
        </p15:guide>
        <p15:guide id="2" orient="horz" pos="288">
          <p15:clr>
            <a:srgbClr val="5ACBF0"/>
          </p15:clr>
        </p15:guide>
      </p15:sldGuideLst>
    </p:ext>
  </p:extLst>
</p:sldLayout>
</file>

<file path=ppt/slideLayouts/slideLayout67.xml><?xml version="1.0" encoding="utf-8"?>
<p:sldLayout xmlns:a="http://schemas.openxmlformats.org/drawingml/2006/main" xmlns:r="http://schemas.openxmlformats.org/officeDocument/2006/relationships" xmlns:p="http://schemas.openxmlformats.org/presentationml/2006/main" showMasterSp="0" userDrawn="1">
  <p:cSld name="6_Square Photo ">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A09A47B-FEF5-47F3-B2DD-A73E7C3234AF}"/>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b="0" i="0">
                <a:solidFill>
                  <a:srgbClr val="A3A3A3"/>
                </a:solidFill>
                <a:latin typeface="Segoe Sans Text" pitchFamily="2" charset="0"/>
              </a:rPr>
              <a:t>ELT layout</a:t>
            </a:r>
          </a:p>
        </p:txBody>
      </p:sp>
      <p:sp>
        <p:nvSpPr>
          <p:cNvPr id="6" name="Title 2">
            <a:extLst>
              <a:ext uri="{FF2B5EF4-FFF2-40B4-BE49-F238E27FC236}">
                <a16:creationId xmlns:a16="http://schemas.microsoft.com/office/drawing/2014/main" id="{83107AA6-B53B-05D5-79E5-B7F2F55EB01A}"/>
              </a:ext>
            </a:extLst>
          </p:cNvPr>
          <p:cNvSpPr>
            <a:spLocks noGrp="1"/>
          </p:cNvSpPr>
          <p:nvPr>
            <p:ph type="title"/>
          </p:nvPr>
        </p:nvSpPr>
        <p:spPr>
          <a:xfrm>
            <a:off x="591820" y="2431804"/>
            <a:ext cx="4156393" cy="997196"/>
          </a:xfrm>
        </p:spPr>
        <p:txBody>
          <a:bodyPr anchor="b"/>
          <a:lstStyle>
            <a:lvl1pPr>
              <a:lnSpc>
                <a:spcPct val="90000"/>
              </a:lnSpc>
              <a:defRPr sz="3600"/>
            </a:lvl1pPr>
          </a:lstStyle>
          <a:p>
            <a:r>
              <a:rPr lang="en-US"/>
              <a:t>Click to edit Master title style</a:t>
            </a:r>
          </a:p>
        </p:txBody>
      </p:sp>
      <p:sp>
        <p:nvSpPr>
          <p:cNvPr id="7" name="Text Placeholder 3">
            <a:extLst>
              <a:ext uri="{FF2B5EF4-FFF2-40B4-BE49-F238E27FC236}">
                <a16:creationId xmlns:a16="http://schemas.microsoft.com/office/drawing/2014/main" id="{E00983AA-CB6E-3ED3-2934-8674414F0E2A}"/>
              </a:ext>
            </a:extLst>
          </p:cNvPr>
          <p:cNvSpPr>
            <a:spLocks noGrp="1"/>
          </p:cNvSpPr>
          <p:nvPr>
            <p:ph type="body" sz="quarter" idx="10" hasCustomPrompt="1"/>
          </p:nvPr>
        </p:nvSpPr>
        <p:spPr>
          <a:xfrm>
            <a:off x="591821" y="3700674"/>
            <a:ext cx="4160454" cy="307777"/>
          </a:xfrm>
        </p:spPr>
        <p:txBody>
          <a:bodyPr anchor="t"/>
          <a:lstStyle>
            <a:lvl1pPr marL="0" indent="0">
              <a:buNone/>
              <a:defRPr sz="2000" b="1" i="0">
                <a:solidFill>
                  <a:schemeClr val="accent1"/>
                </a:solidFill>
                <a:latin typeface="Segoe Sans Display Semibold" pitchFamily="2" charset="0"/>
              </a:defRPr>
            </a:lvl1pPr>
            <a:lvl2pPr marL="228600" indent="0">
              <a:buNone/>
              <a:defRPr/>
            </a:lvl2pPr>
            <a:lvl3pPr marL="457200" indent="0">
              <a:buNone/>
              <a:defRPr/>
            </a:lvl3pPr>
            <a:lvl4pPr marL="661988" indent="0">
              <a:buNone/>
              <a:defRPr/>
            </a:lvl4pPr>
            <a:lvl5pPr marL="855663" indent="0">
              <a:buNone/>
              <a:defRPr/>
            </a:lvl5pPr>
          </a:lstStyle>
          <a:p>
            <a:pPr lvl="0"/>
            <a:r>
              <a:rPr lang="en-US"/>
              <a:t>Click to edit Master title style</a:t>
            </a:r>
          </a:p>
        </p:txBody>
      </p:sp>
      <p:sp>
        <p:nvSpPr>
          <p:cNvPr id="2" name="Rectangle: Rounded Corners 1">
            <a:extLst>
              <a:ext uri="{FF2B5EF4-FFF2-40B4-BE49-F238E27FC236}">
                <a16:creationId xmlns:a16="http://schemas.microsoft.com/office/drawing/2014/main" id="{3773C8CB-5AEF-20B2-BE78-399EB76F6B52}"/>
              </a:ext>
              <a:ext uri="{C183D7F6-B498-43B3-948B-1728B52AA6E4}">
                <adec:decorative xmlns:adec="http://schemas.microsoft.com/office/drawing/2017/decorative" val="1"/>
              </a:ext>
            </a:extLst>
          </p:cNvPr>
          <p:cNvSpPr>
            <a:spLocks/>
          </p:cNvSpPr>
          <p:nvPr userDrawn="1"/>
        </p:nvSpPr>
        <p:spPr bwMode="auto">
          <a:xfrm>
            <a:off x="5922439" y="589360"/>
            <a:ext cx="5685537" cy="5683250"/>
          </a:xfrm>
          <a:prstGeom prst="roundRect">
            <a:avLst>
              <a:gd name="adj" fmla="val 1842"/>
            </a:avLst>
          </a:prstGeom>
          <a:solidFill>
            <a:schemeClr val="bg1"/>
          </a:solidFill>
          <a:ln>
            <a:noFill/>
            <a:headEnd type="none" w="med" len="med"/>
            <a:tailEnd type="none" w="med" len="med"/>
          </a:ln>
          <a:effectLst>
            <a:outerShdw blurRad="254000" algn="ctr" rotWithShape="0">
              <a:schemeClr val="tx1">
                <a:alpha val="2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outerShdw blurRad="63500" sx="102000" sy="102000" algn="ctr" rotWithShape="0">
                  <a:prstClr val="black">
                    <a:alpha val="40000"/>
                  </a:prstClr>
                </a:outerShdw>
              </a:effectLst>
              <a:uLnTx/>
              <a:uFillTx/>
              <a:latin typeface="Segoe Sans Text" pitchFamily="2" charset="0"/>
              <a:ea typeface="+mn-ea"/>
              <a:cs typeface="Segoe Sans Text" pitchFamily="2" charset="0"/>
            </a:endParaRPr>
          </a:p>
        </p:txBody>
      </p:sp>
      <p:sp>
        <p:nvSpPr>
          <p:cNvPr id="4" name="Text Placeholder 3">
            <a:extLst>
              <a:ext uri="{FF2B5EF4-FFF2-40B4-BE49-F238E27FC236}">
                <a16:creationId xmlns:a16="http://schemas.microsoft.com/office/drawing/2014/main" id="{E959D7D1-1A19-47FC-88A6-0BC18D37ED8A}"/>
              </a:ext>
            </a:extLst>
          </p:cNvPr>
          <p:cNvSpPr>
            <a:spLocks noGrp="1"/>
          </p:cNvSpPr>
          <p:nvPr>
            <p:ph type="body" sz="quarter" idx="12"/>
          </p:nvPr>
        </p:nvSpPr>
        <p:spPr>
          <a:xfrm>
            <a:off x="7428960" y="3305889"/>
            <a:ext cx="3648456" cy="246221"/>
          </a:xfrm>
        </p:spPr>
        <p:txBody>
          <a:bodyPr anchor="ctr"/>
          <a:lstStyle>
            <a:lvl1pPr marL="0" indent="0">
              <a:spcBef>
                <a:spcPts val="600"/>
              </a:spcBef>
              <a:spcAft>
                <a:spcPts val="3600"/>
              </a:spcAft>
              <a:buNone/>
              <a:defRPr sz="1600" b="0" i="0">
                <a:solidFill>
                  <a:schemeClr val="tx1"/>
                </a:solidFill>
                <a:latin typeface="Segoe Sans Text" pitchFamily="2" charset="0"/>
              </a:defRPr>
            </a:lvl1pPr>
            <a:lvl2pPr marL="228600" indent="0">
              <a:buNone/>
              <a:defRPr/>
            </a:lvl2pPr>
            <a:lvl3pPr marL="457200" indent="0">
              <a:buNone/>
              <a:defRPr/>
            </a:lvl3pPr>
            <a:lvl4pPr marL="661988" indent="0">
              <a:buNone/>
              <a:defRPr/>
            </a:lvl4pPr>
            <a:lvl5pPr marL="855663" indent="0">
              <a:buNone/>
              <a:defRPr/>
            </a:lvl5pPr>
          </a:lstStyle>
          <a:p>
            <a:pPr lvl="0"/>
            <a:r>
              <a:rPr lang="en-US"/>
              <a:t>Click to edit Master text styles</a:t>
            </a:r>
          </a:p>
        </p:txBody>
      </p:sp>
    </p:spTree>
    <p:extLst>
      <p:ext uri="{BB962C8B-B14F-4D97-AF65-F5344CB8AC3E}">
        <p14:creationId xmlns:p14="http://schemas.microsoft.com/office/powerpoint/2010/main" val="222407925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par>
                                <p:cTn id="8" presetID="42" presetClass="path" presetSubtype="0" decel="100000" fill="hold" grpId="1" nodeType="withEffect">
                                  <p:stCondLst>
                                    <p:cond delay="0"/>
                                  </p:stCondLst>
                                  <p:childTnLst>
                                    <p:animMotion origin="layout" path="M -2.08333E-7 -1.48148E-6 L -2.08333E-7 0.03542 " pathEditMode="relative" rAng="0" ptsTypes="AA">
                                      <p:cBhvr>
                                        <p:cTn id="9" dur="700" spd="-100000" fill="hold"/>
                                        <p:tgtEl>
                                          <p:spTgt spid="2"/>
                                        </p:tgtEl>
                                        <p:attrNameLst>
                                          <p:attrName>ppt_x</p:attrName>
                                          <p:attrName>ppt_y</p:attrName>
                                        </p:attrNameLst>
                                      </p:cBhvr>
                                      <p:rCtr x="0" y="1759"/>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2" grpId="1" animBg="1"/>
    </p:bldLst>
  </p:timing>
  <p:extLst>
    <p:ext uri="{DCECCB84-F9BA-43D5-87BE-67443E8EF086}">
      <p15:sldGuideLst xmlns:p15="http://schemas.microsoft.com/office/powerpoint/2012/main">
        <p15:guide id="2" pos="3360">
          <p15:clr>
            <a:srgbClr val="5ACBF0"/>
          </p15:clr>
        </p15:guide>
        <p15:guide id="5" orient="horz" pos="2160">
          <p15:clr>
            <a:srgbClr val="5ACBF0"/>
          </p15:clr>
        </p15:guide>
        <p15:guide id="6" pos="2991">
          <p15:clr>
            <a:srgbClr val="5ACBF0"/>
          </p15:clr>
        </p15:guide>
        <p15:guide id="7" pos="3728">
          <p15:clr>
            <a:srgbClr val="C35EA4"/>
          </p15:clr>
        </p15:guide>
        <p15:guide id="8" pos="3544">
          <p15:clr>
            <a:srgbClr val="A4A3A4"/>
          </p15:clr>
        </p15:guide>
      </p15:sldGuideLst>
    </p:ext>
  </p:extLst>
</p:sldLayout>
</file>

<file path=ppt/slideLayouts/slideLayout68.xml><?xml version="1.0" encoding="utf-8"?>
<p:sldLayout xmlns:a="http://schemas.openxmlformats.org/drawingml/2006/main" xmlns:r="http://schemas.openxmlformats.org/officeDocument/2006/relationships" xmlns:p="http://schemas.openxmlformats.org/presentationml/2006/main" showMasterSp="0" userDrawn="1">
  <p:cSld name="6_Title Only">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B7960A5-981B-44D0-80E8-E883D7CF97FC}"/>
              </a:ext>
            </a:extLst>
          </p:cNvPr>
          <p:cNvSpPr/>
          <p:nvPr userDrawn="1"/>
        </p:nvSpPr>
        <p:spPr bwMode="auto">
          <a:xfrm>
            <a:off x="6029606" y="0"/>
            <a:ext cx="4873355" cy="6858000"/>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GB" sz="2000" b="0" i="0">
              <a:gradFill>
                <a:gsLst>
                  <a:gs pos="0">
                    <a:srgbClr val="FFFFFF"/>
                  </a:gs>
                  <a:gs pos="100000">
                    <a:srgbClr val="FFFFFF"/>
                  </a:gs>
                </a:gsLst>
                <a:lin ang="5400000" scaled="0"/>
              </a:gradFill>
              <a:latin typeface="Segoe Sans Text" pitchFamily="2" charset="0"/>
              <a:ea typeface="Segoe UI" pitchFamily="34" charset="0"/>
              <a:cs typeface="Segoe Sans Text" pitchFamily="2" charset="0"/>
            </a:endParaRPr>
          </a:p>
        </p:txBody>
      </p:sp>
      <p:sp>
        <p:nvSpPr>
          <p:cNvPr id="4" name="Freeform: Shape 3">
            <a:extLst>
              <a:ext uri="{FF2B5EF4-FFF2-40B4-BE49-F238E27FC236}">
                <a16:creationId xmlns:a16="http://schemas.microsoft.com/office/drawing/2014/main" id="{95104EF6-8D76-4D8E-B49E-183EFCE1C233}"/>
              </a:ext>
            </a:extLst>
          </p:cNvPr>
          <p:cNvSpPr/>
          <p:nvPr userDrawn="1"/>
        </p:nvSpPr>
        <p:spPr>
          <a:xfrm>
            <a:off x="10902961" y="1113799"/>
            <a:ext cx="1473125" cy="621641"/>
          </a:xfrm>
          <a:custGeom>
            <a:avLst/>
            <a:gdLst>
              <a:gd name="connsiteX0" fmla="*/ 0 w 2706687"/>
              <a:gd name="connsiteY0" fmla="*/ 0 h 1624012"/>
              <a:gd name="connsiteX1" fmla="*/ 2706687 w 2706687"/>
              <a:gd name="connsiteY1" fmla="*/ 0 h 1624012"/>
              <a:gd name="connsiteX2" fmla="*/ 2706687 w 2706687"/>
              <a:gd name="connsiteY2" fmla="*/ 1624012 h 1624012"/>
              <a:gd name="connsiteX3" fmla="*/ 0 w 2706687"/>
              <a:gd name="connsiteY3" fmla="*/ 1624012 h 1624012"/>
              <a:gd name="connsiteX4" fmla="*/ 0 w 2706687"/>
              <a:gd name="connsiteY4" fmla="*/ 0 h 16240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06687" h="1624012">
                <a:moveTo>
                  <a:pt x="0" y="0"/>
                </a:moveTo>
                <a:lnTo>
                  <a:pt x="2706687" y="0"/>
                </a:lnTo>
                <a:lnTo>
                  <a:pt x="2706687" y="1624012"/>
                </a:lnTo>
                <a:lnTo>
                  <a:pt x="0" y="1624012"/>
                </a:lnTo>
                <a:lnTo>
                  <a:pt x="0" y="0"/>
                </a:lnTo>
                <a:close/>
              </a:path>
            </a:pathLst>
          </a:custGeom>
          <a:no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1200" b="1" i="0" u="none" kern="1200">
                <a:solidFill>
                  <a:schemeClr val="tx1"/>
                </a:solidFill>
                <a:latin typeface="Segoe Sans Display Semibold" pitchFamily="2" charset="0"/>
              </a:rPr>
              <a:t>Start</a:t>
            </a:r>
            <a:endParaRPr lang="en-GB" sz="1200" b="1" i="0" kern="1200">
              <a:solidFill>
                <a:schemeClr val="tx1"/>
              </a:solidFill>
              <a:latin typeface="Segoe Sans Display Semibold" pitchFamily="2" charset="0"/>
            </a:endParaRPr>
          </a:p>
        </p:txBody>
      </p:sp>
      <p:sp>
        <p:nvSpPr>
          <p:cNvPr id="5" name="Freeform: Shape 4">
            <a:extLst>
              <a:ext uri="{FF2B5EF4-FFF2-40B4-BE49-F238E27FC236}">
                <a16:creationId xmlns:a16="http://schemas.microsoft.com/office/drawing/2014/main" id="{6A8B2FB0-CC76-4018-9D93-C46230DD4649}"/>
              </a:ext>
            </a:extLst>
          </p:cNvPr>
          <p:cNvSpPr/>
          <p:nvPr userDrawn="1"/>
        </p:nvSpPr>
        <p:spPr>
          <a:xfrm>
            <a:off x="10902961" y="2104748"/>
            <a:ext cx="1473125" cy="621641"/>
          </a:xfrm>
          <a:custGeom>
            <a:avLst/>
            <a:gdLst>
              <a:gd name="connsiteX0" fmla="*/ 0 w 2706687"/>
              <a:gd name="connsiteY0" fmla="*/ 0 h 1624012"/>
              <a:gd name="connsiteX1" fmla="*/ 2706687 w 2706687"/>
              <a:gd name="connsiteY1" fmla="*/ 0 h 1624012"/>
              <a:gd name="connsiteX2" fmla="*/ 2706687 w 2706687"/>
              <a:gd name="connsiteY2" fmla="*/ 1624012 h 1624012"/>
              <a:gd name="connsiteX3" fmla="*/ 0 w 2706687"/>
              <a:gd name="connsiteY3" fmla="*/ 1624012 h 1624012"/>
              <a:gd name="connsiteX4" fmla="*/ 0 w 2706687"/>
              <a:gd name="connsiteY4" fmla="*/ 0 h 16240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06687" h="1624012">
                <a:moveTo>
                  <a:pt x="0" y="0"/>
                </a:moveTo>
                <a:lnTo>
                  <a:pt x="2706687" y="0"/>
                </a:lnTo>
                <a:lnTo>
                  <a:pt x="2706687" y="1624012"/>
                </a:lnTo>
                <a:lnTo>
                  <a:pt x="0" y="1624012"/>
                </a:lnTo>
                <a:lnTo>
                  <a:pt x="0" y="0"/>
                </a:lnTo>
                <a:close/>
              </a:path>
            </a:pathLst>
          </a:custGeom>
          <a:no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1200" b="1" i="0" u="none" kern="1200">
                <a:solidFill>
                  <a:schemeClr val="tx1"/>
                </a:solidFill>
                <a:latin typeface="Segoe Sans Display Semibold" pitchFamily="2" charset="0"/>
              </a:rPr>
              <a:t>Discover</a:t>
            </a:r>
          </a:p>
        </p:txBody>
      </p:sp>
      <p:sp>
        <p:nvSpPr>
          <p:cNvPr id="6" name="Freeform: Shape 5">
            <a:extLst>
              <a:ext uri="{FF2B5EF4-FFF2-40B4-BE49-F238E27FC236}">
                <a16:creationId xmlns:a16="http://schemas.microsoft.com/office/drawing/2014/main" id="{D02C8150-1228-4748-BBA1-62B46A223E3A}"/>
              </a:ext>
            </a:extLst>
          </p:cNvPr>
          <p:cNvSpPr/>
          <p:nvPr userDrawn="1"/>
        </p:nvSpPr>
        <p:spPr>
          <a:xfrm>
            <a:off x="10902961" y="3095697"/>
            <a:ext cx="1473125" cy="621641"/>
          </a:xfrm>
          <a:custGeom>
            <a:avLst/>
            <a:gdLst>
              <a:gd name="connsiteX0" fmla="*/ 0 w 2706687"/>
              <a:gd name="connsiteY0" fmla="*/ 0 h 1624012"/>
              <a:gd name="connsiteX1" fmla="*/ 2706687 w 2706687"/>
              <a:gd name="connsiteY1" fmla="*/ 0 h 1624012"/>
              <a:gd name="connsiteX2" fmla="*/ 2706687 w 2706687"/>
              <a:gd name="connsiteY2" fmla="*/ 1624012 h 1624012"/>
              <a:gd name="connsiteX3" fmla="*/ 0 w 2706687"/>
              <a:gd name="connsiteY3" fmla="*/ 1624012 h 1624012"/>
              <a:gd name="connsiteX4" fmla="*/ 0 w 2706687"/>
              <a:gd name="connsiteY4" fmla="*/ 0 h 16240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06687" h="1624012">
                <a:moveTo>
                  <a:pt x="0" y="0"/>
                </a:moveTo>
                <a:lnTo>
                  <a:pt x="2706687" y="0"/>
                </a:lnTo>
                <a:lnTo>
                  <a:pt x="2706687" y="1624012"/>
                </a:lnTo>
                <a:lnTo>
                  <a:pt x="0" y="1624012"/>
                </a:lnTo>
                <a:lnTo>
                  <a:pt x="0" y="0"/>
                </a:lnTo>
                <a:close/>
              </a:path>
            </a:pathLst>
          </a:custGeom>
          <a:no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1200" b="1" i="0" u="none" kern="1200">
                <a:solidFill>
                  <a:schemeClr val="tx1"/>
                </a:solidFill>
                <a:latin typeface="Segoe Sans Display Semibold" pitchFamily="2" charset="0"/>
              </a:rPr>
              <a:t>Envision</a:t>
            </a:r>
          </a:p>
        </p:txBody>
      </p:sp>
      <p:sp>
        <p:nvSpPr>
          <p:cNvPr id="7" name="Freeform: Shape 6">
            <a:extLst>
              <a:ext uri="{FF2B5EF4-FFF2-40B4-BE49-F238E27FC236}">
                <a16:creationId xmlns:a16="http://schemas.microsoft.com/office/drawing/2014/main" id="{43D2F158-9871-4F1D-B2EC-080F2E8F324B}"/>
              </a:ext>
            </a:extLst>
          </p:cNvPr>
          <p:cNvSpPr/>
          <p:nvPr userDrawn="1"/>
        </p:nvSpPr>
        <p:spPr>
          <a:xfrm>
            <a:off x="10902961" y="4086646"/>
            <a:ext cx="1197113" cy="621641"/>
          </a:xfrm>
          <a:custGeom>
            <a:avLst/>
            <a:gdLst>
              <a:gd name="connsiteX0" fmla="*/ 0 w 2706687"/>
              <a:gd name="connsiteY0" fmla="*/ 0 h 1624012"/>
              <a:gd name="connsiteX1" fmla="*/ 2706687 w 2706687"/>
              <a:gd name="connsiteY1" fmla="*/ 0 h 1624012"/>
              <a:gd name="connsiteX2" fmla="*/ 2706687 w 2706687"/>
              <a:gd name="connsiteY2" fmla="*/ 1624012 h 1624012"/>
              <a:gd name="connsiteX3" fmla="*/ 0 w 2706687"/>
              <a:gd name="connsiteY3" fmla="*/ 1624012 h 1624012"/>
              <a:gd name="connsiteX4" fmla="*/ 0 w 2706687"/>
              <a:gd name="connsiteY4" fmla="*/ 0 h 16240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06687" h="1624012">
                <a:moveTo>
                  <a:pt x="0" y="0"/>
                </a:moveTo>
                <a:lnTo>
                  <a:pt x="2706687" y="0"/>
                </a:lnTo>
                <a:lnTo>
                  <a:pt x="2706687" y="1624012"/>
                </a:lnTo>
                <a:lnTo>
                  <a:pt x="0" y="1624012"/>
                </a:lnTo>
                <a:lnTo>
                  <a:pt x="0" y="0"/>
                </a:lnTo>
                <a:close/>
              </a:path>
            </a:pathLst>
          </a:custGeom>
          <a:no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1200" b="1" i="0" u="none" kern="1200">
                <a:solidFill>
                  <a:schemeClr val="tx1"/>
                </a:solidFill>
                <a:latin typeface="Segoe Sans Display Semibold" pitchFamily="2" charset="0"/>
              </a:rPr>
              <a:t>Build &amp; deploy</a:t>
            </a:r>
          </a:p>
        </p:txBody>
      </p:sp>
      <p:sp>
        <p:nvSpPr>
          <p:cNvPr id="8" name="Freeform: Shape 7">
            <a:extLst>
              <a:ext uri="{FF2B5EF4-FFF2-40B4-BE49-F238E27FC236}">
                <a16:creationId xmlns:a16="http://schemas.microsoft.com/office/drawing/2014/main" id="{47E5AFB4-719A-4452-904E-2516B58D3DD7}"/>
              </a:ext>
            </a:extLst>
          </p:cNvPr>
          <p:cNvSpPr/>
          <p:nvPr userDrawn="1"/>
        </p:nvSpPr>
        <p:spPr>
          <a:xfrm>
            <a:off x="10902961" y="5077596"/>
            <a:ext cx="1197113" cy="621641"/>
          </a:xfrm>
          <a:custGeom>
            <a:avLst/>
            <a:gdLst>
              <a:gd name="connsiteX0" fmla="*/ 0 w 2706687"/>
              <a:gd name="connsiteY0" fmla="*/ 0 h 1624012"/>
              <a:gd name="connsiteX1" fmla="*/ 2706687 w 2706687"/>
              <a:gd name="connsiteY1" fmla="*/ 0 h 1624012"/>
              <a:gd name="connsiteX2" fmla="*/ 2706687 w 2706687"/>
              <a:gd name="connsiteY2" fmla="*/ 1624012 h 1624012"/>
              <a:gd name="connsiteX3" fmla="*/ 0 w 2706687"/>
              <a:gd name="connsiteY3" fmla="*/ 1624012 h 1624012"/>
              <a:gd name="connsiteX4" fmla="*/ 0 w 2706687"/>
              <a:gd name="connsiteY4" fmla="*/ 0 h 16240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06687" h="1624012">
                <a:moveTo>
                  <a:pt x="0" y="0"/>
                </a:moveTo>
                <a:lnTo>
                  <a:pt x="2706687" y="0"/>
                </a:lnTo>
                <a:lnTo>
                  <a:pt x="2706687" y="1624012"/>
                </a:lnTo>
                <a:lnTo>
                  <a:pt x="0" y="1624012"/>
                </a:lnTo>
                <a:lnTo>
                  <a:pt x="0" y="0"/>
                </a:lnTo>
                <a:close/>
              </a:path>
            </a:pathLst>
          </a:custGeom>
          <a:no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1200" b="1" i="0" u="none" kern="1200">
                <a:solidFill>
                  <a:schemeClr val="tx1"/>
                </a:solidFill>
                <a:latin typeface="Segoe Sans Display Semibold" pitchFamily="2" charset="0"/>
              </a:rPr>
              <a:t>Scale &amp; expand</a:t>
            </a:r>
          </a:p>
        </p:txBody>
      </p:sp>
      <p:sp>
        <p:nvSpPr>
          <p:cNvPr id="2" name="Title 1">
            <a:extLst>
              <a:ext uri="{FF2B5EF4-FFF2-40B4-BE49-F238E27FC236}">
                <a16:creationId xmlns:a16="http://schemas.microsoft.com/office/drawing/2014/main" id="{562754DF-CB0E-46F9-AA3C-00BC673EBDF3}"/>
              </a:ext>
            </a:extLst>
          </p:cNvPr>
          <p:cNvSpPr>
            <a:spLocks noGrp="1"/>
          </p:cNvSpPr>
          <p:nvPr>
            <p:ph type="title"/>
          </p:nvPr>
        </p:nvSpPr>
        <p:spPr>
          <a:xfrm>
            <a:off x="586740" y="575065"/>
            <a:ext cx="11018520" cy="307777"/>
          </a:xfrm>
        </p:spPr>
        <p:txBody>
          <a:bodyPr/>
          <a:lstStyle>
            <a:lvl1pPr>
              <a:defRPr sz="2000">
                <a:solidFill>
                  <a:srgbClr val="000000"/>
                </a:solidFill>
              </a:defRPr>
            </a:lvl1pPr>
          </a:lstStyle>
          <a:p>
            <a:r>
              <a:rPr lang="en-US"/>
              <a:t>Click to edit Master title style</a:t>
            </a:r>
          </a:p>
        </p:txBody>
      </p:sp>
      <p:grpSp>
        <p:nvGrpSpPr>
          <p:cNvPr id="9" name="Group 8">
            <a:extLst>
              <a:ext uri="{FF2B5EF4-FFF2-40B4-BE49-F238E27FC236}">
                <a16:creationId xmlns:a16="http://schemas.microsoft.com/office/drawing/2014/main" id="{5738EF45-82FC-4872-B7CF-149A2B8E14F8}"/>
              </a:ext>
            </a:extLst>
          </p:cNvPr>
          <p:cNvGrpSpPr/>
          <p:nvPr userDrawn="1"/>
        </p:nvGrpSpPr>
        <p:grpSpPr>
          <a:xfrm>
            <a:off x="527388" y="928429"/>
            <a:ext cx="5323344" cy="5929572"/>
            <a:chOff x="6813887" y="849437"/>
            <a:chExt cx="5385553" cy="6008563"/>
          </a:xfrm>
        </p:grpSpPr>
        <p:cxnSp>
          <p:nvCxnSpPr>
            <p:cNvPr id="10" name="Straight Connector 9">
              <a:extLst>
                <a:ext uri="{FF2B5EF4-FFF2-40B4-BE49-F238E27FC236}">
                  <a16:creationId xmlns:a16="http://schemas.microsoft.com/office/drawing/2014/main" id="{6D1416B4-3E29-4DAE-B78A-4844BD0E95E8}"/>
                </a:ext>
              </a:extLst>
            </p:cNvPr>
            <p:cNvCxnSpPr/>
            <p:nvPr/>
          </p:nvCxnSpPr>
          <p:spPr>
            <a:xfrm>
              <a:off x="11889795" y="869200"/>
              <a:ext cx="0" cy="5988800"/>
            </a:xfrm>
            <a:prstGeom prst="line">
              <a:avLst/>
            </a:prstGeom>
            <a:ln w="9525">
              <a:solidFill>
                <a:srgbClr val="BDBDBD"/>
              </a:solidFill>
              <a:prstDash val="sysDot"/>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1CEC064B-85AE-4DFB-B162-06A72A6091DA}"/>
                </a:ext>
              </a:extLst>
            </p:cNvPr>
            <p:cNvCxnSpPr/>
            <p:nvPr/>
          </p:nvCxnSpPr>
          <p:spPr>
            <a:xfrm>
              <a:off x="11408427" y="869200"/>
              <a:ext cx="0" cy="5988800"/>
            </a:xfrm>
            <a:prstGeom prst="line">
              <a:avLst/>
            </a:prstGeom>
            <a:ln w="9525">
              <a:solidFill>
                <a:srgbClr val="BDBDBD"/>
              </a:solidFill>
              <a:prstDash val="sysDot"/>
              <a:headEnd type="none"/>
              <a:tailEnd type="none"/>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70A039B5-8AF3-432F-B796-3AA1849EEED4}"/>
                </a:ext>
              </a:extLst>
            </p:cNvPr>
            <p:cNvCxnSpPr/>
            <p:nvPr/>
          </p:nvCxnSpPr>
          <p:spPr>
            <a:xfrm>
              <a:off x="11167743" y="869200"/>
              <a:ext cx="0" cy="5988800"/>
            </a:xfrm>
            <a:prstGeom prst="line">
              <a:avLst/>
            </a:prstGeom>
            <a:ln w="9525">
              <a:solidFill>
                <a:srgbClr val="BDBDBD"/>
              </a:solidFill>
              <a:prstDash val="sysDot"/>
              <a:headEnd type="none"/>
              <a:tailEnd type="none"/>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669B15E-96B4-47C7-81BE-D5F20287E113}"/>
                </a:ext>
              </a:extLst>
            </p:cNvPr>
            <p:cNvCxnSpPr/>
            <p:nvPr/>
          </p:nvCxnSpPr>
          <p:spPr>
            <a:xfrm>
              <a:off x="11649111" y="869200"/>
              <a:ext cx="0" cy="5988800"/>
            </a:xfrm>
            <a:prstGeom prst="line">
              <a:avLst/>
            </a:prstGeom>
            <a:ln w="9525">
              <a:solidFill>
                <a:srgbClr val="BDBDBD"/>
              </a:solidFill>
              <a:prstDash val="sysDot"/>
              <a:headEnd type="none"/>
              <a:tailEnd type="none"/>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9E07B8BF-8095-4386-A94D-5CF9EECC0F63}"/>
                </a:ext>
              </a:extLst>
            </p:cNvPr>
            <p:cNvCxnSpPr/>
            <p:nvPr/>
          </p:nvCxnSpPr>
          <p:spPr>
            <a:xfrm>
              <a:off x="9964323" y="869200"/>
              <a:ext cx="0" cy="5988800"/>
            </a:xfrm>
            <a:prstGeom prst="line">
              <a:avLst/>
            </a:prstGeom>
            <a:ln w="9525">
              <a:solidFill>
                <a:srgbClr val="BDBDBD"/>
              </a:solidFill>
              <a:prstDash val="sysDot"/>
              <a:headEnd type="none"/>
              <a:tailEnd type="none"/>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BE27061-AFF9-4137-AAD9-87B7BF8CC844}"/>
                </a:ext>
              </a:extLst>
            </p:cNvPr>
            <p:cNvCxnSpPr/>
            <p:nvPr/>
          </p:nvCxnSpPr>
          <p:spPr>
            <a:xfrm>
              <a:off x="9723638" y="869200"/>
              <a:ext cx="0" cy="5988800"/>
            </a:xfrm>
            <a:prstGeom prst="line">
              <a:avLst/>
            </a:prstGeom>
            <a:ln w="9525">
              <a:solidFill>
                <a:srgbClr val="BDBDBD"/>
              </a:solidFill>
              <a:prstDash val="sysDot"/>
              <a:headEnd type="none"/>
              <a:tailEnd type="none"/>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EC0C5E6-7F01-4DCE-8665-1C7AB9A445DB}"/>
                </a:ext>
              </a:extLst>
            </p:cNvPr>
            <p:cNvCxnSpPr/>
            <p:nvPr/>
          </p:nvCxnSpPr>
          <p:spPr>
            <a:xfrm>
              <a:off x="10205007" y="869200"/>
              <a:ext cx="0" cy="5988800"/>
            </a:xfrm>
            <a:prstGeom prst="line">
              <a:avLst/>
            </a:prstGeom>
            <a:ln w="9525">
              <a:solidFill>
                <a:srgbClr val="BDBDBD"/>
              </a:solidFill>
              <a:prstDash val="sysDot"/>
              <a:headEnd type="none"/>
              <a:tailEnd type="none"/>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52AA2D8F-F21B-4011-A08B-F666C07B4593}"/>
                </a:ext>
              </a:extLst>
            </p:cNvPr>
            <p:cNvCxnSpPr/>
            <p:nvPr/>
          </p:nvCxnSpPr>
          <p:spPr>
            <a:xfrm>
              <a:off x="10686375" y="869200"/>
              <a:ext cx="0" cy="5988800"/>
            </a:xfrm>
            <a:prstGeom prst="line">
              <a:avLst/>
            </a:prstGeom>
            <a:ln w="9525">
              <a:solidFill>
                <a:srgbClr val="BDBDBD"/>
              </a:solidFill>
              <a:prstDash val="sysDot"/>
              <a:headEnd type="none"/>
              <a:tailEnd type="non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CDF244E-2D86-498D-9B19-EF13682943B3}"/>
                </a:ext>
              </a:extLst>
            </p:cNvPr>
            <p:cNvCxnSpPr/>
            <p:nvPr/>
          </p:nvCxnSpPr>
          <p:spPr>
            <a:xfrm>
              <a:off x="10445691" y="869200"/>
              <a:ext cx="0" cy="5988800"/>
            </a:xfrm>
            <a:prstGeom prst="line">
              <a:avLst/>
            </a:prstGeom>
            <a:ln w="9525">
              <a:solidFill>
                <a:srgbClr val="BDBDBD"/>
              </a:solidFill>
              <a:prstDash val="sysDot"/>
              <a:headEnd type="none"/>
              <a:tailEnd type="non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F66AD951-8FE1-4850-A56A-3B897BFEA47A}"/>
                </a:ext>
              </a:extLst>
            </p:cNvPr>
            <p:cNvCxnSpPr/>
            <p:nvPr/>
          </p:nvCxnSpPr>
          <p:spPr>
            <a:xfrm>
              <a:off x="10927059" y="869200"/>
              <a:ext cx="0" cy="5988800"/>
            </a:xfrm>
            <a:prstGeom prst="line">
              <a:avLst/>
            </a:prstGeom>
            <a:ln w="9525">
              <a:solidFill>
                <a:srgbClr val="BDBDBD"/>
              </a:solidFill>
              <a:prstDash val="sysDot"/>
              <a:headEnd type="none"/>
              <a:tailEnd type="none"/>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A4E0CE0-0EC7-4B86-A95A-15197BB4D838}"/>
                </a:ext>
              </a:extLst>
            </p:cNvPr>
            <p:cNvCxnSpPr/>
            <p:nvPr/>
          </p:nvCxnSpPr>
          <p:spPr>
            <a:xfrm>
              <a:off x="9242270" y="869200"/>
              <a:ext cx="0" cy="5988800"/>
            </a:xfrm>
            <a:prstGeom prst="line">
              <a:avLst/>
            </a:prstGeom>
            <a:ln w="9525">
              <a:solidFill>
                <a:srgbClr val="BDBDBD"/>
              </a:solidFill>
              <a:prstDash val="sysDot"/>
              <a:headEnd type="none"/>
              <a:tailEnd type="non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E14B7EC-4715-4AB5-951E-2E9C19463851}"/>
                </a:ext>
              </a:extLst>
            </p:cNvPr>
            <p:cNvCxnSpPr/>
            <p:nvPr/>
          </p:nvCxnSpPr>
          <p:spPr>
            <a:xfrm>
              <a:off x="9001586" y="869200"/>
              <a:ext cx="0" cy="5988800"/>
            </a:xfrm>
            <a:prstGeom prst="line">
              <a:avLst/>
            </a:prstGeom>
            <a:ln w="9525">
              <a:solidFill>
                <a:srgbClr val="BDBDBD"/>
              </a:solidFill>
              <a:prstDash val="sysDot"/>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D3F22805-3949-4796-8378-0E3822061A15}"/>
                </a:ext>
              </a:extLst>
            </p:cNvPr>
            <p:cNvCxnSpPr/>
            <p:nvPr/>
          </p:nvCxnSpPr>
          <p:spPr>
            <a:xfrm>
              <a:off x="9482954" y="869200"/>
              <a:ext cx="0" cy="5988800"/>
            </a:xfrm>
            <a:prstGeom prst="line">
              <a:avLst/>
            </a:prstGeom>
            <a:ln w="9525">
              <a:solidFill>
                <a:srgbClr val="BDBDBD"/>
              </a:solidFill>
              <a:prstDash val="sysDot"/>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4F2A1C2-E374-437E-B45B-75601E8FE935}"/>
                </a:ext>
              </a:extLst>
            </p:cNvPr>
            <p:cNvCxnSpPr/>
            <p:nvPr/>
          </p:nvCxnSpPr>
          <p:spPr>
            <a:xfrm>
              <a:off x="8760902" y="869200"/>
              <a:ext cx="0" cy="5988800"/>
            </a:xfrm>
            <a:prstGeom prst="line">
              <a:avLst/>
            </a:prstGeom>
            <a:ln w="9525">
              <a:solidFill>
                <a:srgbClr val="BDBDBD"/>
              </a:solidFill>
              <a:prstDash val="sysDot"/>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DE76CF30-65DF-40D2-8D5A-9D2BDB06314D}"/>
                </a:ext>
              </a:extLst>
            </p:cNvPr>
            <p:cNvCxnSpPr/>
            <p:nvPr/>
          </p:nvCxnSpPr>
          <p:spPr>
            <a:xfrm flipH="1">
              <a:off x="6835438" y="4863674"/>
              <a:ext cx="5364000" cy="0"/>
            </a:xfrm>
            <a:prstGeom prst="line">
              <a:avLst/>
            </a:prstGeom>
            <a:ln w="9525">
              <a:solidFill>
                <a:srgbClr val="BDBDBD"/>
              </a:solidFill>
              <a:prstDash val="sysDot"/>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B5E542E2-FF28-43F4-977A-C573D60B4D5D}"/>
                </a:ext>
              </a:extLst>
            </p:cNvPr>
            <p:cNvCxnSpPr/>
            <p:nvPr/>
          </p:nvCxnSpPr>
          <p:spPr>
            <a:xfrm flipH="1">
              <a:off x="6835438" y="4663950"/>
              <a:ext cx="5364000" cy="0"/>
            </a:xfrm>
            <a:prstGeom prst="line">
              <a:avLst/>
            </a:prstGeom>
            <a:ln w="9525">
              <a:solidFill>
                <a:srgbClr val="BDBDBD"/>
              </a:solidFill>
              <a:prstDash val="sysDot"/>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F508A804-153B-49E3-BF54-2929D0CC7DC5}"/>
                </a:ext>
              </a:extLst>
            </p:cNvPr>
            <p:cNvCxnSpPr/>
            <p:nvPr/>
          </p:nvCxnSpPr>
          <p:spPr>
            <a:xfrm flipH="1">
              <a:off x="6835438" y="5063391"/>
              <a:ext cx="5364000" cy="0"/>
            </a:xfrm>
            <a:prstGeom prst="line">
              <a:avLst/>
            </a:prstGeom>
            <a:ln w="9525">
              <a:solidFill>
                <a:srgbClr val="BDBDBD"/>
              </a:solidFill>
              <a:prstDash val="sysDot"/>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E6019C9B-30C1-48DB-BC78-698E4A1FEE09}"/>
                </a:ext>
              </a:extLst>
            </p:cNvPr>
            <p:cNvCxnSpPr/>
            <p:nvPr/>
          </p:nvCxnSpPr>
          <p:spPr>
            <a:xfrm flipH="1">
              <a:off x="6835438" y="4264503"/>
              <a:ext cx="5364000" cy="0"/>
            </a:xfrm>
            <a:prstGeom prst="line">
              <a:avLst/>
            </a:prstGeom>
            <a:ln w="9525">
              <a:solidFill>
                <a:srgbClr val="BDBDBD"/>
              </a:solidFill>
              <a:prstDash val="sysDot"/>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C36B188A-91A3-48B1-A4BB-D6896FC02323}"/>
                </a:ext>
              </a:extLst>
            </p:cNvPr>
            <p:cNvCxnSpPr/>
            <p:nvPr/>
          </p:nvCxnSpPr>
          <p:spPr>
            <a:xfrm flipH="1">
              <a:off x="6835438" y="4064780"/>
              <a:ext cx="5364000" cy="0"/>
            </a:xfrm>
            <a:prstGeom prst="line">
              <a:avLst/>
            </a:prstGeom>
            <a:ln w="9525">
              <a:solidFill>
                <a:srgbClr val="BDBDBD"/>
              </a:solidFill>
              <a:prstDash val="sysDot"/>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A61D44B5-A840-4DBD-AEDA-6C54C7E9F126}"/>
                </a:ext>
              </a:extLst>
            </p:cNvPr>
            <p:cNvCxnSpPr/>
            <p:nvPr/>
          </p:nvCxnSpPr>
          <p:spPr>
            <a:xfrm flipH="1">
              <a:off x="6835438" y="4464227"/>
              <a:ext cx="5364000" cy="0"/>
            </a:xfrm>
            <a:prstGeom prst="line">
              <a:avLst/>
            </a:prstGeom>
            <a:ln w="9525">
              <a:solidFill>
                <a:srgbClr val="BDBDBD"/>
              </a:solidFill>
              <a:prstDash val="sysDot"/>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057CA8DA-1069-4443-BDA1-5E1CD05F1AA7}"/>
                </a:ext>
              </a:extLst>
            </p:cNvPr>
            <p:cNvCxnSpPr/>
            <p:nvPr/>
          </p:nvCxnSpPr>
          <p:spPr>
            <a:xfrm flipH="1">
              <a:off x="6835438" y="3665332"/>
              <a:ext cx="5364000" cy="0"/>
            </a:xfrm>
            <a:prstGeom prst="line">
              <a:avLst/>
            </a:prstGeom>
            <a:ln w="9525">
              <a:solidFill>
                <a:srgbClr val="BDBDBD"/>
              </a:solidFill>
              <a:prstDash val="sysDot"/>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2413A5F7-EE8B-49B4-BD85-AE95E3F5B328}"/>
                </a:ext>
              </a:extLst>
            </p:cNvPr>
            <p:cNvCxnSpPr/>
            <p:nvPr/>
          </p:nvCxnSpPr>
          <p:spPr>
            <a:xfrm flipH="1">
              <a:off x="6835438" y="3465608"/>
              <a:ext cx="5364000" cy="0"/>
            </a:xfrm>
            <a:prstGeom prst="line">
              <a:avLst/>
            </a:prstGeom>
            <a:ln w="9525">
              <a:solidFill>
                <a:srgbClr val="BDBDBD"/>
              </a:solidFill>
              <a:prstDash val="sysDot"/>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1ACF2C3C-EE5D-45ED-8DC7-4CC27627AD2B}"/>
                </a:ext>
              </a:extLst>
            </p:cNvPr>
            <p:cNvCxnSpPr/>
            <p:nvPr/>
          </p:nvCxnSpPr>
          <p:spPr>
            <a:xfrm flipH="1">
              <a:off x="6835438" y="3865056"/>
              <a:ext cx="5364000" cy="0"/>
            </a:xfrm>
            <a:prstGeom prst="line">
              <a:avLst/>
            </a:prstGeom>
            <a:ln w="9525">
              <a:solidFill>
                <a:srgbClr val="BDBDBD"/>
              </a:solidFill>
              <a:prstDash val="sysDot"/>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B4100C1D-F7DF-4299-BC28-424FF3D07A24}"/>
                </a:ext>
              </a:extLst>
            </p:cNvPr>
            <p:cNvCxnSpPr/>
            <p:nvPr/>
          </p:nvCxnSpPr>
          <p:spPr>
            <a:xfrm flipH="1">
              <a:off x="6835438" y="3066161"/>
              <a:ext cx="5364000" cy="0"/>
            </a:xfrm>
            <a:prstGeom prst="line">
              <a:avLst/>
            </a:prstGeom>
            <a:ln w="9525">
              <a:solidFill>
                <a:srgbClr val="BDBDBD"/>
              </a:solidFill>
              <a:prstDash val="sysDot"/>
              <a:headEnd type="none"/>
              <a:tailEnd type="none"/>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1D9A64FC-A0D7-4CCC-8ACA-5C76D5F64A23}"/>
                </a:ext>
              </a:extLst>
            </p:cNvPr>
            <p:cNvCxnSpPr/>
            <p:nvPr/>
          </p:nvCxnSpPr>
          <p:spPr>
            <a:xfrm flipH="1">
              <a:off x="6835438" y="2866437"/>
              <a:ext cx="5364000" cy="0"/>
            </a:xfrm>
            <a:prstGeom prst="line">
              <a:avLst/>
            </a:prstGeom>
            <a:ln w="9525">
              <a:solidFill>
                <a:srgbClr val="BDBDBD"/>
              </a:solidFill>
              <a:prstDash val="sysDot"/>
              <a:headEnd type="none"/>
              <a:tailEnd type="none"/>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A6CD706C-493E-48CD-9F99-057DD8E8E87E}"/>
                </a:ext>
              </a:extLst>
            </p:cNvPr>
            <p:cNvCxnSpPr/>
            <p:nvPr/>
          </p:nvCxnSpPr>
          <p:spPr>
            <a:xfrm flipH="1">
              <a:off x="6835438" y="3265884"/>
              <a:ext cx="5364000" cy="0"/>
            </a:xfrm>
            <a:prstGeom prst="line">
              <a:avLst/>
            </a:prstGeom>
            <a:ln w="9525">
              <a:solidFill>
                <a:srgbClr val="BDBDBD"/>
              </a:solidFill>
              <a:prstDash val="sysDot"/>
              <a:headEnd type="none"/>
              <a:tailEnd type="none"/>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9CCA7BD0-A6AD-436A-B19F-69D609860C5F}"/>
                </a:ext>
              </a:extLst>
            </p:cNvPr>
            <p:cNvCxnSpPr/>
            <p:nvPr/>
          </p:nvCxnSpPr>
          <p:spPr>
            <a:xfrm flipH="1">
              <a:off x="6835438" y="1867819"/>
              <a:ext cx="5364000" cy="0"/>
            </a:xfrm>
            <a:prstGeom prst="line">
              <a:avLst/>
            </a:prstGeom>
            <a:ln w="9525">
              <a:solidFill>
                <a:srgbClr val="BDBDBD"/>
              </a:solidFill>
              <a:prstDash val="sysDot"/>
              <a:headEnd type="none"/>
              <a:tailEnd type="none"/>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05FF88AA-3E05-4334-BCE8-28308A45CD5E}"/>
                </a:ext>
              </a:extLst>
            </p:cNvPr>
            <p:cNvCxnSpPr/>
            <p:nvPr/>
          </p:nvCxnSpPr>
          <p:spPr>
            <a:xfrm flipH="1">
              <a:off x="6835438" y="1668095"/>
              <a:ext cx="5364000" cy="0"/>
            </a:xfrm>
            <a:prstGeom prst="line">
              <a:avLst/>
            </a:prstGeom>
            <a:ln w="9525">
              <a:solidFill>
                <a:srgbClr val="BDBDBD"/>
              </a:solidFill>
              <a:prstDash val="sysDot"/>
              <a:headEnd type="none"/>
              <a:tailEnd type="none"/>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DD996F5F-DF06-4DCA-9035-B872794552EE}"/>
                </a:ext>
              </a:extLst>
            </p:cNvPr>
            <p:cNvCxnSpPr/>
            <p:nvPr/>
          </p:nvCxnSpPr>
          <p:spPr>
            <a:xfrm flipH="1">
              <a:off x="6835438" y="2067543"/>
              <a:ext cx="5364000" cy="0"/>
            </a:xfrm>
            <a:prstGeom prst="line">
              <a:avLst/>
            </a:prstGeom>
            <a:ln w="9525">
              <a:solidFill>
                <a:srgbClr val="BDBDBD"/>
              </a:solidFill>
              <a:prstDash val="sysDot"/>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4AB455D2-0AB5-446A-82E6-AC0E459EBBB3}"/>
                </a:ext>
              </a:extLst>
            </p:cNvPr>
            <p:cNvCxnSpPr/>
            <p:nvPr/>
          </p:nvCxnSpPr>
          <p:spPr>
            <a:xfrm flipH="1">
              <a:off x="6835438" y="2466990"/>
              <a:ext cx="5364000" cy="0"/>
            </a:xfrm>
            <a:prstGeom prst="line">
              <a:avLst/>
            </a:prstGeom>
            <a:ln w="9525">
              <a:solidFill>
                <a:srgbClr val="BDBDBD"/>
              </a:solidFill>
              <a:prstDash val="sysDot"/>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D3D81DEF-689B-47F2-ADC7-9EC63C643EF9}"/>
                </a:ext>
              </a:extLst>
            </p:cNvPr>
            <p:cNvCxnSpPr/>
            <p:nvPr/>
          </p:nvCxnSpPr>
          <p:spPr>
            <a:xfrm flipH="1">
              <a:off x="6835438" y="2267267"/>
              <a:ext cx="5364000" cy="0"/>
            </a:xfrm>
            <a:prstGeom prst="line">
              <a:avLst/>
            </a:prstGeom>
            <a:ln w="9525">
              <a:solidFill>
                <a:srgbClr val="BDBDBD"/>
              </a:solidFill>
              <a:prstDash val="sysDot"/>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2812B3E8-FE71-4B4F-B682-F95CCADD18A1}"/>
                </a:ext>
              </a:extLst>
            </p:cNvPr>
            <p:cNvCxnSpPr/>
            <p:nvPr/>
          </p:nvCxnSpPr>
          <p:spPr>
            <a:xfrm flipH="1">
              <a:off x="6835438" y="2666714"/>
              <a:ext cx="5364000" cy="0"/>
            </a:xfrm>
            <a:prstGeom prst="line">
              <a:avLst/>
            </a:prstGeom>
            <a:ln w="9525">
              <a:solidFill>
                <a:srgbClr val="BDBDBD"/>
              </a:solidFill>
              <a:prstDash val="sysDot"/>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782963F4-53D1-4F34-B1D6-552B4568C2E2}"/>
                </a:ext>
              </a:extLst>
            </p:cNvPr>
            <p:cNvCxnSpPr/>
            <p:nvPr/>
          </p:nvCxnSpPr>
          <p:spPr>
            <a:xfrm flipH="1">
              <a:off x="6835438" y="1268648"/>
              <a:ext cx="5364000" cy="0"/>
            </a:xfrm>
            <a:prstGeom prst="line">
              <a:avLst/>
            </a:prstGeom>
            <a:ln w="9525">
              <a:solidFill>
                <a:srgbClr val="BDBDBD"/>
              </a:solidFill>
              <a:prstDash val="sysDot"/>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BB80AE6E-6C8C-4C30-A038-54D2CD409B18}"/>
                </a:ext>
              </a:extLst>
            </p:cNvPr>
            <p:cNvCxnSpPr/>
            <p:nvPr/>
          </p:nvCxnSpPr>
          <p:spPr>
            <a:xfrm flipH="1">
              <a:off x="6835438" y="1068924"/>
              <a:ext cx="5364000" cy="0"/>
            </a:xfrm>
            <a:prstGeom prst="line">
              <a:avLst/>
            </a:prstGeom>
            <a:ln w="9525">
              <a:solidFill>
                <a:srgbClr val="BDBDBD"/>
              </a:solidFill>
              <a:prstDash val="sysDot"/>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799E8F14-C9DD-4E05-9EA7-91A43FAE4E81}"/>
                </a:ext>
              </a:extLst>
            </p:cNvPr>
            <p:cNvCxnSpPr/>
            <p:nvPr/>
          </p:nvCxnSpPr>
          <p:spPr>
            <a:xfrm flipH="1">
              <a:off x="6835438" y="1468372"/>
              <a:ext cx="5364000" cy="0"/>
            </a:xfrm>
            <a:prstGeom prst="line">
              <a:avLst/>
            </a:prstGeom>
            <a:ln w="9525">
              <a:solidFill>
                <a:srgbClr val="BDBDBD"/>
              </a:solidFill>
              <a:prstDash val="sysDot"/>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73417DDA-3AA4-4BA4-8B37-DCE2D6A330FC}"/>
                </a:ext>
              </a:extLst>
            </p:cNvPr>
            <p:cNvCxnSpPr/>
            <p:nvPr/>
          </p:nvCxnSpPr>
          <p:spPr>
            <a:xfrm flipH="1">
              <a:off x="6835440" y="6062008"/>
              <a:ext cx="5364000" cy="0"/>
            </a:xfrm>
            <a:prstGeom prst="line">
              <a:avLst/>
            </a:prstGeom>
            <a:ln w="9525">
              <a:solidFill>
                <a:srgbClr val="BDBDBD"/>
              </a:solidFill>
              <a:prstDash val="sysDot"/>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B1E5EA3A-CADA-402F-8D86-32CA8BB2B1C8}"/>
                </a:ext>
              </a:extLst>
            </p:cNvPr>
            <p:cNvCxnSpPr/>
            <p:nvPr/>
          </p:nvCxnSpPr>
          <p:spPr>
            <a:xfrm flipH="1">
              <a:off x="6835440" y="5862285"/>
              <a:ext cx="5364000" cy="0"/>
            </a:xfrm>
            <a:prstGeom prst="line">
              <a:avLst/>
            </a:prstGeom>
            <a:ln w="9525">
              <a:solidFill>
                <a:srgbClr val="BDBDBD"/>
              </a:solidFill>
              <a:prstDash val="sysDot"/>
              <a:headEnd type="none"/>
              <a:tailEnd type="none"/>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BBB82034-F984-4B7B-AC83-2D5BA83746A1}"/>
                </a:ext>
              </a:extLst>
            </p:cNvPr>
            <p:cNvCxnSpPr/>
            <p:nvPr/>
          </p:nvCxnSpPr>
          <p:spPr>
            <a:xfrm flipH="1">
              <a:off x="6835440" y="6261733"/>
              <a:ext cx="5364000" cy="0"/>
            </a:xfrm>
            <a:prstGeom prst="line">
              <a:avLst/>
            </a:prstGeom>
            <a:ln w="9525">
              <a:solidFill>
                <a:srgbClr val="BDBDBD"/>
              </a:solidFill>
              <a:prstDash val="sysDot"/>
              <a:headEnd type="none"/>
              <a:tailEnd type="none"/>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97069068-7C5D-4D71-92BF-5CF3686F2238}"/>
                </a:ext>
              </a:extLst>
            </p:cNvPr>
            <p:cNvCxnSpPr/>
            <p:nvPr/>
          </p:nvCxnSpPr>
          <p:spPr>
            <a:xfrm flipH="1">
              <a:off x="6835440" y="6661180"/>
              <a:ext cx="5364000" cy="0"/>
            </a:xfrm>
            <a:prstGeom prst="line">
              <a:avLst/>
            </a:prstGeom>
            <a:ln w="9525">
              <a:solidFill>
                <a:srgbClr val="BDBDBD"/>
              </a:solidFill>
              <a:prstDash val="sysDot"/>
              <a:headEnd type="none"/>
              <a:tailEnd type="none"/>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D2F259D9-F699-4681-A15C-013D7680E8BF}"/>
                </a:ext>
              </a:extLst>
            </p:cNvPr>
            <p:cNvCxnSpPr/>
            <p:nvPr/>
          </p:nvCxnSpPr>
          <p:spPr>
            <a:xfrm flipH="1">
              <a:off x="6835440" y="6461456"/>
              <a:ext cx="5364000" cy="0"/>
            </a:xfrm>
            <a:prstGeom prst="line">
              <a:avLst/>
            </a:prstGeom>
            <a:ln w="9525">
              <a:solidFill>
                <a:srgbClr val="BDBDBD"/>
              </a:solidFill>
              <a:prstDash val="sysDot"/>
              <a:headEnd type="none"/>
              <a:tailEnd type="none"/>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4D9A7D20-D210-42DA-8A8E-15D65A3343F3}"/>
                </a:ext>
              </a:extLst>
            </p:cNvPr>
            <p:cNvCxnSpPr/>
            <p:nvPr/>
          </p:nvCxnSpPr>
          <p:spPr>
            <a:xfrm flipH="1">
              <a:off x="6835440" y="5462838"/>
              <a:ext cx="5364000" cy="0"/>
            </a:xfrm>
            <a:prstGeom prst="line">
              <a:avLst/>
            </a:prstGeom>
            <a:ln w="9525">
              <a:solidFill>
                <a:srgbClr val="BDBDBD"/>
              </a:solidFill>
              <a:prstDash val="sysDot"/>
              <a:headEnd type="none"/>
              <a:tailEnd type="none"/>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E8467BA2-BF9C-4412-86F9-32C4C9C524CE}"/>
                </a:ext>
              </a:extLst>
            </p:cNvPr>
            <p:cNvCxnSpPr/>
            <p:nvPr/>
          </p:nvCxnSpPr>
          <p:spPr>
            <a:xfrm flipH="1">
              <a:off x="6835440" y="5263114"/>
              <a:ext cx="5364000" cy="0"/>
            </a:xfrm>
            <a:prstGeom prst="line">
              <a:avLst/>
            </a:prstGeom>
            <a:ln w="9525">
              <a:solidFill>
                <a:srgbClr val="BDBDBD"/>
              </a:solidFill>
              <a:prstDash val="sysDot"/>
              <a:headEnd type="none"/>
              <a:tailEnd type="none"/>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2424B3AF-337C-41A6-A986-0EAC201B739B}"/>
                </a:ext>
              </a:extLst>
            </p:cNvPr>
            <p:cNvCxnSpPr/>
            <p:nvPr/>
          </p:nvCxnSpPr>
          <p:spPr>
            <a:xfrm flipH="1">
              <a:off x="6835440" y="5662561"/>
              <a:ext cx="5364000" cy="0"/>
            </a:xfrm>
            <a:prstGeom prst="line">
              <a:avLst/>
            </a:prstGeom>
            <a:ln w="9525">
              <a:solidFill>
                <a:srgbClr val="BDBDBD"/>
              </a:solidFill>
              <a:prstDash val="sysDot"/>
              <a:headEnd type="none"/>
              <a:tailEnd type="none"/>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A1910743-1674-4550-A1B0-EDCE5D66F5FF}"/>
                </a:ext>
              </a:extLst>
            </p:cNvPr>
            <p:cNvCxnSpPr/>
            <p:nvPr/>
          </p:nvCxnSpPr>
          <p:spPr>
            <a:xfrm>
              <a:off x="8520226" y="869200"/>
              <a:ext cx="0" cy="5988800"/>
            </a:xfrm>
            <a:prstGeom prst="line">
              <a:avLst/>
            </a:prstGeom>
            <a:ln w="9525">
              <a:solidFill>
                <a:srgbClr val="BDBDBD"/>
              </a:solidFill>
              <a:prstDash val="sysDot"/>
              <a:headEnd type="none"/>
              <a:tailEnd type="none"/>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6FCB3CCA-238B-4356-8CC2-33375651B0BA}"/>
                </a:ext>
              </a:extLst>
            </p:cNvPr>
            <p:cNvCxnSpPr/>
            <p:nvPr/>
          </p:nvCxnSpPr>
          <p:spPr>
            <a:xfrm>
              <a:off x="8279542" y="869200"/>
              <a:ext cx="0" cy="5988800"/>
            </a:xfrm>
            <a:prstGeom prst="line">
              <a:avLst/>
            </a:prstGeom>
            <a:ln w="9525">
              <a:solidFill>
                <a:srgbClr val="BDBDBD"/>
              </a:solidFill>
              <a:prstDash val="sysDot"/>
              <a:headEnd type="none"/>
              <a:tailEnd type="none"/>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49DF5E28-E5F7-4A89-A1DB-51AD68815D0E}"/>
                </a:ext>
              </a:extLst>
            </p:cNvPr>
            <p:cNvCxnSpPr/>
            <p:nvPr/>
          </p:nvCxnSpPr>
          <p:spPr>
            <a:xfrm>
              <a:off x="7798174" y="869200"/>
              <a:ext cx="0" cy="5988800"/>
            </a:xfrm>
            <a:prstGeom prst="line">
              <a:avLst/>
            </a:prstGeom>
            <a:ln w="9525">
              <a:solidFill>
                <a:srgbClr val="BDBDBD"/>
              </a:solidFill>
              <a:prstDash val="sysDot"/>
              <a:headEnd type="none"/>
              <a:tailEnd type="none"/>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7CD40283-B6D7-484C-ACAC-14FA664C1AFE}"/>
                </a:ext>
              </a:extLst>
            </p:cNvPr>
            <p:cNvCxnSpPr/>
            <p:nvPr/>
          </p:nvCxnSpPr>
          <p:spPr>
            <a:xfrm>
              <a:off x="7557490" y="869200"/>
              <a:ext cx="0" cy="5988800"/>
            </a:xfrm>
            <a:prstGeom prst="line">
              <a:avLst/>
            </a:prstGeom>
            <a:ln w="9525">
              <a:solidFill>
                <a:srgbClr val="BDBDBD"/>
              </a:solidFill>
              <a:prstDash val="sysDot"/>
              <a:headEnd type="none"/>
              <a:tailEnd type="none"/>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4E0C4BC1-8CE6-40DE-B3E9-917F34E82394}"/>
                </a:ext>
              </a:extLst>
            </p:cNvPr>
            <p:cNvCxnSpPr/>
            <p:nvPr/>
          </p:nvCxnSpPr>
          <p:spPr>
            <a:xfrm>
              <a:off x="8038858" y="869200"/>
              <a:ext cx="0" cy="5988800"/>
            </a:xfrm>
            <a:prstGeom prst="line">
              <a:avLst/>
            </a:prstGeom>
            <a:ln w="9525">
              <a:solidFill>
                <a:srgbClr val="BDBDBD"/>
              </a:solidFill>
              <a:prstDash val="sysDot"/>
              <a:headEnd type="none"/>
              <a:tailEnd type="none"/>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FA0F3842-CE7B-4999-A02F-04FD6D751B08}"/>
                </a:ext>
              </a:extLst>
            </p:cNvPr>
            <p:cNvCxnSpPr/>
            <p:nvPr/>
          </p:nvCxnSpPr>
          <p:spPr>
            <a:xfrm>
              <a:off x="7076121" y="869200"/>
              <a:ext cx="0" cy="5988800"/>
            </a:xfrm>
            <a:prstGeom prst="line">
              <a:avLst/>
            </a:prstGeom>
            <a:ln w="9525">
              <a:solidFill>
                <a:srgbClr val="BDBDBD"/>
              </a:solidFill>
              <a:prstDash val="sysDot"/>
              <a:headEnd type="none"/>
              <a:tailEnd type="none"/>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EA766D33-117A-424B-988A-D4C2F8EACBED}"/>
                </a:ext>
              </a:extLst>
            </p:cNvPr>
            <p:cNvCxnSpPr/>
            <p:nvPr/>
          </p:nvCxnSpPr>
          <p:spPr>
            <a:xfrm>
              <a:off x="7316806" y="869200"/>
              <a:ext cx="0" cy="5988800"/>
            </a:xfrm>
            <a:prstGeom prst="line">
              <a:avLst/>
            </a:prstGeom>
            <a:ln w="9525">
              <a:solidFill>
                <a:srgbClr val="BDBDBD"/>
              </a:solidFill>
              <a:prstDash val="sysDot"/>
              <a:headEnd type="none"/>
              <a:tailEnd type="none"/>
            </a:ln>
          </p:spPr>
          <p:style>
            <a:lnRef idx="1">
              <a:schemeClr val="accent1"/>
            </a:lnRef>
            <a:fillRef idx="0">
              <a:schemeClr val="accent1"/>
            </a:fillRef>
            <a:effectRef idx="0">
              <a:schemeClr val="accent1"/>
            </a:effectRef>
            <a:fontRef idx="minor">
              <a:schemeClr val="tx1"/>
            </a:fontRef>
          </p:style>
        </p:cxnSp>
        <p:cxnSp>
          <p:nvCxnSpPr>
            <p:cNvPr id="60" name="Straight Arrow Connector 59">
              <a:extLst>
                <a:ext uri="{FF2B5EF4-FFF2-40B4-BE49-F238E27FC236}">
                  <a16:creationId xmlns:a16="http://schemas.microsoft.com/office/drawing/2014/main" id="{10CE6140-84C5-41CF-8200-B786CA98285B}"/>
                </a:ext>
              </a:extLst>
            </p:cNvPr>
            <p:cNvCxnSpPr>
              <a:cxnSpLocks/>
            </p:cNvCxnSpPr>
            <p:nvPr userDrawn="1"/>
          </p:nvCxnSpPr>
          <p:spPr>
            <a:xfrm>
              <a:off x="6813887" y="849437"/>
              <a:ext cx="5364000" cy="0"/>
            </a:xfrm>
            <a:prstGeom prst="straightConnector1">
              <a:avLst/>
            </a:prstGeom>
            <a:solidFill>
              <a:srgbClr val="FFFFFF"/>
            </a:solidFill>
            <a:ln w="12700" cap="flat" cmpd="sng" algn="ctr">
              <a:solidFill>
                <a:srgbClr val="5558AF"/>
              </a:solidFill>
              <a:prstDash val="solid"/>
              <a:headEnd type="none" w="med" len="med"/>
              <a:tailEnd type="none" w="med" len="med"/>
            </a:ln>
            <a:effectLst/>
          </p:spPr>
        </p:cxnSp>
      </p:grpSp>
    </p:spTree>
    <p:extLst>
      <p:ext uri="{BB962C8B-B14F-4D97-AF65-F5344CB8AC3E}">
        <p14:creationId xmlns:p14="http://schemas.microsoft.com/office/powerpoint/2010/main" val="109429336"/>
      </p:ext>
    </p:extLst>
  </p:cSld>
  <p:clrMapOvr>
    <a:masterClrMapping/>
  </p:clrMapOvr>
  <p:transition>
    <p:fade/>
  </p:transition>
  <p:extLst>
    <p:ext uri="{DCECCB84-F9BA-43D5-87BE-67443E8EF086}">
      <p15:sldGuideLst xmlns:p15="http://schemas.microsoft.com/office/powerpoint/2012/main">
        <p15:guide id="3" orient="horz" pos="900">
          <p15:clr>
            <a:srgbClr val="5ACBF0"/>
          </p15:clr>
        </p15:guide>
        <p15:guide id="4" orient="horz" pos="1276">
          <p15:clr>
            <a:srgbClr val="5ACBF0"/>
          </p15:clr>
        </p15:guide>
        <p15:guide id="5" orient="horz" pos="288">
          <p15:clr>
            <a:srgbClr val="5ACBF0"/>
          </p15:clr>
        </p15:guide>
      </p15:sldGuideLst>
    </p:ext>
  </p:extLst>
</p:sldLayout>
</file>

<file path=ppt/slideLayouts/slideLayout69.xml><?xml version="1.0" encoding="utf-8"?>
<p:sldLayout xmlns:a="http://schemas.openxmlformats.org/drawingml/2006/main" xmlns:r="http://schemas.openxmlformats.org/officeDocument/2006/relationships" xmlns:p="http://schemas.openxmlformats.org/presentationml/2006/main" showMasterSp="0" userDrawn="1">
  <p:cSld name="Section Title graphic 2">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5808"/>
            <a:ext cx="5163831" cy="498598"/>
          </a:xfrm>
          <a:noFill/>
        </p:spPr>
        <p:txBody>
          <a:bodyPr wrap="square" lIns="0" tIns="0" rIns="0" bIns="0" anchor="b" anchorCtr="0">
            <a:spAutoFit/>
          </a:bodyPr>
          <a:lstStyle>
            <a:lvl1pPr algn="l" defTabSz="932742" rtl="0" eaLnBrk="1" latinLnBrk="0" hangingPunct="1">
              <a:lnSpc>
                <a:spcPct val="90000"/>
              </a:lnSpc>
              <a:spcBef>
                <a:spcPct val="0"/>
              </a:spcBef>
              <a:buNone/>
              <a:defRPr lang="en-US" sz="3600" b="1" i="0" kern="1200" cap="none" spc="-50" baseline="0" dirty="0">
                <a:ln w="3175">
                  <a:noFill/>
                </a:ln>
                <a:solidFill>
                  <a:schemeClr val="tx1"/>
                </a:solidFill>
                <a:effectLst/>
                <a:latin typeface="Segoe Sans Display Semibold" pitchFamily="2" charset="0"/>
                <a:ea typeface="+mn-ea"/>
                <a:cs typeface="Segoe Sans Text" pitchFamily="2" charset="0"/>
              </a:defRPr>
            </a:lvl1pPr>
          </a:lstStyle>
          <a:p>
            <a:r>
              <a:rPr lang="en-US"/>
              <a:t>Section title</a:t>
            </a:r>
          </a:p>
        </p:txBody>
      </p:sp>
      <p:sp>
        <p:nvSpPr>
          <p:cNvPr id="5" name="Rectangle 4">
            <a:extLst>
              <a:ext uri="{FF2B5EF4-FFF2-40B4-BE49-F238E27FC236}">
                <a16:creationId xmlns:a16="http://schemas.microsoft.com/office/drawing/2014/main" id="{7F1925CC-BA9D-4D40-B695-B957CD033741}"/>
              </a:ext>
            </a:extLst>
          </p:cNvPr>
          <p:cNvSpPr/>
          <p:nvPr userDrawn="1"/>
        </p:nvSpPr>
        <p:spPr bwMode="auto">
          <a:xfrm>
            <a:off x="6395722" y="0"/>
            <a:ext cx="5796278" cy="6858000"/>
          </a:xfrm>
          <a:prstGeom prst="rect">
            <a:avLst/>
          </a:prstGeom>
          <a:solidFill>
            <a:srgbClr val="F2F2F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b="0" i="0">
              <a:solidFill>
                <a:srgbClr val="FFFFFF"/>
              </a:solidFill>
              <a:latin typeface="Segoe Sans Text" pitchFamily="2" charset="0"/>
              <a:ea typeface="Segoe UI" pitchFamily="34" charset="0"/>
              <a:cs typeface="Segoe Sans Text" pitchFamily="2" charset="0"/>
            </a:endParaRPr>
          </a:p>
        </p:txBody>
      </p:sp>
      <p:pic>
        <p:nvPicPr>
          <p:cNvPr id="6" name="Picture 5">
            <a:extLst>
              <a:ext uri="{FF2B5EF4-FFF2-40B4-BE49-F238E27FC236}">
                <a16:creationId xmlns:a16="http://schemas.microsoft.com/office/drawing/2014/main" id="{95AE0640-138F-254C-8405-5BB88675B5E9}"/>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29496" t="732" r="19816" b="24421"/>
          <a:stretch/>
        </p:blipFill>
        <p:spPr>
          <a:xfrm>
            <a:off x="6395722" y="-1"/>
            <a:ext cx="5796278" cy="6858001"/>
          </a:xfrm>
          <a:prstGeom prst="rect">
            <a:avLst/>
          </a:prstGeom>
        </p:spPr>
      </p:pic>
    </p:spTree>
    <p:extLst>
      <p:ext uri="{BB962C8B-B14F-4D97-AF65-F5344CB8AC3E}">
        <p14:creationId xmlns:p14="http://schemas.microsoft.com/office/powerpoint/2010/main" val="41015058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35">
          <p15:clr>
            <a:srgbClr val="5ACBF0"/>
          </p15:clr>
        </p15:guide>
        <p15:guide id="3" orient="horz" pos="1910">
          <p15:clr>
            <a:srgbClr val="5ACBF0"/>
          </p15:clr>
        </p15:guide>
      </p15:sldGuideLst>
    </p:ext>
  </p:extLst>
</p:sldLayout>
</file>

<file path=ppt/slideLayouts/slideLayout70.xml><?xml version="1.0" encoding="utf-8"?>
<p:sldLayout xmlns:a="http://schemas.openxmlformats.org/drawingml/2006/main" xmlns:r="http://schemas.openxmlformats.org/officeDocument/2006/relationships" xmlns:p="http://schemas.openxmlformats.org/presentationml/2006/main" showMasterSp="0" userDrawn="1">
  <p:cSld name="Section Titl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5808"/>
            <a:ext cx="9144000"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1" i="0" kern="1200" cap="none" spc="-50" baseline="0" dirty="0">
                <a:ln w="3175">
                  <a:noFill/>
                </a:ln>
                <a:solidFill>
                  <a:schemeClr val="tx1"/>
                </a:solidFill>
                <a:effectLst/>
                <a:latin typeface="Segoe Sans Display Semibold" pitchFamily="2" charset="0"/>
                <a:ea typeface="+mn-ea"/>
                <a:cs typeface="Segoe Sans Text" pitchFamily="2" charset="0"/>
              </a:defRPr>
            </a:lvl1pPr>
          </a:lstStyle>
          <a:p>
            <a:r>
              <a:rPr lang="en-US"/>
              <a:t>Section title</a:t>
            </a:r>
          </a:p>
        </p:txBody>
      </p:sp>
    </p:spTree>
    <p:extLst>
      <p:ext uri="{BB962C8B-B14F-4D97-AF65-F5344CB8AC3E}">
        <p14:creationId xmlns:p14="http://schemas.microsoft.com/office/powerpoint/2010/main" val="296217980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27">
          <p15:clr>
            <a:srgbClr val="5ACBF0"/>
          </p15:clr>
        </p15:guide>
        <p15:guide id="3" orient="horz" pos="1911">
          <p15:clr>
            <a:srgbClr val="5ACBF0"/>
          </p15:clr>
        </p15:guide>
      </p15:sldGuideLst>
    </p:ext>
  </p:extLst>
</p:sldLayout>
</file>

<file path=ppt/slideLayouts/slideLayout71.xml><?xml version="1.0" encoding="utf-8"?>
<p:sldLayout xmlns:a="http://schemas.openxmlformats.org/drawingml/2006/main" xmlns:r="http://schemas.openxmlformats.org/officeDocument/2006/relationships" xmlns:p="http://schemas.openxmlformats.org/presentationml/2006/main" showMasterSp="0" preserve="1">
  <p:cSld name="2_Title slide graphic 2">
    <p:bg>
      <p:bgRef idx="1001">
        <a:schemeClr val="bg1"/>
      </p:bgRef>
    </p:bg>
    <p:spTree>
      <p:nvGrpSpPr>
        <p:cNvPr id="1" name=""/>
        <p:cNvGrpSpPr/>
        <p:nvPr/>
      </p:nvGrpSpPr>
      <p:grpSpPr>
        <a:xfrm>
          <a:off x="0" y="0"/>
          <a:ext cx="0" cy="0"/>
          <a:chOff x="0" y="0"/>
          <a:chExt cx="0" cy="0"/>
        </a:xfrm>
      </p:grpSpPr>
      <p:pic>
        <p:nvPicPr>
          <p:cNvPr id="3" name="Picture 2" descr="A person holding glasses in his hands&#10;&#10;Description automatically generated">
            <a:extLst>
              <a:ext uri="{FF2B5EF4-FFF2-40B4-BE49-F238E27FC236}">
                <a16:creationId xmlns:a16="http://schemas.microsoft.com/office/drawing/2014/main" id="{70C98EF7-0871-A141-CDDA-8BD25D16CED5}"/>
              </a:ext>
            </a:extLst>
          </p:cNvPr>
          <p:cNvPicPr>
            <a:picLocks noChangeAspect="1"/>
          </p:cNvPicPr>
          <p:nvPr/>
        </p:nvPicPr>
        <p:blipFill>
          <a:blip r:embed="rId2"/>
          <a:stretch>
            <a:fillRect/>
          </a:stretch>
        </p:blipFill>
        <p:spPr>
          <a:xfrm>
            <a:off x="1524" y="1746"/>
            <a:ext cx="12188952" cy="6854509"/>
          </a:xfrm>
          <a:prstGeom prst="rect">
            <a:avLst/>
          </a:prstGeom>
        </p:spPr>
      </p:pic>
      <p:sp>
        <p:nvSpPr>
          <p:cNvPr id="4" name="Text Placeholder 4">
            <a:extLst>
              <a:ext uri="{FF2B5EF4-FFF2-40B4-BE49-F238E27FC236}">
                <a16:creationId xmlns:a16="http://schemas.microsoft.com/office/drawing/2014/main" id="{F17848AC-25BA-A227-8951-28F27BCF5752}"/>
              </a:ext>
            </a:extLst>
          </p:cNvPr>
          <p:cNvSpPr>
            <a:spLocks noGrp="1"/>
          </p:cNvSpPr>
          <p:nvPr>
            <p:ph type="body" sz="quarter" idx="12" hasCustomPrompt="1"/>
          </p:nvPr>
        </p:nvSpPr>
        <p:spPr>
          <a:xfrm>
            <a:off x="582042" y="3962400"/>
            <a:ext cx="4164583" cy="338554"/>
          </a:xfrm>
          <a:noFill/>
        </p:spPr>
        <p:txBody>
          <a:bodyPr wrap="square" lIns="0" tIns="0" rIns="0" bIns="0">
            <a:spAutoFit/>
          </a:bodyPr>
          <a:lstStyle>
            <a:lvl1pPr marL="0" indent="0">
              <a:spcBef>
                <a:spcPts val="0"/>
              </a:spcBef>
              <a:buNone/>
              <a:defRPr sz="2200" b="0" i="0" spc="0" baseline="0">
                <a:solidFill>
                  <a:schemeClr val="tx1"/>
                </a:solidFill>
                <a:latin typeface="Segoe Sans Text" pitchFamily="2" charset="0"/>
                <a:cs typeface="Segoe Sans Text" pitchFamily="2" charset="0"/>
              </a:defRPr>
            </a:lvl1pPr>
          </a:lstStyle>
          <a:p>
            <a:pPr lvl="0"/>
            <a:r>
              <a:rPr lang="en-US"/>
              <a:t>Speaker name or subtitle</a:t>
            </a:r>
          </a:p>
        </p:txBody>
      </p:sp>
      <p:sp>
        <p:nvSpPr>
          <p:cNvPr id="9" name="Title 1">
            <a:extLst>
              <a:ext uri="{FF2B5EF4-FFF2-40B4-BE49-F238E27FC236}">
                <a16:creationId xmlns:a16="http://schemas.microsoft.com/office/drawing/2014/main" id="{0B043594-5EAE-05B4-0DB2-4B4F8D9592DF}"/>
              </a:ext>
            </a:extLst>
          </p:cNvPr>
          <p:cNvSpPr>
            <a:spLocks noGrp="1"/>
          </p:cNvSpPr>
          <p:nvPr>
            <p:ph type="title" hasCustomPrompt="1"/>
          </p:nvPr>
        </p:nvSpPr>
        <p:spPr>
          <a:xfrm>
            <a:off x="588263" y="2302431"/>
            <a:ext cx="4167887" cy="1231106"/>
          </a:xfrm>
        </p:spPr>
        <p:txBody>
          <a:bodyPr wrap="square" anchor="b" anchorCtr="0">
            <a:spAutoFit/>
          </a:bodyPr>
          <a:lstStyle>
            <a:lvl1pPr>
              <a:defRPr sz="4000" b="1" i="0">
                <a:solidFill>
                  <a:srgbClr val="C03BC4"/>
                </a:solidFill>
                <a:latin typeface="Segoe Sans Display Semibold" pitchFamily="2" charset="0"/>
                <a:cs typeface="Segoe Sans Display Semibold" pitchFamily="2" charset="0"/>
              </a:defRPr>
            </a:lvl1pPr>
          </a:lstStyle>
          <a:p>
            <a:r>
              <a:rPr lang="en-US"/>
              <a:t>Event name or presentation title </a:t>
            </a:r>
          </a:p>
        </p:txBody>
      </p:sp>
      <p:pic>
        <p:nvPicPr>
          <p:cNvPr id="13" name="Picture 12" descr="Microsoft Teams Logo">
            <a:extLst>
              <a:ext uri="{FF2B5EF4-FFF2-40B4-BE49-F238E27FC236}">
                <a16:creationId xmlns:a16="http://schemas.microsoft.com/office/drawing/2014/main" id="{A23E166E-3E01-A243-A988-BEDF63ABC78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98039" y="305420"/>
            <a:ext cx="2659872" cy="866473"/>
          </a:xfrm>
          <a:prstGeom prst="rect">
            <a:avLst/>
          </a:prstGeom>
        </p:spPr>
      </p:pic>
    </p:spTree>
    <p:extLst>
      <p:ext uri="{BB962C8B-B14F-4D97-AF65-F5344CB8AC3E}">
        <p14:creationId xmlns:p14="http://schemas.microsoft.com/office/powerpoint/2010/main" val="398937563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extLst>
    <p:ext uri="{DCECCB84-F9BA-43D5-87BE-67443E8EF086}">
      <p15:sldGuideLst xmlns:p15="http://schemas.microsoft.com/office/powerpoint/2012/main">
        <p15:guide id="2" orient="horz" pos="2496">
          <p15:clr>
            <a:srgbClr val="5ACBF0"/>
          </p15:clr>
        </p15:guide>
        <p15:guide id="3" pos="3355">
          <p15:clr>
            <a:srgbClr val="5ACBF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72.xml><?xml version="1.0" encoding="utf-8"?>
<p:sldLayout xmlns:a="http://schemas.openxmlformats.org/drawingml/2006/main" xmlns:r="http://schemas.openxmlformats.org/officeDocument/2006/relationships" xmlns:p="http://schemas.openxmlformats.org/presentationml/2006/main" showMasterSp="0" preserve="1">
  <p:cSld name="3_Title slide graphic 2">
    <p:bg>
      <p:bgPr>
        <a:solidFill>
          <a:schemeClr val="accent4"/>
        </a:solidFill>
        <a:effectLst/>
      </p:bgPr>
    </p:bg>
    <p:spTree>
      <p:nvGrpSpPr>
        <p:cNvPr id="1" name=""/>
        <p:cNvGrpSpPr/>
        <p:nvPr/>
      </p:nvGrpSpPr>
      <p:grpSpPr>
        <a:xfrm>
          <a:off x="0" y="0"/>
          <a:ext cx="0" cy="0"/>
          <a:chOff x="0" y="0"/>
          <a:chExt cx="0" cy="0"/>
        </a:xfrm>
      </p:grpSpPr>
      <p:pic>
        <p:nvPicPr>
          <p:cNvPr id="2" name="Picture 1" descr="Images of man and woman sitting at their desks with laptops.">
            <a:extLst>
              <a:ext uri="{FF2B5EF4-FFF2-40B4-BE49-F238E27FC236}">
                <a16:creationId xmlns:a16="http://schemas.microsoft.com/office/drawing/2014/main" id="{74D52297-78E4-A46B-9C1D-6CB68057EF45}"/>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16949" t="-3592" r="28561" b="-3592"/>
          <a:stretch/>
        </p:blipFill>
        <p:spPr>
          <a:xfrm>
            <a:off x="5001846" y="1"/>
            <a:ext cx="7190154" cy="6858000"/>
          </a:xfrm>
          <a:prstGeom prst="rect">
            <a:avLst/>
          </a:prstGeom>
        </p:spPr>
      </p:pic>
      <p:sp>
        <p:nvSpPr>
          <p:cNvPr id="4" name="Text Placeholder 4">
            <a:extLst>
              <a:ext uri="{FF2B5EF4-FFF2-40B4-BE49-F238E27FC236}">
                <a16:creationId xmlns:a16="http://schemas.microsoft.com/office/drawing/2014/main" id="{F17848AC-25BA-A227-8951-28F27BCF5752}"/>
              </a:ext>
            </a:extLst>
          </p:cNvPr>
          <p:cNvSpPr>
            <a:spLocks noGrp="1"/>
          </p:cNvSpPr>
          <p:nvPr>
            <p:ph type="body" sz="quarter" idx="12" hasCustomPrompt="1"/>
          </p:nvPr>
        </p:nvSpPr>
        <p:spPr>
          <a:xfrm>
            <a:off x="582042" y="3962400"/>
            <a:ext cx="4164583" cy="338554"/>
          </a:xfrm>
          <a:noFill/>
        </p:spPr>
        <p:txBody>
          <a:bodyPr wrap="square" lIns="0" tIns="0" rIns="0" bIns="0">
            <a:spAutoFit/>
          </a:bodyPr>
          <a:lstStyle>
            <a:lvl1pPr marL="0" indent="0">
              <a:spcBef>
                <a:spcPts val="0"/>
              </a:spcBef>
              <a:buNone/>
              <a:defRPr sz="2200" b="0" i="0" spc="0" baseline="0">
                <a:solidFill>
                  <a:schemeClr val="tx1"/>
                </a:solidFill>
                <a:latin typeface="Segoe Sans Text" pitchFamily="2" charset="0"/>
                <a:cs typeface="Segoe Sans Text" pitchFamily="2" charset="0"/>
              </a:defRPr>
            </a:lvl1pPr>
          </a:lstStyle>
          <a:p>
            <a:pPr lvl="0"/>
            <a:r>
              <a:rPr lang="en-US"/>
              <a:t>Speaker name or subtitle</a:t>
            </a:r>
          </a:p>
        </p:txBody>
      </p:sp>
      <p:sp>
        <p:nvSpPr>
          <p:cNvPr id="9" name="Title 1">
            <a:extLst>
              <a:ext uri="{FF2B5EF4-FFF2-40B4-BE49-F238E27FC236}">
                <a16:creationId xmlns:a16="http://schemas.microsoft.com/office/drawing/2014/main" id="{0B043594-5EAE-05B4-0DB2-4B4F8D9592DF}"/>
              </a:ext>
            </a:extLst>
          </p:cNvPr>
          <p:cNvSpPr>
            <a:spLocks noGrp="1"/>
          </p:cNvSpPr>
          <p:nvPr>
            <p:ph type="title" hasCustomPrompt="1"/>
          </p:nvPr>
        </p:nvSpPr>
        <p:spPr>
          <a:xfrm>
            <a:off x="588263" y="2302431"/>
            <a:ext cx="4167887" cy="1231106"/>
          </a:xfrm>
        </p:spPr>
        <p:txBody>
          <a:bodyPr wrap="square" anchor="b" anchorCtr="0">
            <a:spAutoFit/>
          </a:bodyPr>
          <a:lstStyle>
            <a:lvl1pPr>
              <a:defRPr sz="4000" b="1" i="0">
                <a:solidFill>
                  <a:schemeClr val="accent1"/>
                </a:solidFill>
                <a:latin typeface="Segoe Sans Display Semibold" pitchFamily="2" charset="0"/>
                <a:cs typeface="Segoe Sans Display Semibold" pitchFamily="2" charset="0"/>
              </a:defRPr>
            </a:lvl1pPr>
          </a:lstStyle>
          <a:p>
            <a:r>
              <a:rPr lang="en-US"/>
              <a:t>Event name or presentation title </a:t>
            </a:r>
          </a:p>
        </p:txBody>
      </p:sp>
      <p:pic>
        <p:nvPicPr>
          <p:cNvPr id="13" name="Picture 12" descr="Microsoft Teams Logo">
            <a:extLst>
              <a:ext uri="{FF2B5EF4-FFF2-40B4-BE49-F238E27FC236}">
                <a16:creationId xmlns:a16="http://schemas.microsoft.com/office/drawing/2014/main" id="{A23E166E-3E01-A243-A988-BEDF63ABC78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98039" y="305420"/>
            <a:ext cx="2659872" cy="866473"/>
          </a:xfrm>
          <a:prstGeom prst="rect">
            <a:avLst/>
          </a:prstGeom>
        </p:spPr>
      </p:pic>
    </p:spTree>
    <p:extLst>
      <p:ext uri="{BB962C8B-B14F-4D97-AF65-F5344CB8AC3E}">
        <p14:creationId xmlns:p14="http://schemas.microsoft.com/office/powerpoint/2010/main" val="392636663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extLst>
    <p:ext uri="{DCECCB84-F9BA-43D5-87BE-67443E8EF086}">
      <p15:sldGuideLst xmlns:p15="http://schemas.microsoft.com/office/powerpoint/2012/main">
        <p15:guide id="2" orient="horz" pos="2496">
          <p15:clr>
            <a:srgbClr val="5ACBF0"/>
          </p15:clr>
        </p15:guide>
        <p15:guide id="3" pos="3355">
          <p15:clr>
            <a:srgbClr val="5ACBF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73.xml><?xml version="1.0" encoding="utf-8"?>
<p:sldLayout xmlns:a="http://schemas.openxmlformats.org/drawingml/2006/main" xmlns:r="http://schemas.openxmlformats.org/officeDocument/2006/relationships" xmlns:p="http://schemas.openxmlformats.org/presentationml/2006/main" showMasterSp="0" preserve="1">
  <p:cSld name="1_Title slide graphic 2">
    <p:bg>
      <p:bgPr>
        <a:solidFill>
          <a:schemeClr val="accent1"/>
        </a:solidFill>
        <a:effectLst/>
      </p:bgPr>
    </p:bg>
    <p:spTree>
      <p:nvGrpSpPr>
        <p:cNvPr id="1" name=""/>
        <p:cNvGrpSpPr/>
        <p:nvPr/>
      </p:nvGrpSpPr>
      <p:grpSpPr>
        <a:xfrm>
          <a:off x="0" y="0"/>
          <a:ext cx="0" cy="0"/>
          <a:chOff x="0" y="0"/>
          <a:chExt cx="0" cy="0"/>
        </a:xfrm>
      </p:grpSpPr>
      <p:pic>
        <p:nvPicPr>
          <p:cNvPr id="5" name="Picture 4" descr="Image of 4 people within a circle grid, smiling and happy.">
            <a:extLst>
              <a:ext uri="{FF2B5EF4-FFF2-40B4-BE49-F238E27FC236}">
                <a16:creationId xmlns:a16="http://schemas.microsoft.com/office/drawing/2014/main" id="{ED255037-E488-7B01-DF56-70C28A0340B2}"/>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5546091" y="244281"/>
            <a:ext cx="6519672" cy="6519672"/>
          </a:xfrm>
          <a:prstGeom prst="rect">
            <a:avLst/>
          </a:prstGeom>
        </p:spPr>
      </p:pic>
      <p:sp>
        <p:nvSpPr>
          <p:cNvPr id="4" name="Text Placeholder 4">
            <a:extLst>
              <a:ext uri="{FF2B5EF4-FFF2-40B4-BE49-F238E27FC236}">
                <a16:creationId xmlns:a16="http://schemas.microsoft.com/office/drawing/2014/main" id="{F17848AC-25BA-A227-8951-28F27BCF5752}"/>
              </a:ext>
            </a:extLst>
          </p:cNvPr>
          <p:cNvSpPr>
            <a:spLocks noGrp="1"/>
          </p:cNvSpPr>
          <p:nvPr>
            <p:ph type="body" sz="quarter" idx="12" hasCustomPrompt="1"/>
          </p:nvPr>
        </p:nvSpPr>
        <p:spPr>
          <a:xfrm>
            <a:off x="582042" y="3962400"/>
            <a:ext cx="4164583" cy="338554"/>
          </a:xfrm>
          <a:noFill/>
        </p:spPr>
        <p:txBody>
          <a:bodyPr wrap="square" lIns="0" tIns="0" rIns="0" bIns="0">
            <a:spAutoFit/>
          </a:bodyPr>
          <a:lstStyle>
            <a:lvl1pPr marL="0" indent="0">
              <a:spcBef>
                <a:spcPts val="0"/>
              </a:spcBef>
              <a:buNone/>
              <a:defRPr sz="2200" b="0" i="0" spc="0" baseline="0">
                <a:solidFill>
                  <a:schemeClr val="bg1"/>
                </a:solidFill>
                <a:latin typeface="Segoe Sans Text" pitchFamily="2" charset="0"/>
                <a:cs typeface="Segoe Sans Text" pitchFamily="2" charset="0"/>
              </a:defRPr>
            </a:lvl1pPr>
          </a:lstStyle>
          <a:p>
            <a:pPr lvl="0"/>
            <a:r>
              <a:rPr lang="en-US"/>
              <a:t>Speaker name or subtitle</a:t>
            </a:r>
          </a:p>
        </p:txBody>
      </p:sp>
      <p:sp>
        <p:nvSpPr>
          <p:cNvPr id="9" name="Title 1">
            <a:extLst>
              <a:ext uri="{FF2B5EF4-FFF2-40B4-BE49-F238E27FC236}">
                <a16:creationId xmlns:a16="http://schemas.microsoft.com/office/drawing/2014/main" id="{0B043594-5EAE-05B4-0DB2-4B4F8D9592DF}"/>
              </a:ext>
            </a:extLst>
          </p:cNvPr>
          <p:cNvSpPr>
            <a:spLocks noGrp="1"/>
          </p:cNvSpPr>
          <p:nvPr>
            <p:ph type="title" hasCustomPrompt="1"/>
          </p:nvPr>
        </p:nvSpPr>
        <p:spPr>
          <a:xfrm>
            <a:off x="588263" y="2302431"/>
            <a:ext cx="4167887" cy="1231106"/>
          </a:xfrm>
        </p:spPr>
        <p:txBody>
          <a:bodyPr wrap="square" anchor="b" anchorCtr="0">
            <a:spAutoFit/>
          </a:bodyPr>
          <a:lstStyle>
            <a:lvl1pPr>
              <a:defRPr sz="4000" b="1" i="0">
                <a:solidFill>
                  <a:schemeClr val="bg2"/>
                </a:solidFill>
                <a:latin typeface="Segoe Sans Display Semibold" pitchFamily="2" charset="0"/>
                <a:cs typeface="Segoe Sans Display Semibold" pitchFamily="2" charset="0"/>
              </a:defRPr>
            </a:lvl1pPr>
          </a:lstStyle>
          <a:p>
            <a:r>
              <a:rPr lang="en-US"/>
              <a:t>Event name or presentation title </a:t>
            </a:r>
          </a:p>
        </p:txBody>
      </p:sp>
      <p:pic>
        <p:nvPicPr>
          <p:cNvPr id="2" name="Picture 1" descr="Microsoft Teams Logo">
            <a:extLst>
              <a:ext uri="{FF2B5EF4-FFF2-40B4-BE49-F238E27FC236}">
                <a16:creationId xmlns:a16="http://schemas.microsoft.com/office/drawing/2014/main" id="{58B37DDA-DCDE-91D5-D81A-4AAAC5F1FE9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98039" y="305421"/>
            <a:ext cx="2659872" cy="866473"/>
          </a:xfrm>
          <a:prstGeom prst="rect">
            <a:avLst/>
          </a:prstGeom>
        </p:spPr>
      </p:pic>
    </p:spTree>
    <p:extLst>
      <p:ext uri="{BB962C8B-B14F-4D97-AF65-F5344CB8AC3E}">
        <p14:creationId xmlns:p14="http://schemas.microsoft.com/office/powerpoint/2010/main" val="87229425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extLst>
    <p:ext uri="{DCECCB84-F9BA-43D5-87BE-67443E8EF086}">
      <p15:sldGuideLst xmlns:p15="http://schemas.microsoft.com/office/powerpoint/2012/main">
        <p15:guide id="2" orient="horz" pos="2496">
          <p15:clr>
            <a:srgbClr val="5ACBF0"/>
          </p15:clr>
        </p15:guide>
        <p15:guide id="3" pos="3355">
          <p15:clr>
            <a:srgbClr val="5ACBF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74.xml><?xml version="1.0" encoding="utf-8"?>
<p:sldLayout xmlns:a="http://schemas.openxmlformats.org/drawingml/2006/main" xmlns:r="http://schemas.openxmlformats.org/officeDocument/2006/relationships" xmlns:p="http://schemas.openxmlformats.org/presentationml/2006/main" showMasterSp="0" preserve="1">
  <p:cSld name="Title slide graphic 2">
    <p:bg>
      <p:bgRef idx="1001">
        <a:schemeClr val="bg1"/>
      </p:bgRef>
    </p:bg>
    <p:spTree>
      <p:nvGrpSpPr>
        <p:cNvPr id="1" name=""/>
        <p:cNvGrpSpPr/>
        <p:nvPr/>
      </p:nvGrpSpPr>
      <p:grpSpPr>
        <a:xfrm>
          <a:off x="0" y="0"/>
          <a:ext cx="0" cy="0"/>
          <a:chOff x="0" y="0"/>
          <a:chExt cx="0" cy="0"/>
        </a:xfrm>
      </p:grpSpPr>
      <p:pic>
        <p:nvPicPr>
          <p:cNvPr id="8" name="Picture 7" descr="A toy machine with emojis flying out of it&#10;&#10;Description automatically generated">
            <a:extLst>
              <a:ext uri="{FF2B5EF4-FFF2-40B4-BE49-F238E27FC236}">
                <a16:creationId xmlns:a16="http://schemas.microsoft.com/office/drawing/2014/main" id="{E83BF50A-EEC2-463A-6981-085BB197D19D}"/>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0" y="0"/>
            <a:ext cx="12192000" cy="6876237"/>
          </a:xfrm>
          <a:prstGeom prst="rect">
            <a:avLst/>
          </a:prstGeom>
        </p:spPr>
      </p:pic>
      <p:pic>
        <p:nvPicPr>
          <p:cNvPr id="13" name="Picture 12" descr="Microsoft Teams Logo">
            <a:extLst>
              <a:ext uri="{FF2B5EF4-FFF2-40B4-BE49-F238E27FC236}">
                <a16:creationId xmlns:a16="http://schemas.microsoft.com/office/drawing/2014/main" id="{A23E166E-3E01-A243-A988-BEDF63ABC78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98039" y="305420"/>
            <a:ext cx="2659872" cy="866473"/>
          </a:xfrm>
          <a:prstGeom prst="rect">
            <a:avLst/>
          </a:prstGeom>
        </p:spPr>
      </p:pic>
      <p:sp>
        <p:nvSpPr>
          <p:cNvPr id="4" name="Text Placeholder 4">
            <a:extLst>
              <a:ext uri="{FF2B5EF4-FFF2-40B4-BE49-F238E27FC236}">
                <a16:creationId xmlns:a16="http://schemas.microsoft.com/office/drawing/2014/main" id="{F17848AC-25BA-A227-8951-28F27BCF5752}"/>
              </a:ext>
            </a:extLst>
          </p:cNvPr>
          <p:cNvSpPr>
            <a:spLocks noGrp="1"/>
          </p:cNvSpPr>
          <p:nvPr>
            <p:ph type="body" sz="quarter" idx="12" hasCustomPrompt="1"/>
          </p:nvPr>
        </p:nvSpPr>
        <p:spPr>
          <a:xfrm>
            <a:off x="582042" y="3962400"/>
            <a:ext cx="4164583" cy="338554"/>
          </a:xfrm>
          <a:noFill/>
        </p:spPr>
        <p:txBody>
          <a:bodyPr wrap="square" lIns="0" tIns="0" rIns="0" bIns="0">
            <a:spAutoFit/>
          </a:bodyPr>
          <a:lstStyle>
            <a:lvl1pPr marL="0" indent="0">
              <a:spcBef>
                <a:spcPts val="0"/>
              </a:spcBef>
              <a:buNone/>
              <a:defRPr sz="2200" b="0" i="0" spc="0" baseline="0">
                <a:solidFill>
                  <a:schemeClr val="tx1"/>
                </a:solidFill>
                <a:latin typeface="Segoe Sans Text" pitchFamily="2" charset="0"/>
                <a:cs typeface="Segoe Sans Text" pitchFamily="2" charset="0"/>
              </a:defRPr>
            </a:lvl1pPr>
          </a:lstStyle>
          <a:p>
            <a:pPr lvl="0"/>
            <a:r>
              <a:rPr lang="en-US"/>
              <a:t>Speaker name or subtitle</a:t>
            </a:r>
          </a:p>
        </p:txBody>
      </p:sp>
      <p:sp>
        <p:nvSpPr>
          <p:cNvPr id="9" name="Title 1">
            <a:extLst>
              <a:ext uri="{FF2B5EF4-FFF2-40B4-BE49-F238E27FC236}">
                <a16:creationId xmlns:a16="http://schemas.microsoft.com/office/drawing/2014/main" id="{0B043594-5EAE-05B4-0DB2-4B4F8D9592DF}"/>
              </a:ext>
            </a:extLst>
          </p:cNvPr>
          <p:cNvSpPr>
            <a:spLocks noGrp="1"/>
          </p:cNvSpPr>
          <p:nvPr>
            <p:ph type="title" hasCustomPrompt="1"/>
          </p:nvPr>
        </p:nvSpPr>
        <p:spPr>
          <a:xfrm>
            <a:off x="588263" y="2302431"/>
            <a:ext cx="4167887" cy="1231106"/>
          </a:xfrm>
        </p:spPr>
        <p:txBody>
          <a:bodyPr wrap="square" anchor="b" anchorCtr="0">
            <a:spAutoFit/>
          </a:bodyPr>
          <a:lstStyle>
            <a:lvl1pPr>
              <a:defRPr sz="4000" b="1" i="0">
                <a:solidFill>
                  <a:schemeClr val="tx1"/>
                </a:solidFill>
                <a:latin typeface="Segoe Sans Display Semibold" pitchFamily="2" charset="0"/>
                <a:cs typeface="Segoe Sans Display Semibold" pitchFamily="2" charset="0"/>
              </a:defRPr>
            </a:lvl1pPr>
          </a:lstStyle>
          <a:p>
            <a:r>
              <a:rPr lang="en-US"/>
              <a:t>Event name or presentation title </a:t>
            </a:r>
          </a:p>
        </p:txBody>
      </p:sp>
      <p:pic>
        <p:nvPicPr>
          <p:cNvPr id="6" name="Picture 5" descr="Icon&#10;&#10;Description automatically generated">
            <a:extLst>
              <a:ext uri="{FF2B5EF4-FFF2-40B4-BE49-F238E27FC236}">
                <a16:creationId xmlns:a16="http://schemas.microsoft.com/office/drawing/2014/main" id="{3246A81C-A81A-3061-0022-350B673E44CD}"/>
              </a:ext>
            </a:extLst>
          </p:cNvPr>
          <p:cNvPicPr>
            <a:picLocks noChangeAspect="1"/>
          </p:cNvPicPr>
          <p:nvPr userDrawn="1"/>
        </p:nvPicPr>
        <p:blipFill rotWithShape="1">
          <a:blip r:embed="rId4"/>
          <a:srcRect l="-28165" t="25330" r="28898" b="26790"/>
          <a:stretch/>
        </p:blipFill>
        <p:spPr>
          <a:xfrm>
            <a:off x="1" y="0"/>
            <a:ext cx="12204810" cy="6858001"/>
          </a:xfrm>
          <a:prstGeom prst="rect">
            <a:avLst/>
          </a:prstGeom>
        </p:spPr>
      </p:pic>
      <p:pic>
        <p:nvPicPr>
          <p:cNvPr id="7" name="Picture 6" descr="Microsoft Teams Logo">
            <a:extLst>
              <a:ext uri="{FF2B5EF4-FFF2-40B4-BE49-F238E27FC236}">
                <a16:creationId xmlns:a16="http://schemas.microsoft.com/office/drawing/2014/main" id="{ACA3C882-7CD9-C564-3ED4-3956B0A72FCC}"/>
              </a:ext>
            </a:extLst>
          </p:cNvPr>
          <p:cNvPicPr>
            <a:picLocks noChangeAspect="1"/>
          </p:cNvPicPr>
          <p:nvPr userDrawn="1"/>
        </p:nvPicPr>
        <p:blipFill>
          <a:blip r:embed="rId5"/>
          <a:stretch>
            <a:fillRect/>
          </a:stretch>
        </p:blipFill>
        <p:spPr>
          <a:xfrm>
            <a:off x="298039" y="305420"/>
            <a:ext cx="2659872" cy="866473"/>
          </a:xfrm>
          <a:prstGeom prst="rect">
            <a:avLst/>
          </a:prstGeom>
        </p:spPr>
      </p:pic>
    </p:spTree>
    <p:extLst>
      <p:ext uri="{BB962C8B-B14F-4D97-AF65-F5344CB8AC3E}">
        <p14:creationId xmlns:p14="http://schemas.microsoft.com/office/powerpoint/2010/main" val="212871348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2496">
          <p15:clr>
            <a:srgbClr val="5ACBF0"/>
          </p15:clr>
        </p15:guide>
        <p15:guide id="3" pos="3355">
          <p15:clr>
            <a:srgbClr val="5ACBF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75.xml><?xml version="1.0" encoding="utf-8"?>
<p:sldLayout xmlns:a="http://schemas.openxmlformats.org/drawingml/2006/main" xmlns:r="http://schemas.openxmlformats.org/officeDocument/2006/relationships" xmlns:p="http://schemas.openxmlformats.org/presentationml/2006/main" showMasterSp="0" preserve="1">
  <p:cSld name="Title slide graphic">
    <p:bg>
      <p:bgPr>
        <a:solidFill>
          <a:srgbClr val="0E0B1A"/>
        </a:solidFill>
        <a:effectLst/>
      </p:bgPr>
    </p:bg>
    <p:spTree>
      <p:nvGrpSpPr>
        <p:cNvPr id="1" name=""/>
        <p:cNvGrpSpPr/>
        <p:nvPr/>
      </p:nvGrpSpPr>
      <p:grpSpPr>
        <a:xfrm>
          <a:off x="0" y="0"/>
          <a:ext cx="0" cy="0"/>
          <a:chOff x="0" y="0"/>
          <a:chExt cx="0" cy="0"/>
        </a:xfrm>
      </p:grpSpPr>
      <p:pic>
        <p:nvPicPr>
          <p:cNvPr id="6" name="Picture 5" descr="A computer screen with emojis&#10;&#10;Description automatically generated">
            <a:extLst>
              <a:ext uri="{FF2B5EF4-FFF2-40B4-BE49-F238E27FC236}">
                <a16:creationId xmlns:a16="http://schemas.microsoft.com/office/drawing/2014/main" id="{B609798E-F6F6-6FED-36D2-46DDBAC5293C}"/>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0206" y="-12481"/>
            <a:ext cx="12181794" cy="6870481"/>
          </a:xfrm>
          <a:prstGeom prst="rect">
            <a:avLst/>
          </a:prstGeom>
        </p:spPr>
      </p:pic>
      <p:sp>
        <p:nvSpPr>
          <p:cNvPr id="8" name="Title 1">
            <a:extLst>
              <a:ext uri="{FF2B5EF4-FFF2-40B4-BE49-F238E27FC236}">
                <a16:creationId xmlns:a16="http://schemas.microsoft.com/office/drawing/2014/main" id="{58D9A625-7B33-9448-97A1-99DEE908F45E}"/>
              </a:ext>
            </a:extLst>
          </p:cNvPr>
          <p:cNvSpPr>
            <a:spLocks noGrp="1"/>
          </p:cNvSpPr>
          <p:nvPr>
            <p:ph type="title" hasCustomPrompt="1"/>
          </p:nvPr>
        </p:nvSpPr>
        <p:spPr>
          <a:xfrm>
            <a:off x="588263" y="2302431"/>
            <a:ext cx="4167887" cy="1231106"/>
          </a:xfrm>
        </p:spPr>
        <p:txBody>
          <a:bodyPr wrap="square" anchor="b" anchorCtr="0">
            <a:spAutoFit/>
          </a:bodyPr>
          <a:lstStyle>
            <a:lvl1pPr>
              <a:defRPr sz="4000" b="1" i="0">
                <a:solidFill>
                  <a:schemeClr val="tx1"/>
                </a:solidFill>
                <a:latin typeface="Segoe Sans Display Semibold" pitchFamily="2" charset="0"/>
                <a:cs typeface="Segoe Sans Display Semibold" pitchFamily="2" charset="0"/>
              </a:defRPr>
            </a:lvl1pPr>
          </a:lstStyle>
          <a:p>
            <a:r>
              <a:rPr lang="en-US"/>
              <a:t>Event name or presentation title </a:t>
            </a:r>
          </a:p>
        </p:txBody>
      </p:sp>
      <p:sp>
        <p:nvSpPr>
          <p:cNvPr id="9" name="Text Placeholder 4">
            <a:extLst>
              <a:ext uri="{FF2B5EF4-FFF2-40B4-BE49-F238E27FC236}">
                <a16:creationId xmlns:a16="http://schemas.microsoft.com/office/drawing/2014/main" id="{423DD525-2F3B-4A4E-B202-FF58FCA13450}"/>
              </a:ext>
            </a:extLst>
          </p:cNvPr>
          <p:cNvSpPr>
            <a:spLocks noGrp="1"/>
          </p:cNvSpPr>
          <p:nvPr>
            <p:ph type="body" sz="quarter" idx="12" hasCustomPrompt="1"/>
          </p:nvPr>
        </p:nvSpPr>
        <p:spPr>
          <a:xfrm>
            <a:off x="582042" y="3962400"/>
            <a:ext cx="4164583" cy="338554"/>
          </a:xfrm>
          <a:noFill/>
        </p:spPr>
        <p:txBody>
          <a:bodyPr wrap="square" lIns="0" tIns="0" rIns="0" bIns="0">
            <a:spAutoFit/>
          </a:bodyPr>
          <a:lstStyle>
            <a:lvl1pPr marL="0" indent="0">
              <a:spcBef>
                <a:spcPts val="0"/>
              </a:spcBef>
              <a:buNone/>
              <a:defRPr sz="2200" b="0" i="0" spc="0" baseline="0">
                <a:solidFill>
                  <a:schemeClr val="tx1"/>
                </a:solidFill>
                <a:latin typeface="Segoe Sans Text" pitchFamily="2" charset="0"/>
                <a:cs typeface="Segoe Sans Text" pitchFamily="2" charset="0"/>
              </a:defRPr>
            </a:lvl1pPr>
          </a:lstStyle>
          <a:p>
            <a:pPr lvl="0"/>
            <a:r>
              <a:rPr lang="en-US"/>
              <a:t>Speaker name or subtitle</a:t>
            </a:r>
          </a:p>
        </p:txBody>
      </p:sp>
      <p:pic>
        <p:nvPicPr>
          <p:cNvPr id="12" name="Picture 11" descr="Microsoft Teams Logo">
            <a:extLst>
              <a:ext uri="{FF2B5EF4-FFF2-40B4-BE49-F238E27FC236}">
                <a16:creationId xmlns:a16="http://schemas.microsoft.com/office/drawing/2014/main" id="{777E5B59-6876-A74A-8666-AA8EA0DD134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98039" y="305421"/>
            <a:ext cx="2659872" cy="866473"/>
          </a:xfrm>
          <a:prstGeom prst="rect">
            <a:avLst/>
          </a:prstGeom>
        </p:spPr>
      </p:pic>
      <p:pic>
        <p:nvPicPr>
          <p:cNvPr id="7" name="Picture 6" descr="Icon&#10;&#10;Description automatically generated">
            <a:extLst>
              <a:ext uri="{FF2B5EF4-FFF2-40B4-BE49-F238E27FC236}">
                <a16:creationId xmlns:a16="http://schemas.microsoft.com/office/drawing/2014/main" id="{9C74334C-8F53-E24A-9C05-B93FEEF3D3C1}"/>
              </a:ext>
            </a:extLst>
          </p:cNvPr>
          <p:cNvPicPr>
            <a:picLocks noChangeAspect="1"/>
          </p:cNvPicPr>
          <p:nvPr userDrawn="1"/>
        </p:nvPicPr>
        <p:blipFill rotWithShape="1">
          <a:blip r:embed="rId4"/>
          <a:srcRect l="6337" t="25330" r="28897" b="26790"/>
          <a:stretch/>
        </p:blipFill>
        <p:spPr>
          <a:xfrm>
            <a:off x="4241911" y="0"/>
            <a:ext cx="7962899" cy="6858001"/>
          </a:xfrm>
          <a:prstGeom prst="rect">
            <a:avLst/>
          </a:prstGeom>
        </p:spPr>
      </p:pic>
      <p:pic>
        <p:nvPicPr>
          <p:cNvPr id="10" name="Picture 9" descr="Microsoft Teams Logo">
            <a:extLst>
              <a:ext uri="{FF2B5EF4-FFF2-40B4-BE49-F238E27FC236}">
                <a16:creationId xmlns:a16="http://schemas.microsoft.com/office/drawing/2014/main" id="{5E51E08E-5DAD-9EB1-3DCC-61447314E5CC}"/>
              </a:ext>
            </a:extLst>
          </p:cNvPr>
          <p:cNvPicPr>
            <a:picLocks noChangeAspect="1"/>
          </p:cNvPicPr>
          <p:nvPr userDrawn="1"/>
        </p:nvPicPr>
        <p:blipFill>
          <a:blip r:embed="rId5"/>
          <a:stretch>
            <a:fillRect/>
          </a:stretch>
        </p:blipFill>
        <p:spPr>
          <a:xfrm>
            <a:off x="298039" y="305421"/>
            <a:ext cx="2659872" cy="866473"/>
          </a:xfrm>
          <a:prstGeom prst="rect">
            <a:avLst/>
          </a:prstGeom>
        </p:spPr>
      </p:pic>
    </p:spTree>
    <p:extLst>
      <p:ext uri="{BB962C8B-B14F-4D97-AF65-F5344CB8AC3E}">
        <p14:creationId xmlns:p14="http://schemas.microsoft.com/office/powerpoint/2010/main" val="204297032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2496">
          <p15:clr>
            <a:srgbClr val="5ACBF0"/>
          </p15:clr>
        </p15:guide>
        <p15:guide id="3" pos="3355">
          <p15:clr>
            <a:srgbClr val="5ACBF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76.xml><?xml version="1.0" encoding="utf-8"?>
<p:sldLayout xmlns:a="http://schemas.openxmlformats.org/drawingml/2006/main" xmlns:r="http://schemas.openxmlformats.org/officeDocument/2006/relationships" xmlns:p="http://schemas.openxmlformats.org/presentationml/2006/main" showMasterSp="0" preserve="1">
  <p:cSld name="Title square photo_purple">
    <p:bg>
      <p:bgPr>
        <a:solidFill>
          <a:schemeClr val="accent4"/>
        </a:solidFill>
        <a:effectLst/>
      </p:bgPr>
    </p:bg>
    <p:spTree>
      <p:nvGrpSpPr>
        <p:cNvPr id="1" name=""/>
        <p:cNvGrpSpPr/>
        <p:nvPr/>
      </p:nvGrpSpPr>
      <p:grpSpPr>
        <a:xfrm>
          <a:off x="0" y="0"/>
          <a:ext cx="0" cy="0"/>
          <a:chOff x="0" y="0"/>
          <a:chExt cx="0" cy="0"/>
        </a:xfrm>
      </p:grpSpPr>
      <p:sp>
        <p:nvSpPr>
          <p:cNvPr id="4" name="Text Placeholder 4">
            <a:extLst>
              <a:ext uri="{FF2B5EF4-FFF2-40B4-BE49-F238E27FC236}">
                <a16:creationId xmlns:a16="http://schemas.microsoft.com/office/drawing/2014/main" id="{137FDC5B-95EE-316E-B9A5-79ED64FE8F3F}"/>
              </a:ext>
            </a:extLst>
          </p:cNvPr>
          <p:cNvSpPr>
            <a:spLocks noGrp="1"/>
          </p:cNvSpPr>
          <p:nvPr>
            <p:ph type="body" sz="quarter" idx="12" hasCustomPrompt="1"/>
          </p:nvPr>
        </p:nvSpPr>
        <p:spPr>
          <a:xfrm>
            <a:off x="582042" y="3962400"/>
            <a:ext cx="4164583" cy="338554"/>
          </a:xfrm>
          <a:noFill/>
        </p:spPr>
        <p:txBody>
          <a:bodyPr wrap="square" lIns="0" tIns="0" rIns="0" bIns="0">
            <a:spAutoFit/>
          </a:bodyPr>
          <a:lstStyle>
            <a:lvl1pPr marL="0" indent="0">
              <a:spcBef>
                <a:spcPts val="0"/>
              </a:spcBef>
              <a:buNone/>
              <a:defRPr sz="2200" b="0" i="0" spc="0" baseline="0">
                <a:solidFill>
                  <a:schemeClr val="bg1"/>
                </a:solidFill>
                <a:latin typeface="Segoe Sans Text" pitchFamily="2" charset="0"/>
                <a:cs typeface="Segoe Sans Text" pitchFamily="2" charset="0"/>
              </a:defRPr>
            </a:lvl1pPr>
          </a:lstStyle>
          <a:p>
            <a:pPr lvl="0"/>
            <a:r>
              <a:rPr lang="en-US"/>
              <a:t>Speaker name or subtitle</a:t>
            </a:r>
          </a:p>
        </p:txBody>
      </p:sp>
      <p:sp>
        <p:nvSpPr>
          <p:cNvPr id="7" name="Title 1">
            <a:extLst>
              <a:ext uri="{FF2B5EF4-FFF2-40B4-BE49-F238E27FC236}">
                <a16:creationId xmlns:a16="http://schemas.microsoft.com/office/drawing/2014/main" id="{F95432C5-2EBB-5E7F-F93F-8A3AFDF886FD}"/>
              </a:ext>
            </a:extLst>
          </p:cNvPr>
          <p:cNvSpPr>
            <a:spLocks noGrp="1"/>
          </p:cNvSpPr>
          <p:nvPr>
            <p:ph type="title" hasCustomPrompt="1"/>
          </p:nvPr>
        </p:nvSpPr>
        <p:spPr>
          <a:xfrm>
            <a:off x="588263" y="2302431"/>
            <a:ext cx="4167887" cy="1231106"/>
          </a:xfrm>
        </p:spPr>
        <p:txBody>
          <a:bodyPr wrap="square" anchor="b" anchorCtr="0">
            <a:spAutoFit/>
          </a:bodyPr>
          <a:lstStyle>
            <a:lvl1pPr>
              <a:defRPr sz="4000" b="1" i="0">
                <a:solidFill>
                  <a:srgbClr val="C03BC4"/>
                </a:solidFill>
                <a:latin typeface="Segoe Sans Display Semibold" pitchFamily="2" charset="0"/>
                <a:cs typeface="Segoe Sans Display Semibold" pitchFamily="2" charset="0"/>
              </a:defRPr>
            </a:lvl1pPr>
          </a:lstStyle>
          <a:p>
            <a:r>
              <a:rPr lang="en-US"/>
              <a:t>Event name or presentation title </a:t>
            </a:r>
          </a:p>
        </p:txBody>
      </p:sp>
      <p:pic>
        <p:nvPicPr>
          <p:cNvPr id="2" name="Picture 1" descr="Microsoft Teams Logo">
            <a:extLst>
              <a:ext uri="{FF2B5EF4-FFF2-40B4-BE49-F238E27FC236}">
                <a16:creationId xmlns:a16="http://schemas.microsoft.com/office/drawing/2014/main" id="{231AD60C-6836-B7B6-23F9-D3B8E7B362E5}"/>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98039" y="305420"/>
            <a:ext cx="2659872" cy="866473"/>
          </a:xfrm>
          <a:prstGeom prst="rect">
            <a:avLst/>
          </a:prstGeom>
        </p:spPr>
      </p:pic>
      <p:sp>
        <p:nvSpPr>
          <p:cNvPr id="5" name="Picture Placeholder 5" descr="This photo is a 'placeholder' only. Drag or drop your photo here, or click and tap the center to insert a photo.">
            <a:extLst>
              <a:ext uri="{FF2B5EF4-FFF2-40B4-BE49-F238E27FC236}">
                <a16:creationId xmlns:a16="http://schemas.microsoft.com/office/drawing/2014/main" id="{9DB5E255-9A2F-DFEA-B90C-F798EC392F9B}"/>
              </a:ext>
            </a:extLst>
          </p:cNvPr>
          <p:cNvSpPr>
            <a:spLocks noGrp="1"/>
          </p:cNvSpPr>
          <p:nvPr>
            <p:ph type="pic" sz="quarter" idx="11" hasCustomPrompt="1"/>
          </p:nvPr>
        </p:nvSpPr>
        <p:spPr>
          <a:xfrm>
            <a:off x="6096000" y="0"/>
            <a:ext cx="6096000" cy="6858000"/>
          </a:xfrm>
          <a:blipFill dpi="0" rotWithShape="1">
            <a:blip r:embed="rId3">
              <a:extLst>
                <a:ext uri="{28A0092B-C50C-407E-A947-70E740481C1C}">
                  <a14:useLocalDpi xmlns:a14="http://schemas.microsoft.com/office/drawing/2010/main"/>
                </a:ext>
              </a:extLst>
            </a:blip>
            <a:srcRect/>
            <a:stretch>
              <a:fillRect l="-4929" r="-7571"/>
            </a:stretch>
          </a:blipFill>
        </p:spPr>
        <p:txBody>
          <a:bodyPr lIns="0" bIns="1280160" anchor="ctr" anchorCtr="1">
            <a:noAutofit/>
          </a:bodyPr>
          <a:lstStyle>
            <a:lvl1pPr marL="0" indent="0" algn="ctr">
              <a:lnSpc>
                <a:spcPct val="100000"/>
              </a:lnSpc>
              <a:buFontTx/>
              <a:buNone/>
              <a:defRPr sz="1200" b="0" i="0">
                <a:solidFill>
                  <a:schemeClr val="accent4"/>
                </a:solidFill>
                <a:latin typeface="Segoe Sans Text" pitchFamily="2" charset="0"/>
                <a:cs typeface="Segoe Sans Text" pitchFamily="2" charset="0"/>
              </a:defRPr>
            </a:lvl1pPr>
          </a:lstStyle>
          <a:p>
            <a:r>
              <a:rPr lang="en-US"/>
              <a:t>Drag &amp; drop your photo here</a:t>
            </a:r>
            <a:br>
              <a:rPr lang="en-US"/>
            </a:br>
            <a:r>
              <a:rPr lang="en-US"/>
              <a:t>or click or tap icon below to insert</a:t>
            </a:r>
          </a:p>
        </p:txBody>
      </p:sp>
      <p:pic>
        <p:nvPicPr>
          <p:cNvPr id="6" name="Picture 5" descr="Microsoft Teams Logo">
            <a:extLst>
              <a:ext uri="{FF2B5EF4-FFF2-40B4-BE49-F238E27FC236}">
                <a16:creationId xmlns:a16="http://schemas.microsoft.com/office/drawing/2014/main" id="{00B77747-DB8A-9C9D-355B-C2595E89454A}"/>
              </a:ext>
            </a:extLst>
          </p:cNvPr>
          <p:cNvPicPr>
            <a:picLocks noChangeAspect="1"/>
          </p:cNvPicPr>
          <p:nvPr userDrawn="1"/>
        </p:nvPicPr>
        <p:blipFill>
          <a:blip r:embed="rId4"/>
          <a:stretch>
            <a:fillRect/>
          </a:stretch>
        </p:blipFill>
        <p:spPr>
          <a:xfrm>
            <a:off x="298039" y="305421"/>
            <a:ext cx="2659872" cy="866473"/>
          </a:xfrm>
          <a:prstGeom prst="rect">
            <a:avLst/>
          </a:prstGeom>
        </p:spPr>
      </p:pic>
    </p:spTree>
    <p:extLst>
      <p:ext uri="{BB962C8B-B14F-4D97-AF65-F5344CB8AC3E}">
        <p14:creationId xmlns:p14="http://schemas.microsoft.com/office/powerpoint/2010/main" val="16563862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2496">
          <p15:clr>
            <a:srgbClr val="5ACBF0"/>
          </p15:clr>
        </p15:guide>
        <p15:guide id="3" pos="3360">
          <p15:clr>
            <a:srgbClr val="5ACBF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77.xml><?xml version="1.0" encoding="utf-8"?>
<p:sldLayout xmlns:a="http://schemas.openxmlformats.org/drawingml/2006/main" xmlns:r="http://schemas.openxmlformats.org/officeDocument/2006/relationships" xmlns:p="http://schemas.openxmlformats.org/presentationml/2006/main" showMasterSp="0" preserve="1">
  <p:cSld name="Title square photo 2">
    <p:bg>
      <p:bgPr>
        <a:solidFill>
          <a:schemeClr val="accent4"/>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485829A-157F-7CF1-48E1-90C475649A83}"/>
              </a:ext>
              <a:ext uri="{C183D7F6-B498-43B3-948B-1728B52AA6E4}">
                <adec:decorative xmlns:adec="http://schemas.microsoft.com/office/drawing/2017/decorative" val="1"/>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11198" t="16587" b="14807"/>
          <a:stretch/>
        </p:blipFill>
        <p:spPr>
          <a:xfrm>
            <a:off x="4898948" y="0"/>
            <a:ext cx="6751080" cy="6858000"/>
          </a:xfrm>
          <a:prstGeom prst="rect">
            <a:avLst/>
          </a:prstGeom>
        </p:spPr>
      </p:pic>
      <p:sp>
        <p:nvSpPr>
          <p:cNvPr id="7" name="Text Placeholder 4">
            <a:extLst>
              <a:ext uri="{FF2B5EF4-FFF2-40B4-BE49-F238E27FC236}">
                <a16:creationId xmlns:a16="http://schemas.microsoft.com/office/drawing/2014/main" id="{EA953CF4-10F8-CADE-4915-A160EFB7736D}"/>
              </a:ext>
            </a:extLst>
          </p:cNvPr>
          <p:cNvSpPr>
            <a:spLocks noGrp="1"/>
          </p:cNvSpPr>
          <p:nvPr>
            <p:ph type="body" sz="quarter" idx="12" hasCustomPrompt="1"/>
          </p:nvPr>
        </p:nvSpPr>
        <p:spPr>
          <a:xfrm>
            <a:off x="582042" y="3962400"/>
            <a:ext cx="4164583" cy="338554"/>
          </a:xfrm>
          <a:noFill/>
        </p:spPr>
        <p:txBody>
          <a:bodyPr wrap="square" lIns="0" tIns="0" rIns="0" bIns="0">
            <a:spAutoFit/>
          </a:bodyPr>
          <a:lstStyle>
            <a:lvl1pPr marL="0" indent="0">
              <a:spcBef>
                <a:spcPts val="0"/>
              </a:spcBef>
              <a:buNone/>
              <a:defRPr sz="2200" b="0" i="0" spc="0" baseline="0">
                <a:solidFill>
                  <a:schemeClr val="accent1"/>
                </a:solidFill>
                <a:latin typeface="Segoe Sans Text" pitchFamily="2" charset="0"/>
                <a:cs typeface="Segoe Sans Text" pitchFamily="2" charset="0"/>
              </a:defRPr>
            </a:lvl1pPr>
          </a:lstStyle>
          <a:p>
            <a:pPr lvl="0"/>
            <a:r>
              <a:rPr lang="en-US"/>
              <a:t>Speaker name or subtitle</a:t>
            </a:r>
          </a:p>
        </p:txBody>
      </p:sp>
      <p:sp>
        <p:nvSpPr>
          <p:cNvPr id="8" name="Title 1">
            <a:extLst>
              <a:ext uri="{FF2B5EF4-FFF2-40B4-BE49-F238E27FC236}">
                <a16:creationId xmlns:a16="http://schemas.microsoft.com/office/drawing/2014/main" id="{C87EBA45-DDFA-7FE4-A32F-48509FB586BD}"/>
              </a:ext>
            </a:extLst>
          </p:cNvPr>
          <p:cNvSpPr>
            <a:spLocks noGrp="1"/>
          </p:cNvSpPr>
          <p:nvPr>
            <p:ph type="title" hasCustomPrompt="1"/>
          </p:nvPr>
        </p:nvSpPr>
        <p:spPr>
          <a:xfrm>
            <a:off x="588263" y="2302431"/>
            <a:ext cx="4167887" cy="1231106"/>
          </a:xfrm>
        </p:spPr>
        <p:txBody>
          <a:bodyPr wrap="square" anchor="b" anchorCtr="0">
            <a:spAutoFit/>
          </a:bodyPr>
          <a:lstStyle>
            <a:lvl1pPr>
              <a:defRPr sz="4000" b="1" i="0">
                <a:solidFill>
                  <a:schemeClr val="tx1"/>
                </a:solidFill>
                <a:latin typeface="Segoe Sans Display Semibold" pitchFamily="2" charset="0"/>
                <a:cs typeface="Segoe Sans Display Semibold" pitchFamily="2" charset="0"/>
              </a:defRPr>
            </a:lvl1pPr>
          </a:lstStyle>
          <a:p>
            <a:r>
              <a:rPr lang="en-US"/>
              <a:t>Event name or presentation title </a:t>
            </a:r>
          </a:p>
        </p:txBody>
      </p:sp>
      <p:pic>
        <p:nvPicPr>
          <p:cNvPr id="6" name="Picture 5" descr="Microsoft Teams Logo">
            <a:extLst>
              <a:ext uri="{FF2B5EF4-FFF2-40B4-BE49-F238E27FC236}">
                <a16:creationId xmlns:a16="http://schemas.microsoft.com/office/drawing/2014/main" id="{875582F2-DFDD-4CC4-AC2E-BA5BF1E4CAB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98039" y="305420"/>
            <a:ext cx="2659872" cy="866473"/>
          </a:xfrm>
          <a:prstGeom prst="rect">
            <a:avLst/>
          </a:prstGeom>
        </p:spPr>
      </p:pic>
    </p:spTree>
    <p:extLst>
      <p:ext uri="{BB962C8B-B14F-4D97-AF65-F5344CB8AC3E}">
        <p14:creationId xmlns:p14="http://schemas.microsoft.com/office/powerpoint/2010/main" val="20748064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extLst>
    <p:ext uri="{DCECCB84-F9BA-43D5-87BE-67443E8EF086}">
      <p15:sldGuideLst xmlns:p15="http://schemas.microsoft.com/office/powerpoint/2012/main">
        <p15:guide id="2" orient="horz" pos="2496">
          <p15:clr>
            <a:srgbClr val="5ACBF0"/>
          </p15:clr>
        </p15:guide>
        <p15:guide id="3" pos="3360">
          <p15:clr>
            <a:srgbClr val="5ACBF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78.xml><?xml version="1.0" encoding="utf-8"?>
<p:sldLayout xmlns:a="http://schemas.openxmlformats.org/drawingml/2006/main" xmlns:r="http://schemas.openxmlformats.org/officeDocument/2006/relationships" xmlns:p="http://schemas.openxmlformats.org/presentationml/2006/main" showMasterSp="0" preserve="1">
  <p:cSld name="Title Slide">
    <p:bg>
      <p:bgPr>
        <a:solidFill>
          <a:schemeClr val="accent1"/>
        </a:solidFill>
        <a:effectLst/>
      </p:bgPr>
    </p:bg>
    <p:spTree>
      <p:nvGrpSpPr>
        <p:cNvPr id="1" name=""/>
        <p:cNvGrpSpPr/>
        <p:nvPr/>
      </p:nvGrpSpPr>
      <p:grpSpPr>
        <a:xfrm>
          <a:off x="0" y="0"/>
          <a:ext cx="0" cy="0"/>
          <a:chOff x="0" y="0"/>
          <a:chExt cx="0" cy="0"/>
        </a:xfrm>
      </p:grpSpPr>
      <p:sp>
        <p:nvSpPr>
          <p:cNvPr id="5" name="Text Placeholder 4"/>
          <p:cNvSpPr>
            <a:spLocks noGrp="1"/>
          </p:cNvSpPr>
          <p:nvPr>
            <p:ph type="body" sz="quarter" idx="12" hasCustomPrompt="1"/>
          </p:nvPr>
        </p:nvSpPr>
        <p:spPr>
          <a:xfrm>
            <a:off x="584200" y="3962400"/>
            <a:ext cx="9144000" cy="338554"/>
          </a:xfrm>
          <a:noFill/>
        </p:spPr>
        <p:txBody>
          <a:bodyPr wrap="square" lIns="0" tIns="0" rIns="0" bIns="0">
            <a:spAutoFit/>
          </a:bodyPr>
          <a:lstStyle>
            <a:lvl1pPr marL="0" indent="0">
              <a:spcBef>
                <a:spcPts val="0"/>
              </a:spcBef>
              <a:buNone/>
              <a:defRPr sz="2200" b="0" i="0" spc="0" baseline="0">
                <a:solidFill>
                  <a:schemeClr val="tx1"/>
                </a:solidFill>
                <a:latin typeface="Segoe Sans Text" pitchFamily="2" charset="0"/>
                <a:cs typeface="Segoe Sans Text" pitchFamily="2" charset="0"/>
              </a:defRPr>
            </a:lvl1pPr>
          </a:lstStyle>
          <a:p>
            <a:pPr lvl="0"/>
            <a:r>
              <a:rPr lang="en-US"/>
              <a:t>Speaker name or subtitle text</a:t>
            </a:r>
          </a:p>
        </p:txBody>
      </p:sp>
      <p:sp>
        <p:nvSpPr>
          <p:cNvPr id="9" name="Title 1"/>
          <p:cNvSpPr>
            <a:spLocks noGrp="1"/>
          </p:cNvSpPr>
          <p:nvPr>
            <p:ph type="title" hasCustomPrompt="1"/>
          </p:nvPr>
        </p:nvSpPr>
        <p:spPr>
          <a:xfrm>
            <a:off x="584200" y="2979778"/>
            <a:ext cx="9144000" cy="553998"/>
          </a:xfrm>
          <a:noFill/>
        </p:spPr>
        <p:txBody>
          <a:bodyPr lIns="0" tIns="0" rIns="0" bIns="0" anchor="b" anchorCtr="0">
            <a:spAutoFit/>
          </a:bodyPr>
          <a:lstStyle>
            <a:lvl1pPr>
              <a:defRPr sz="3600" b="1" i="0" spc="-50" baseline="0">
                <a:solidFill>
                  <a:schemeClr val="tx1"/>
                </a:solidFill>
                <a:latin typeface="Segoe Sans Display Semibold" pitchFamily="2" charset="0"/>
                <a:cs typeface="Segoe Sans Display Semibold" pitchFamily="2" charset="0"/>
              </a:defRPr>
            </a:lvl1pPr>
          </a:lstStyle>
          <a:p>
            <a:r>
              <a:rPr lang="en-US"/>
              <a:t>Event name or presentation title </a:t>
            </a:r>
          </a:p>
        </p:txBody>
      </p:sp>
      <p:pic>
        <p:nvPicPr>
          <p:cNvPr id="7" name="Picture 6" descr="Microsoft Teams Logo">
            <a:extLst>
              <a:ext uri="{FF2B5EF4-FFF2-40B4-BE49-F238E27FC236}">
                <a16:creationId xmlns:a16="http://schemas.microsoft.com/office/drawing/2014/main" id="{5567DD40-CB92-4D5A-9AA9-9409080A9E5A}"/>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98039" y="305421"/>
            <a:ext cx="2659872" cy="866473"/>
          </a:xfrm>
          <a:prstGeom prst="rect">
            <a:avLst/>
          </a:prstGeom>
        </p:spPr>
      </p:pic>
      <p:pic>
        <p:nvPicPr>
          <p:cNvPr id="6" name="Picture 5" descr="Microsoft Teams Logo">
            <a:extLst>
              <a:ext uri="{FF2B5EF4-FFF2-40B4-BE49-F238E27FC236}">
                <a16:creationId xmlns:a16="http://schemas.microsoft.com/office/drawing/2014/main" id="{AA7CC782-EC3D-0A8D-17C5-948D989BAB7E}"/>
              </a:ext>
            </a:extLst>
          </p:cNvPr>
          <p:cNvPicPr>
            <a:picLocks noChangeAspect="1"/>
          </p:cNvPicPr>
          <p:nvPr userDrawn="1"/>
        </p:nvPicPr>
        <p:blipFill>
          <a:blip r:embed="rId3"/>
          <a:stretch>
            <a:fillRect/>
          </a:stretch>
        </p:blipFill>
        <p:spPr>
          <a:xfrm>
            <a:off x="298039" y="305421"/>
            <a:ext cx="2659872" cy="866473"/>
          </a:xfrm>
          <a:prstGeom prst="rect">
            <a:avLst/>
          </a:prstGeom>
        </p:spPr>
      </p:pic>
    </p:spTree>
    <p:extLst>
      <p:ext uri="{BB962C8B-B14F-4D97-AF65-F5344CB8AC3E}">
        <p14:creationId xmlns:p14="http://schemas.microsoft.com/office/powerpoint/2010/main" val="304401859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79.xml><?xml version="1.0" encoding="utf-8"?>
<p:sldLayout xmlns:a="http://schemas.openxmlformats.org/drawingml/2006/main" xmlns:r="http://schemas.openxmlformats.org/officeDocument/2006/relationships" xmlns:p="http://schemas.openxmlformats.org/presentationml/2006/main" showMasterSp="0" preserve="1">
  <p:cSld name="Title Slide 2">
    <p:bg>
      <p:bgPr>
        <a:solidFill>
          <a:schemeClr val="accent4"/>
        </a:solidFill>
        <a:effectLst/>
      </p:bgPr>
    </p:bg>
    <p:spTree>
      <p:nvGrpSpPr>
        <p:cNvPr id="1" name=""/>
        <p:cNvGrpSpPr/>
        <p:nvPr/>
      </p:nvGrpSpPr>
      <p:grpSpPr>
        <a:xfrm>
          <a:off x="0" y="0"/>
          <a:ext cx="0" cy="0"/>
          <a:chOff x="0" y="0"/>
          <a:chExt cx="0" cy="0"/>
        </a:xfrm>
      </p:grpSpPr>
      <p:sp>
        <p:nvSpPr>
          <p:cNvPr id="5" name="Text Placeholder 4"/>
          <p:cNvSpPr>
            <a:spLocks noGrp="1"/>
          </p:cNvSpPr>
          <p:nvPr>
            <p:ph type="body" sz="quarter" idx="12" hasCustomPrompt="1"/>
          </p:nvPr>
        </p:nvSpPr>
        <p:spPr>
          <a:xfrm>
            <a:off x="584200" y="3962400"/>
            <a:ext cx="9144000" cy="338554"/>
          </a:xfrm>
          <a:noFill/>
        </p:spPr>
        <p:txBody>
          <a:bodyPr wrap="square" lIns="0" tIns="0" rIns="0" bIns="0">
            <a:spAutoFit/>
          </a:bodyPr>
          <a:lstStyle>
            <a:lvl1pPr marL="0" indent="0">
              <a:spcBef>
                <a:spcPts val="0"/>
              </a:spcBef>
              <a:buNone/>
              <a:defRPr sz="2200" b="0" i="0" spc="0" baseline="0">
                <a:solidFill>
                  <a:schemeClr val="tx1"/>
                </a:solidFill>
                <a:latin typeface="Segoe Sans Text" pitchFamily="2" charset="0"/>
                <a:cs typeface="Segoe Sans Text" pitchFamily="2" charset="0"/>
              </a:defRPr>
            </a:lvl1pPr>
          </a:lstStyle>
          <a:p>
            <a:pPr lvl="0"/>
            <a:r>
              <a:rPr lang="en-US"/>
              <a:t>Speaker name or subtitle text</a:t>
            </a:r>
          </a:p>
        </p:txBody>
      </p:sp>
      <p:sp>
        <p:nvSpPr>
          <p:cNvPr id="9" name="Title 1"/>
          <p:cNvSpPr>
            <a:spLocks noGrp="1"/>
          </p:cNvSpPr>
          <p:nvPr>
            <p:ph type="title" hasCustomPrompt="1"/>
          </p:nvPr>
        </p:nvSpPr>
        <p:spPr>
          <a:xfrm>
            <a:off x="584200" y="2979778"/>
            <a:ext cx="9144000" cy="553998"/>
          </a:xfrm>
          <a:noFill/>
        </p:spPr>
        <p:txBody>
          <a:bodyPr lIns="0" tIns="0" rIns="0" bIns="0" anchor="b" anchorCtr="0">
            <a:spAutoFit/>
          </a:bodyPr>
          <a:lstStyle>
            <a:lvl1pPr>
              <a:defRPr sz="3600" b="1" i="0" spc="-50" baseline="0">
                <a:solidFill>
                  <a:schemeClr val="accent1"/>
                </a:solidFill>
                <a:latin typeface="Segoe Sans Display Semibold" pitchFamily="2" charset="0"/>
                <a:cs typeface="Segoe Sans Display Semibold" pitchFamily="2" charset="0"/>
              </a:defRPr>
            </a:lvl1pPr>
          </a:lstStyle>
          <a:p>
            <a:r>
              <a:rPr lang="en-US"/>
              <a:t>Event name or presentation title </a:t>
            </a:r>
          </a:p>
        </p:txBody>
      </p:sp>
      <p:pic>
        <p:nvPicPr>
          <p:cNvPr id="6" name="Picture 5" descr="Microsoft Teams Logo">
            <a:extLst>
              <a:ext uri="{FF2B5EF4-FFF2-40B4-BE49-F238E27FC236}">
                <a16:creationId xmlns:a16="http://schemas.microsoft.com/office/drawing/2014/main" id="{EFFF51FB-E117-42D5-B29F-49F07B330650}"/>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98039" y="305420"/>
            <a:ext cx="2659872" cy="866473"/>
          </a:xfrm>
          <a:prstGeom prst="rect">
            <a:avLst/>
          </a:prstGeom>
        </p:spPr>
      </p:pic>
      <p:pic>
        <p:nvPicPr>
          <p:cNvPr id="7" name="Picture 6" descr="Microsoft Teams Logo">
            <a:extLst>
              <a:ext uri="{FF2B5EF4-FFF2-40B4-BE49-F238E27FC236}">
                <a16:creationId xmlns:a16="http://schemas.microsoft.com/office/drawing/2014/main" id="{EC72DFDA-EC99-4487-CFD9-355BA02236A8}"/>
              </a:ext>
            </a:extLst>
          </p:cNvPr>
          <p:cNvPicPr>
            <a:picLocks noChangeAspect="1"/>
          </p:cNvPicPr>
          <p:nvPr userDrawn="1"/>
        </p:nvPicPr>
        <p:blipFill>
          <a:blip r:embed="rId3"/>
          <a:stretch>
            <a:fillRect/>
          </a:stretch>
        </p:blipFill>
        <p:spPr>
          <a:xfrm>
            <a:off x="298039" y="305420"/>
            <a:ext cx="2659872" cy="866473"/>
          </a:xfrm>
          <a:prstGeom prst="rect">
            <a:avLst/>
          </a:prstGeom>
        </p:spPr>
      </p:pic>
    </p:spTree>
    <p:extLst>
      <p:ext uri="{BB962C8B-B14F-4D97-AF65-F5344CB8AC3E}">
        <p14:creationId xmlns:p14="http://schemas.microsoft.com/office/powerpoint/2010/main" val="1699475193"/>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80.xml><?xml version="1.0" encoding="utf-8"?>
<p:sldLayout xmlns:a="http://schemas.openxmlformats.org/drawingml/2006/main" xmlns:r="http://schemas.openxmlformats.org/officeDocument/2006/relationships" xmlns:p="http://schemas.openxmlformats.org/presentationml/2006/main" showMasterSp="0" preserve="1">
  <p:cSld name="Agenda 2">
    <p:bg>
      <p:bgPr>
        <a:solidFill>
          <a:schemeClr val="accent4"/>
        </a:solidFill>
        <a:effectLst/>
      </p:bgPr>
    </p:bg>
    <p:spTree>
      <p:nvGrpSpPr>
        <p:cNvPr id="1" name=""/>
        <p:cNvGrpSpPr/>
        <p:nvPr/>
      </p:nvGrpSpPr>
      <p:grpSpPr>
        <a:xfrm>
          <a:off x="0" y="0"/>
          <a:ext cx="0" cy="0"/>
          <a:chOff x="0" y="0"/>
          <a:chExt cx="0" cy="0"/>
        </a:xfrm>
      </p:grpSpPr>
      <p:sp>
        <p:nvSpPr>
          <p:cNvPr id="21" name="Text Placeholder 9">
            <a:extLst>
              <a:ext uri="{FF2B5EF4-FFF2-40B4-BE49-F238E27FC236}">
                <a16:creationId xmlns:a16="http://schemas.microsoft.com/office/drawing/2014/main" id="{169B9E47-D4A7-8F4B-933F-AECD3FED40FA}"/>
              </a:ext>
            </a:extLst>
          </p:cNvPr>
          <p:cNvSpPr>
            <a:spLocks noGrp="1"/>
          </p:cNvSpPr>
          <p:nvPr>
            <p:ph type="body" sz="quarter" idx="21"/>
          </p:nvPr>
        </p:nvSpPr>
        <p:spPr>
          <a:xfrm>
            <a:off x="9073133" y="2504387"/>
            <a:ext cx="2532063" cy="1698927"/>
          </a:xfrm>
        </p:spPr>
        <p:txBody>
          <a:bodyPr wrap="square">
            <a:spAutoFit/>
          </a:bodyPr>
          <a:lstStyle>
            <a:lvl1pPr marL="141288" indent="-141288">
              <a:defRPr lang="en-US" sz="1800" b="0" i="0" dirty="0">
                <a:solidFill>
                  <a:schemeClr val="tx1"/>
                </a:solidFill>
                <a:latin typeface="Segoe Sans Text" pitchFamily="2" charset="0"/>
                <a:cs typeface="Segoe Sans Text" pitchFamily="2" charset="0"/>
              </a:defRPr>
            </a:lvl1pPr>
            <a:lvl2pPr marL="285750" indent="-125413">
              <a:defRPr lang="en-US" sz="1600" b="0" i="0" dirty="0">
                <a:solidFill>
                  <a:schemeClr val="tx1"/>
                </a:solidFill>
                <a:latin typeface="Segoe Sans Text" pitchFamily="2" charset="0"/>
                <a:cs typeface="Segoe Sans Text" pitchFamily="2" charset="0"/>
              </a:defRPr>
            </a:lvl2pPr>
            <a:lvl3pPr marL="438150" indent="-133350">
              <a:defRPr lang="en-US" b="0" i="0" dirty="0">
                <a:solidFill>
                  <a:schemeClr val="tx1"/>
                </a:solidFill>
                <a:latin typeface="Segoe Sans Text" pitchFamily="2" charset="0"/>
                <a:cs typeface="Segoe Sans Text" pitchFamily="2" charset="0"/>
              </a:defRPr>
            </a:lvl3pPr>
            <a:lvl4pPr marL="566738" indent="-114300">
              <a:defRPr lang="en-US" b="0" i="0" dirty="0">
                <a:solidFill>
                  <a:schemeClr val="tx1"/>
                </a:solidFill>
                <a:latin typeface="Segoe Sans Text" pitchFamily="2" charset="0"/>
                <a:cs typeface="Segoe Sans Text" pitchFamily="2" charset="0"/>
              </a:defRPr>
            </a:lvl4pPr>
            <a:lvl5pPr marL="685800" indent="-109538">
              <a:defRPr lang="en-US" b="0" i="0" dirty="0">
                <a:solidFill>
                  <a:schemeClr val="tx1"/>
                </a:solidFill>
                <a:latin typeface="Segoe Sans Text" pitchFamily="2" charset="0"/>
                <a:cs typeface="Segoe Sans Text" pitchFamily="2"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0" name="Text Placeholder 11">
            <a:extLst>
              <a:ext uri="{FF2B5EF4-FFF2-40B4-BE49-F238E27FC236}">
                <a16:creationId xmlns:a16="http://schemas.microsoft.com/office/drawing/2014/main" id="{8F66FABA-8AB7-CD44-B776-784790DE760C}"/>
              </a:ext>
            </a:extLst>
          </p:cNvPr>
          <p:cNvSpPr>
            <a:spLocks noGrp="1"/>
          </p:cNvSpPr>
          <p:nvPr>
            <p:ph type="body" sz="quarter" idx="20"/>
          </p:nvPr>
        </p:nvSpPr>
        <p:spPr>
          <a:xfrm>
            <a:off x="9073133" y="1666187"/>
            <a:ext cx="2533650" cy="615553"/>
          </a:xfrm>
        </p:spPr>
        <p:txBody>
          <a:bodyPr anchor="t"/>
          <a:lstStyle>
            <a:lvl1pPr marL="0" indent="0">
              <a:spcBef>
                <a:spcPts val="0"/>
              </a:spcBef>
              <a:buNone/>
              <a:defRPr sz="2000" b="1" i="0">
                <a:solidFill>
                  <a:schemeClr val="tx2"/>
                </a:solidFill>
                <a:latin typeface="Segoe Sans Display Semibold" pitchFamily="2" charset="0"/>
                <a:cs typeface="Segoe Sans Display Semibold" pitchFamily="2" charset="0"/>
              </a:defRPr>
            </a:lvl1pPr>
          </a:lstStyle>
          <a:p>
            <a:pPr lvl="0"/>
            <a:r>
              <a:rPr lang="en-US"/>
              <a:t>Click to edit Master text styles</a:t>
            </a:r>
          </a:p>
        </p:txBody>
      </p:sp>
      <p:sp>
        <p:nvSpPr>
          <p:cNvPr id="19" name="Text Placeholder 7">
            <a:extLst>
              <a:ext uri="{FF2B5EF4-FFF2-40B4-BE49-F238E27FC236}">
                <a16:creationId xmlns:a16="http://schemas.microsoft.com/office/drawing/2014/main" id="{780F7ACC-145B-CF45-AAB9-7961394820DB}"/>
              </a:ext>
            </a:extLst>
          </p:cNvPr>
          <p:cNvSpPr>
            <a:spLocks noGrp="1"/>
          </p:cNvSpPr>
          <p:nvPr>
            <p:ph type="body" sz="quarter" idx="19"/>
          </p:nvPr>
        </p:nvSpPr>
        <p:spPr>
          <a:xfrm>
            <a:off x="6244208" y="2511027"/>
            <a:ext cx="2532063" cy="1698927"/>
          </a:xfrm>
        </p:spPr>
        <p:txBody>
          <a:bodyPr wrap="square">
            <a:spAutoFit/>
          </a:bodyPr>
          <a:lstStyle>
            <a:lvl1pPr marL="141288" indent="-141288">
              <a:defRPr lang="en-US" sz="1800" b="0" i="0" dirty="0">
                <a:solidFill>
                  <a:schemeClr val="tx1"/>
                </a:solidFill>
                <a:latin typeface="Segoe Sans Text" pitchFamily="2" charset="0"/>
                <a:cs typeface="Segoe Sans Text" pitchFamily="2" charset="0"/>
              </a:defRPr>
            </a:lvl1pPr>
            <a:lvl2pPr marL="285750" indent="-125413">
              <a:defRPr lang="en-US" sz="1600" b="0" i="0" dirty="0">
                <a:solidFill>
                  <a:schemeClr val="tx1"/>
                </a:solidFill>
                <a:latin typeface="Segoe Sans Text" pitchFamily="2" charset="0"/>
                <a:cs typeface="Segoe Sans Text" pitchFamily="2" charset="0"/>
              </a:defRPr>
            </a:lvl2pPr>
            <a:lvl3pPr marL="438150" indent="-133350">
              <a:defRPr lang="en-US" b="0" i="0" dirty="0">
                <a:solidFill>
                  <a:schemeClr val="tx1"/>
                </a:solidFill>
                <a:latin typeface="Segoe Sans Text" pitchFamily="2" charset="0"/>
                <a:cs typeface="Segoe Sans Text" pitchFamily="2" charset="0"/>
              </a:defRPr>
            </a:lvl3pPr>
            <a:lvl4pPr marL="566738" indent="-114300">
              <a:defRPr lang="en-US" b="0" i="0" dirty="0">
                <a:solidFill>
                  <a:schemeClr val="tx1"/>
                </a:solidFill>
                <a:latin typeface="Segoe Sans Text" pitchFamily="2" charset="0"/>
                <a:cs typeface="Segoe Sans Text" pitchFamily="2" charset="0"/>
              </a:defRPr>
            </a:lvl4pPr>
            <a:lvl5pPr marL="685800" indent="-109538">
              <a:defRPr lang="en-US" b="0" i="0" dirty="0">
                <a:solidFill>
                  <a:schemeClr val="tx1"/>
                </a:solidFill>
                <a:latin typeface="Segoe Sans Text" pitchFamily="2" charset="0"/>
                <a:cs typeface="Segoe Sans Text" pitchFamily="2"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8" name="Text Placeholder 11">
            <a:extLst>
              <a:ext uri="{FF2B5EF4-FFF2-40B4-BE49-F238E27FC236}">
                <a16:creationId xmlns:a16="http://schemas.microsoft.com/office/drawing/2014/main" id="{D2F0C722-74E8-854E-ABB2-95FEA2574037}"/>
              </a:ext>
            </a:extLst>
          </p:cNvPr>
          <p:cNvSpPr>
            <a:spLocks noGrp="1"/>
          </p:cNvSpPr>
          <p:nvPr>
            <p:ph type="body" sz="quarter" idx="18"/>
          </p:nvPr>
        </p:nvSpPr>
        <p:spPr>
          <a:xfrm>
            <a:off x="6244208" y="1666187"/>
            <a:ext cx="2532063" cy="615553"/>
          </a:xfrm>
        </p:spPr>
        <p:txBody>
          <a:bodyPr anchor="t"/>
          <a:lstStyle>
            <a:lvl1pPr marL="0" indent="0">
              <a:spcBef>
                <a:spcPts val="0"/>
              </a:spcBef>
              <a:buNone/>
              <a:defRPr sz="2000" b="1" i="0">
                <a:solidFill>
                  <a:schemeClr val="tx2"/>
                </a:solidFill>
                <a:latin typeface="Segoe Sans Display Semibold" pitchFamily="2" charset="0"/>
                <a:cs typeface="Segoe Sans Display Semibold" pitchFamily="2" charset="0"/>
              </a:defRPr>
            </a:lvl1pPr>
          </a:lstStyle>
          <a:p>
            <a:pPr lvl="0"/>
            <a:r>
              <a:rPr lang="en-US"/>
              <a:t>Click to edit Master text styles</a:t>
            </a:r>
          </a:p>
        </p:txBody>
      </p:sp>
      <p:sp>
        <p:nvSpPr>
          <p:cNvPr id="17" name="Text Placeholder 9">
            <a:extLst>
              <a:ext uri="{FF2B5EF4-FFF2-40B4-BE49-F238E27FC236}">
                <a16:creationId xmlns:a16="http://schemas.microsoft.com/office/drawing/2014/main" id="{6B6DD043-AF71-E04E-90DA-432FF63F1E38}"/>
              </a:ext>
            </a:extLst>
          </p:cNvPr>
          <p:cNvSpPr>
            <a:spLocks noGrp="1"/>
          </p:cNvSpPr>
          <p:nvPr>
            <p:ph type="body" sz="quarter" idx="15"/>
          </p:nvPr>
        </p:nvSpPr>
        <p:spPr>
          <a:xfrm>
            <a:off x="3413125" y="2504387"/>
            <a:ext cx="2532063" cy="1698927"/>
          </a:xfrm>
        </p:spPr>
        <p:txBody>
          <a:bodyPr wrap="square">
            <a:spAutoFit/>
          </a:bodyPr>
          <a:lstStyle>
            <a:lvl1pPr marL="141288" indent="-141288">
              <a:defRPr lang="en-US" sz="1800" b="0" i="0" dirty="0">
                <a:solidFill>
                  <a:schemeClr val="tx1"/>
                </a:solidFill>
                <a:latin typeface="Segoe Sans Text" pitchFamily="2" charset="0"/>
                <a:cs typeface="Segoe Sans Text" pitchFamily="2" charset="0"/>
              </a:defRPr>
            </a:lvl1pPr>
            <a:lvl2pPr marL="285750" indent="-125413">
              <a:defRPr lang="en-US" sz="1600" b="0" i="0" dirty="0">
                <a:solidFill>
                  <a:schemeClr val="tx1"/>
                </a:solidFill>
                <a:latin typeface="Segoe Sans Text" pitchFamily="2" charset="0"/>
                <a:cs typeface="Segoe Sans Text" pitchFamily="2" charset="0"/>
              </a:defRPr>
            </a:lvl2pPr>
            <a:lvl3pPr marL="438150" indent="-133350">
              <a:defRPr lang="en-US" b="0" i="0" dirty="0">
                <a:solidFill>
                  <a:schemeClr val="tx1"/>
                </a:solidFill>
                <a:latin typeface="Segoe Sans Text" pitchFamily="2" charset="0"/>
                <a:cs typeface="Segoe Sans Text" pitchFamily="2" charset="0"/>
              </a:defRPr>
            </a:lvl3pPr>
            <a:lvl4pPr marL="566738" indent="-114300">
              <a:defRPr lang="en-US" b="0" i="0" dirty="0">
                <a:solidFill>
                  <a:schemeClr val="tx1"/>
                </a:solidFill>
                <a:latin typeface="Segoe Sans Text" pitchFamily="2" charset="0"/>
                <a:cs typeface="Segoe Sans Text" pitchFamily="2" charset="0"/>
              </a:defRPr>
            </a:lvl4pPr>
            <a:lvl5pPr marL="685800" indent="-109538">
              <a:defRPr lang="en-US" b="0" i="0" dirty="0">
                <a:solidFill>
                  <a:schemeClr val="tx1"/>
                </a:solidFill>
                <a:latin typeface="Segoe Sans Text" pitchFamily="2" charset="0"/>
                <a:cs typeface="Segoe Sans Text" pitchFamily="2"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6" name="Text Placeholder 11">
            <a:extLst>
              <a:ext uri="{FF2B5EF4-FFF2-40B4-BE49-F238E27FC236}">
                <a16:creationId xmlns:a16="http://schemas.microsoft.com/office/drawing/2014/main" id="{0AC708B6-8E29-B54E-B5BC-22D3F3A79D35}"/>
              </a:ext>
            </a:extLst>
          </p:cNvPr>
          <p:cNvSpPr>
            <a:spLocks noGrp="1"/>
          </p:cNvSpPr>
          <p:nvPr>
            <p:ph type="body" sz="quarter" idx="17"/>
          </p:nvPr>
        </p:nvSpPr>
        <p:spPr>
          <a:xfrm>
            <a:off x="3413125" y="1666187"/>
            <a:ext cx="2533650" cy="615553"/>
          </a:xfrm>
        </p:spPr>
        <p:txBody>
          <a:bodyPr anchor="t"/>
          <a:lstStyle>
            <a:lvl1pPr marL="0" indent="0">
              <a:spcBef>
                <a:spcPts val="0"/>
              </a:spcBef>
              <a:buNone/>
              <a:defRPr sz="2000" b="1" i="0">
                <a:solidFill>
                  <a:schemeClr val="tx2"/>
                </a:solidFill>
                <a:latin typeface="Segoe Sans Display Semibold" pitchFamily="2" charset="0"/>
                <a:cs typeface="Segoe Sans Display Semibold" pitchFamily="2" charset="0"/>
              </a:defRPr>
            </a:lvl1pPr>
          </a:lstStyle>
          <a:p>
            <a:pPr lvl="0"/>
            <a:r>
              <a:rPr lang="en-US"/>
              <a:t>Click to edit Master text styles</a:t>
            </a:r>
          </a:p>
        </p:txBody>
      </p:sp>
      <p:sp>
        <p:nvSpPr>
          <p:cNvPr id="15" name="Text Placeholder 7">
            <a:extLst>
              <a:ext uri="{FF2B5EF4-FFF2-40B4-BE49-F238E27FC236}">
                <a16:creationId xmlns:a16="http://schemas.microsoft.com/office/drawing/2014/main" id="{B9228C5F-84CB-BF4A-8982-6BBE1AE9B203}"/>
              </a:ext>
            </a:extLst>
          </p:cNvPr>
          <p:cNvSpPr>
            <a:spLocks noGrp="1"/>
          </p:cNvSpPr>
          <p:nvPr>
            <p:ph type="body" sz="quarter" idx="14"/>
          </p:nvPr>
        </p:nvSpPr>
        <p:spPr>
          <a:xfrm>
            <a:off x="584200" y="2511027"/>
            <a:ext cx="2532063" cy="1698927"/>
          </a:xfrm>
        </p:spPr>
        <p:txBody>
          <a:bodyPr wrap="square">
            <a:spAutoFit/>
          </a:bodyPr>
          <a:lstStyle>
            <a:lvl1pPr marL="141288" indent="-141288">
              <a:defRPr lang="en-US" sz="1800" b="0" i="0" dirty="0">
                <a:solidFill>
                  <a:schemeClr val="tx1"/>
                </a:solidFill>
                <a:latin typeface="Segoe Sans Text" pitchFamily="2" charset="0"/>
                <a:cs typeface="Segoe Sans Text" pitchFamily="2" charset="0"/>
              </a:defRPr>
            </a:lvl1pPr>
            <a:lvl2pPr marL="285750" indent="-125413">
              <a:defRPr lang="en-US" sz="1600" b="0" i="0" dirty="0">
                <a:solidFill>
                  <a:schemeClr val="tx1"/>
                </a:solidFill>
                <a:latin typeface="Segoe Sans Text" pitchFamily="2" charset="0"/>
                <a:cs typeface="Segoe Sans Text" pitchFamily="2" charset="0"/>
              </a:defRPr>
            </a:lvl2pPr>
            <a:lvl3pPr marL="438150" indent="-133350">
              <a:defRPr lang="en-US" b="0" i="0" dirty="0">
                <a:solidFill>
                  <a:schemeClr val="tx1"/>
                </a:solidFill>
                <a:latin typeface="Segoe Sans Text" pitchFamily="2" charset="0"/>
                <a:cs typeface="Segoe Sans Text" pitchFamily="2" charset="0"/>
              </a:defRPr>
            </a:lvl3pPr>
            <a:lvl4pPr marL="566738" indent="-114300">
              <a:defRPr lang="en-US" b="0" i="0" dirty="0">
                <a:solidFill>
                  <a:schemeClr val="tx1"/>
                </a:solidFill>
                <a:latin typeface="Segoe Sans Text" pitchFamily="2" charset="0"/>
                <a:cs typeface="Segoe Sans Text" pitchFamily="2" charset="0"/>
              </a:defRPr>
            </a:lvl4pPr>
            <a:lvl5pPr marL="685800" indent="-109538">
              <a:defRPr lang="en-US" b="0" i="0" dirty="0">
                <a:solidFill>
                  <a:schemeClr val="tx1"/>
                </a:solidFill>
                <a:latin typeface="Segoe Sans Text" pitchFamily="2" charset="0"/>
                <a:cs typeface="Segoe Sans Text" pitchFamily="2"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Text Placeholder 11">
            <a:extLst>
              <a:ext uri="{FF2B5EF4-FFF2-40B4-BE49-F238E27FC236}">
                <a16:creationId xmlns:a16="http://schemas.microsoft.com/office/drawing/2014/main" id="{5A33786E-BA2A-7946-B8B0-AFD7EB6632A0}"/>
              </a:ext>
            </a:extLst>
          </p:cNvPr>
          <p:cNvSpPr>
            <a:spLocks noGrp="1"/>
          </p:cNvSpPr>
          <p:nvPr>
            <p:ph type="body" sz="quarter" idx="16"/>
          </p:nvPr>
        </p:nvSpPr>
        <p:spPr>
          <a:xfrm>
            <a:off x="584200" y="1666187"/>
            <a:ext cx="2532063" cy="615553"/>
          </a:xfrm>
        </p:spPr>
        <p:txBody>
          <a:bodyPr anchor="t"/>
          <a:lstStyle>
            <a:lvl1pPr marL="0" indent="0">
              <a:spcBef>
                <a:spcPts val="0"/>
              </a:spcBef>
              <a:buNone/>
              <a:defRPr sz="2000" b="1" i="0">
                <a:solidFill>
                  <a:schemeClr val="tx2"/>
                </a:solidFill>
                <a:latin typeface="Segoe Sans Display Semibold" pitchFamily="2" charset="0"/>
                <a:cs typeface="Segoe Sans Display Semibold" pitchFamily="2" charset="0"/>
              </a:defRPr>
            </a:lvl1pPr>
          </a:lstStyle>
          <a:p>
            <a:pPr lvl="0"/>
            <a:r>
              <a:rPr lang="en-US"/>
              <a:t>Click to edit Master text styles</a:t>
            </a:r>
          </a:p>
        </p:txBody>
      </p:sp>
      <p:sp>
        <p:nvSpPr>
          <p:cNvPr id="11" name="Title 1">
            <a:extLst>
              <a:ext uri="{FF2B5EF4-FFF2-40B4-BE49-F238E27FC236}">
                <a16:creationId xmlns:a16="http://schemas.microsoft.com/office/drawing/2014/main" id="{16876D24-870A-4C04-9294-3311C48026DE}"/>
              </a:ext>
            </a:extLst>
          </p:cNvPr>
          <p:cNvSpPr>
            <a:spLocks noGrp="1"/>
          </p:cNvSpPr>
          <p:nvPr>
            <p:ph type="title" hasCustomPrompt="1"/>
          </p:nvPr>
        </p:nvSpPr>
        <p:spPr>
          <a:xfrm>
            <a:off x="588263" y="457200"/>
            <a:ext cx="11018520" cy="430887"/>
          </a:xfrm>
        </p:spPr>
        <p:txBody>
          <a:bodyPr/>
          <a:lstStyle>
            <a:lvl1pPr>
              <a:defRPr sz="2800" b="1" i="0">
                <a:solidFill>
                  <a:schemeClr val="tx1"/>
                </a:solidFill>
                <a:latin typeface="Segoe Sans Display Semibold" pitchFamily="2" charset="0"/>
                <a:cs typeface="Segoe Sans Display Semibold" pitchFamily="2" charset="0"/>
              </a:defRPr>
            </a:lvl1pPr>
          </a:lstStyle>
          <a:p>
            <a:r>
              <a:rPr lang="en-US"/>
              <a:t>Agenda</a:t>
            </a:r>
          </a:p>
        </p:txBody>
      </p:sp>
    </p:spTree>
    <p:extLst>
      <p:ext uri="{BB962C8B-B14F-4D97-AF65-F5344CB8AC3E}">
        <p14:creationId xmlns:p14="http://schemas.microsoft.com/office/powerpoint/2010/main" val="619219433"/>
      </p:ext>
    </p:extLst>
  </p:cSld>
  <p:clrMapOvr>
    <a:masterClrMapping/>
  </p:clrMapOvr>
  <p:transition>
    <p:fade/>
  </p:transition>
</p:sldLayout>
</file>

<file path=ppt/slideLayouts/slideLayout81.xml><?xml version="1.0" encoding="utf-8"?>
<p:sldLayout xmlns:a="http://schemas.openxmlformats.org/drawingml/2006/main" xmlns:r="http://schemas.openxmlformats.org/officeDocument/2006/relationships" xmlns:p="http://schemas.openxmlformats.org/presentationml/2006/main" showMasterSp="0" preserve="1">
  <p:cSld name="Agenda 3">
    <p:bg>
      <p:bgPr>
        <a:solidFill>
          <a:schemeClr val="accent4"/>
        </a:solidFill>
        <a:effectLst/>
      </p:bgPr>
    </p:bg>
    <p:spTree>
      <p:nvGrpSpPr>
        <p:cNvPr id="1" name=""/>
        <p:cNvGrpSpPr/>
        <p:nvPr/>
      </p:nvGrpSpPr>
      <p:grpSpPr>
        <a:xfrm>
          <a:off x="0" y="0"/>
          <a:ext cx="0" cy="0"/>
          <a:chOff x="0" y="0"/>
          <a:chExt cx="0" cy="0"/>
        </a:xfrm>
      </p:grpSpPr>
      <p:sp>
        <p:nvSpPr>
          <p:cNvPr id="30" name="Text Placeholder 7">
            <a:extLst>
              <a:ext uri="{FF2B5EF4-FFF2-40B4-BE49-F238E27FC236}">
                <a16:creationId xmlns:a16="http://schemas.microsoft.com/office/drawing/2014/main" id="{2DC88330-CF4F-8042-AC6A-DE435746CEEF}"/>
              </a:ext>
            </a:extLst>
          </p:cNvPr>
          <p:cNvSpPr>
            <a:spLocks noGrp="1"/>
          </p:cNvSpPr>
          <p:nvPr>
            <p:ph type="body" sz="quarter" idx="26" hasCustomPrompt="1"/>
          </p:nvPr>
        </p:nvSpPr>
        <p:spPr>
          <a:xfrm>
            <a:off x="1052948" y="3557617"/>
            <a:ext cx="5790787" cy="307777"/>
          </a:xfrm>
        </p:spPr>
        <p:txBody>
          <a:bodyPr wrap="square">
            <a:spAutoFit/>
          </a:bodyPr>
          <a:lstStyle>
            <a:lvl1pPr marL="0" indent="0">
              <a:buNone/>
              <a:defRPr lang="en-US" sz="2000" dirty="0">
                <a:solidFill>
                  <a:schemeClr val="tx1"/>
                </a:solidFill>
              </a:defRPr>
            </a:lvl1pPr>
            <a:lvl2pPr marL="285750" indent="-125413">
              <a:defRPr lang="en-US" sz="1600" dirty="0">
                <a:solidFill>
                  <a:srgbClr val="747473"/>
                </a:solidFill>
              </a:defRPr>
            </a:lvl2pPr>
            <a:lvl3pPr marL="438150" indent="-133350">
              <a:defRPr lang="en-US" dirty="0">
                <a:solidFill>
                  <a:srgbClr val="747473"/>
                </a:solidFill>
              </a:defRPr>
            </a:lvl3pPr>
            <a:lvl4pPr marL="566738" indent="-114300">
              <a:defRPr lang="en-US" dirty="0">
                <a:solidFill>
                  <a:srgbClr val="747473"/>
                </a:solidFill>
              </a:defRPr>
            </a:lvl4pPr>
            <a:lvl5pPr marL="685800" indent="-109538">
              <a:defRPr lang="en-US" dirty="0">
                <a:solidFill>
                  <a:srgbClr val="747473"/>
                </a:solidFill>
              </a:defRPr>
            </a:lvl5pPr>
          </a:lstStyle>
          <a:p>
            <a:pPr lvl="0"/>
            <a:r>
              <a:rPr lang="en-US"/>
              <a:t>Section title</a:t>
            </a:r>
          </a:p>
        </p:txBody>
      </p:sp>
      <p:sp>
        <p:nvSpPr>
          <p:cNvPr id="29" name="Text Placeholder 11">
            <a:extLst>
              <a:ext uri="{FF2B5EF4-FFF2-40B4-BE49-F238E27FC236}">
                <a16:creationId xmlns:a16="http://schemas.microsoft.com/office/drawing/2014/main" id="{6D3E8F46-A884-8546-8FB0-7E986E7FF094}"/>
              </a:ext>
            </a:extLst>
          </p:cNvPr>
          <p:cNvSpPr>
            <a:spLocks noGrp="1"/>
          </p:cNvSpPr>
          <p:nvPr>
            <p:ph type="body" sz="quarter" idx="25" hasCustomPrompt="1"/>
          </p:nvPr>
        </p:nvSpPr>
        <p:spPr>
          <a:xfrm>
            <a:off x="584201" y="3557615"/>
            <a:ext cx="467986" cy="307777"/>
          </a:xfrm>
        </p:spPr>
        <p:txBody>
          <a:bodyPr anchor="t"/>
          <a:lstStyle>
            <a:lvl1pPr marL="0" indent="0">
              <a:spcBef>
                <a:spcPts val="0"/>
              </a:spcBef>
              <a:buNone/>
              <a:defRPr sz="2000" b="0" i="0">
                <a:solidFill>
                  <a:srgbClr val="5D5AD5"/>
                </a:solidFill>
                <a:latin typeface="Segoe Sans Text" pitchFamily="2" charset="0"/>
                <a:cs typeface="Segoe Sans Text" pitchFamily="2" charset="0"/>
              </a:defRPr>
            </a:lvl1pPr>
          </a:lstStyle>
          <a:p>
            <a:pPr lvl="0"/>
            <a:r>
              <a:rPr lang="en-US"/>
              <a:t>#</a:t>
            </a:r>
          </a:p>
        </p:txBody>
      </p:sp>
      <p:sp>
        <p:nvSpPr>
          <p:cNvPr id="28" name="Text Placeholder 7">
            <a:extLst>
              <a:ext uri="{FF2B5EF4-FFF2-40B4-BE49-F238E27FC236}">
                <a16:creationId xmlns:a16="http://schemas.microsoft.com/office/drawing/2014/main" id="{EB5D655A-3EEA-3F46-8DF9-C02C9731BC5F}"/>
              </a:ext>
            </a:extLst>
          </p:cNvPr>
          <p:cNvSpPr>
            <a:spLocks noGrp="1"/>
          </p:cNvSpPr>
          <p:nvPr>
            <p:ph type="body" sz="quarter" idx="24" hasCustomPrompt="1"/>
          </p:nvPr>
        </p:nvSpPr>
        <p:spPr>
          <a:xfrm>
            <a:off x="1052948" y="3181835"/>
            <a:ext cx="5790787" cy="307777"/>
          </a:xfrm>
        </p:spPr>
        <p:txBody>
          <a:bodyPr wrap="square">
            <a:spAutoFit/>
          </a:bodyPr>
          <a:lstStyle>
            <a:lvl1pPr marL="0" indent="0">
              <a:buNone/>
              <a:defRPr lang="en-US" sz="2000" dirty="0">
                <a:solidFill>
                  <a:schemeClr val="tx1"/>
                </a:solidFill>
              </a:defRPr>
            </a:lvl1pPr>
            <a:lvl2pPr marL="285750" indent="-125413">
              <a:defRPr lang="en-US" sz="1600" dirty="0">
                <a:solidFill>
                  <a:srgbClr val="747473"/>
                </a:solidFill>
              </a:defRPr>
            </a:lvl2pPr>
            <a:lvl3pPr marL="438150" indent="-133350">
              <a:defRPr lang="en-US" dirty="0">
                <a:solidFill>
                  <a:srgbClr val="747473"/>
                </a:solidFill>
              </a:defRPr>
            </a:lvl3pPr>
            <a:lvl4pPr marL="566738" indent="-114300">
              <a:defRPr lang="en-US" dirty="0">
                <a:solidFill>
                  <a:srgbClr val="747473"/>
                </a:solidFill>
              </a:defRPr>
            </a:lvl4pPr>
            <a:lvl5pPr marL="685800" indent="-109538">
              <a:defRPr lang="en-US" dirty="0">
                <a:solidFill>
                  <a:srgbClr val="747473"/>
                </a:solidFill>
              </a:defRPr>
            </a:lvl5pPr>
          </a:lstStyle>
          <a:p>
            <a:pPr lvl="0"/>
            <a:r>
              <a:rPr lang="en-US"/>
              <a:t>Section title</a:t>
            </a:r>
          </a:p>
        </p:txBody>
      </p:sp>
      <p:sp>
        <p:nvSpPr>
          <p:cNvPr id="27" name="Text Placeholder 11">
            <a:extLst>
              <a:ext uri="{FF2B5EF4-FFF2-40B4-BE49-F238E27FC236}">
                <a16:creationId xmlns:a16="http://schemas.microsoft.com/office/drawing/2014/main" id="{384E171F-B0E2-AA4E-9E98-C2FBBB1E35DF}"/>
              </a:ext>
            </a:extLst>
          </p:cNvPr>
          <p:cNvSpPr>
            <a:spLocks noGrp="1"/>
          </p:cNvSpPr>
          <p:nvPr>
            <p:ph type="body" sz="quarter" idx="23" hasCustomPrompt="1"/>
          </p:nvPr>
        </p:nvSpPr>
        <p:spPr>
          <a:xfrm>
            <a:off x="584201" y="3181835"/>
            <a:ext cx="467986" cy="307777"/>
          </a:xfrm>
        </p:spPr>
        <p:txBody>
          <a:bodyPr anchor="t"/>
          <a:lstStyle>
            <a:lvl1pPr marL="0" indent="0">
              <a:spcBef>
                <a:spcPts val="0"/>
              </a:spcBef>
              <a:buNone/>
              <a:defRPr sz="2000" b="0" i="0">
                <a:solidFill>
                  <a:srgbClr val="5D5AD5"/>
                </a:solidFill>
                <a:latin typeface="Segoe Sans Text" pitchFamily="2" charset="0"/>
                <a:cs typeface="Segoe Sans Text" pitchFamily="2" charset="0"/>
              </a:defRPr>
            </a:lvl1pPr>
          </a:lstStyle>
          <a:p>
            <a:pPr lvl="0"/>
            <a:r>
              <a:rPr lang="en-US"/>
              <a:t>#</a:t>
            </a:r>
          </a:p>
        </p:txBody>
      </p:sp>
      <p:sp>
        <p:nvSpPr>
          <p:cNvPr id="26" name="Text Placeholder 7">
            <a:extLst>
              <a:ext uri="{FF2B5EF4-FFF2-40B4-BE49-F238E27FC236}">
                <a16:creationId xmlns:a16="http://schemas.microsoft.com/office/drawing/2014/main" id="{26D69D38-758C-7B49-B3A5-187966E71965}"/>
              </a:ext>
            </a:extLst>
          </p:cNvPr>
          <p:cNvSpPr>
            <a:spLocks noGrp="1"/>
          </p:cNvSpPr>
          <p:nvPr>
            <p:ph type="body" sz="quarter" idx="22" hasCustomPrompt="1"/>
          </p:nvPr>
        </p:nvSpPr>
        <p:spPr>
          <a:xfrm>
            <a:off x="1052948" y="2806055"/>
            <a:ext cx="5790787" cy="307777"/>
          </a:xfrm>
        </p:spPr>
        <p:txBody>
          <a:bodyPr wrap="square">
            <a:spAutoFit/>
          </a:bodyPr>
          <a:lstStyle>
            <a:lvl1pPr marL="0" indent="0">
              <a:buNone/>
              <a:defRPr lang="en-US" sz="2000" dirty="0">
                <a:solidFill>
                  <a:schemeClr val="tx1"/>
                </a:solidFill>
              </a:defRPr>
            </a:lvl1pPr>
            <a:lvl2pPr marL="285750" indent="-125413">
              <a:defRPr lang="en-US" sz="1600" dirty="0">
                <a:solidFill>
                  <a:srgbClr val="747473"/>
                </a:solidFill>
              </a:defRPr>
            </a:lvl2pPr>
            <a:lvl3pPr marL="438150" indent="-133350">
              <a:defRPr lang="en-US" dirty="0">
                <a:solidFill>
                  <a:srgbClr val="747473"/>
                </a:solidFill>
              </a:defRPr>
            </a:lvl3pPr>
            <a:lvl4pPr marL="566738" indent="-114300">
              <a:defRPr lang="en-US" dirty="0">
                <a:solidFill>
                  <a:srgbClr val="747473"/>
                </a:solidFill>
              </a:defRPr>
            </a:lvl4pPr>
            <a:lvl5pPr marL="685800" indent="-109538">
              <a:defRPr lang="en-US" dirty="0">
                <a:solidFill>
                  <a:srgbClr val="747473"/>
                </a:solidFill>
              </a:defRPr>
            </a:lvl5pPr>
          </a:lstStyle>
          <a:p>
            <a:pPr lvl="0"/>
            <a:r>
              <a:rPr lang="en-US"/>
              <a:t>Section title</a:t>
            </a:r>
          </a:p>
        </p:txBody>
      </p:sp>
      <p:sp>
        <p:nvSpPr>
          <p:cNvPr id="25" name="Text Placeholder 11">
            <a:extLst>
              <a:ext uri="{FF2B5EF4-FFF2-40B4-BE49-F238E27FC236}">
                <a16:creationId xmlns:a16="http://schemas.microsoft.com/office/drawing/2014/main" id="{63B61F84-ABD5-8648-B558-796006AA0455}"/>
              </a:ext>
            </a:extLst>
          </p:cNvPr>
          <p:cNvSpPr>
            <a:spLocks noGrp="1"/>
          </p:cNvSpPr>
          <p:nvPr>
            <p:ph type="body" sz="quarter" idx="21" hasCustomPrompt="1"/>
          </p:nvPr>
        </p:nvSpPr>
        <p:spPr>
          <a:xfrm>
            <a:off x="584201" y="2806055"/>
            <a:ext cx="467986" cy="307777"/>
          </a:xfrm>
        </p:spPr>
        <p:txBody>
          <a:bodyPr anchor="t"/>
          <a:lstStyle>
            <a:lvl1pPr marL="0" indent="0">
              <a:spcBef>
                <a:spcPts val="0"/>
              </a:spcBef>
              <a:buNone/>
              <a:defRPr sz="2000" b="0" i="0">
                <a:solidFill>
                  <a:srgbClr val="5D5AD5"/>
                </a:solidFill>
                <a:latin typeface="Segoe Sans Text" pitchFamily="2" charset="0"/>
                <a:cs typeface="Segoe Sans Text" pitchFamily="2" charset="0"/>
              </a:defRPr>
            </a:lvl1pPr>
          </a:lstStyle>
          <a:p>
            <a:pPr lvl="0"/>
            <a:r>
              <a:rPr lang="en-US"/>
              <a:t>#</a:t>
            </a:r>
          </a:p>
        </p:txBody>
      </p:sp>
      <p:sp>
        <p:nvSpPr>
          <p:cNvPr id="24" name="Text Placeholder 7">
            <a:extLst>
              <a:ext uri="{FF2B5EF4-FFF2-40B4-BE49-F238E27FC236}">
                <a16:creationId xmlns:a16="http://schemas.microsoft.com/office/drawing/2014/main" id="{804F4C3E-9FC0-DB4D-8D21-6D56432FE1C2}"/>
              </a:ext>
            </a:extLst>
          </p:cNvPr>
          <p:cNvSpPr>
            <a:spLocks noGrp="1"/>
          </p:cNvSpPr>
          <p:nvPr>
            <p:ph type="body" sz="quarter" idx="20" hasCustomPrompt="1"/>
          </p:nvPr>
        </p:nvSpPr>
        <p:spPr>
          <a:xfrm>
            <a:off x="1052948" y="2417749"/>
            <a:ext cx="5790787" cy="307777"/>
          </a:xfrm>
        </p:spPr>
        <p:txBody>
          <a:bodyPr wrap="square">
            <a:spAutoFit/>
          </a:bodyPr>
          <a:lstStyle>
            <a:lvl1pPr marL="0" indent="0">
              <a:buNone/>
              <a:defRPr lang="en-US" sz="2000" dirty="0">
                <a:solidFill>
                  <a:schemeClr val="tx1"/>
                </a:solidFill>
              </a:defRPr>
            </a:lvl1pPr>
            <a:lvl2pPr marL="285750" indent="-125413">
              <a:defRPr lang="en-US" sz="1600" dirty="0">
                <a:solidFill>
                  <a:srgbClr val="747473"/>
                </a:solidFill>
              </a:defRPr>
            </a:lvl2pPr>
            <a:lvl3pPr marL="438150" indent="-133350">
              <a:defRPr lang="en-US" dirty="0">
                <a:solidFill>
                  <a:srgbClr val="747473"/>
                </a:solidFill>
              </a:defRPr>
            </a:lvl3pPr>
            <a:lvl4pPr marL="566738" indent="-114300">
              <a:defRPr lang="en-US" dirty="0">
                <a:solidFill>
                  <a:srgbClr val="747473"/>
                </a:solidFill>
              </a:defRPr>
            </a:lvl4pPr>
            <a:lvl5pPr marL="685800" indent="-109538">
              <a:defRPr lang="en-US" dirty="0">
                <a:solidFill>
                  <a:srgbClr val="747473"/>
                </a:solidFill>
              </a:defRPr>
            </a:lvl5pPr>
          </a:lstStyle>
          <a:p>
            <a:pPr lvl="0"/>
            <a:r>
              <a:rPr lang="en-US"/>
              <a:t>Section title</a:t>
            </a:r>
          </a:p>
        </p:txBody>
      </p:sp>
      <p:sp>
        <p:nvSpPr>
          <p:cNvPr id="23" name="Text Placeholder 11">
            <a:extLst>
              <a:ext uri="{FF2B5EF4-FFF2-40B4-BE49-F238E27FC236}">
                <a16:creationId xmlns:a16="http://schemas.microsoft.com/office/drawing/2014/main" id="{31D50A13-4F84-9246-AAE0-27B2B8351740}"/>
              </a:ext>
            </a:extLst>
          </p:cNvPr>
          <p:cNvSpPr>
            <a:spLocks noGrp="1"/>
          </p:cNvSpPr>
          <p:nvPr>
            <p:ph type="body" sz="quarter" idx="19" hasCustomPrompt="1"/>
          </p:nvPr>
        </p:nvSpPr>
        <p:spPr>
          <a:xfrm>
            <a:off x="584201" y="2417747"/>
            <a:ext cx="467986" cy="307777"/>
          </a:xfrm>
        </p:spPr>
        <p:txBody>
          <a:bodyPr anchor="t"/>
          <a:lstStyle>
            <a:lvl1pPr marL="0" indent="0">
              <a:spcBef>
                <a:spcPts val="0"/>
              </a:spcBef>
              <a:buNone/>
              <a:defRPr sz="2000" b="0" i="0">
                <a:solidFill>
                  <a:srgbClr val="5D5AD5"/>
                </a:solidFill>
                <a:latin typeface="Segoe Sans Text" pitchFamily="2" charset="0"/>
                <a:cs typeface="Segoe Sans Text" pitchFamily="2" charset="0"/>
              </a:defRPr>
            </a:lvl1pPr>
          </a:lstStyle>
          <a:p>
            <a:pPr lvl="0"/>
            <a:r>
              <a:rPr lang="en-US"/>
              <a:t>#</a:t>
            </a:r>
          </a:p>
        </p:txBody>
      </p:sp>
      <p:sp>
        <p:nvSpPr>
          <p:cNvPr id="22" name="Text Placeholder 7">
            <a:extLst>
              <a:ext uri="{FF2B5EF4-FFF2-40B4-BE49-F238E27FC236}">
                <a16:creationId xmlns:a16="http://schemas.microsoft.com/office/drawing/2014/main" id="{78C925AD-00CE-2349-8207-C79406FC49D5}"/>
              </a:ext>
            </a:extLst>
          </p:cNvPr>
          <p:cNvSpPr>
            <a:spLocks noGrp="1"/>
          </p:cNvSpPr>
          <p:nvPr>
            <p:ph type="body" sz="quarter" idx="18" hasCustomPrompt="1"/>
          </p:nvPr>
        </p:nvSpPr>
        <p:spPr>
          <a:xfrm>
            <a:off x="1052948" y="2041967"/>
            <a:ext cx="5790787" cy="307777"/>
          </a:xfrm>
        </p:spPr>
        <p:txBody>
          <a:bodyPr wrap="square">
            <a:spAutoFit/>
          </a:bodyPr>
          <a:lstStyle>
            <a:lvl1pPr marL="0" indent="0">
              <a:buNone/>
              <a:defRPr lang="en-US" sz="2000" dirty="0">
                <a:solidFill>
                  <a:schemeClr val="tx1"/>
                </a:solidFill>
              </a:defRPr>
            </a:lvl1pPr>
            <a:lvl2pPr marL="285750" indent="-125413">
              <a:defRPr lang="en-US" sz="1600" dirty="0">
                <a:solidFill>
                  <a:srgbClr val="747473"/>
                </a:solidFill>
              </a:defRPr>
            </a:lvl2pPr>
            <a:lvl3pPr marL="438150" indent="-133350">
              <a:defRPr lang="en-US" dirty="0">
                <a:solidFill>
                  <a:srgbClr val="747473"/>
                </a:solidFill>
              </a:defRPr>
            </a:lvl3pPr>
            <a:lvl4pPr marL="566738" indent="-114300">
              <a:defRPr lang="en-US" dirty="0">
                <a:solidFill>
                  <a:srgbClr val="747473"/>
                </a:solidFill>
              </a:defRPr>
            </a:lvl4pPr>
            <a:lvl5pPr marL="685800" indent="-109538">
              <a:defRPr lang="en-US" dirty="0">
                <a:solidFill>
                  <a:srgbClr val="747473"/>
                </a:solidFill>
              </a:defRPr>
            </a:lvl5pPr>
          </a:lstStyle>
          <a:p>
            <a:pPr lvl="0"/>
            <a:r>
              <a:rPr lang="en-US"/>
              <a:t>Section title</a:t>
            </a:r>
          </a:p>
        </p:txBody>
      </p:sp>
      <p:sp>
        <p:nvSpPr>
          <p:cNvPr id="13" name="Text Placeholder 11">
            <a:extLst>
              <a:ext uri="{FF2B5EF4-FFF2-40B4-BE49-F238E27FC236}">
                <a16:creationId xmlns:a16="http://schemas.microsoft.com/office/drawing/2014/main" id="{B59C73EE-192A-DC41-998B-295E17CA6792}"/>
              </a:ext>
            </a:extLst>
          </p:cNvPr>
          <p:cNvSpPr>
            <a:spLocks noGrp="1"/>
          </p:cNvSpPr>
          <p:nvPr>
            <p:ph type="body" sz="quarter" idx="17" hasCustomPrompt="1"/>
          </p:nvPr>
        </p:nvSpPr>
        <p:spPr>
          <a:xfrm>
            <a:off x="584201" y="2041967"/>
            <a:ext cx="467986" cy="307777"/>
          </a:xfrm>
        </p:spPr>
        <p:txBody>
          <a:bodyPr anchor="t"/>
          <a:lstStyle>
            <a:lvl1pPr marL="0" indent="0">
              <a:spcBef>
                <a:spcPts val="0"/>
              </a:spcBef>
              <a:buNone/>
              <a:defRPr sz="2000" b="0" i="0">
                <a:solidFill>
                  <a:srgbClr val="5D5AD5"/>
                </a:solidFill>
                <a:latin typeface="Segoe Sans Text" pitchFamily="2" charset="0"/>
                <a:cs typeface="Segoe Sans Text" pitchFamily="2" charset="0"/>
              </a:defRPr>
            </a:lvl1pPr>
          </a:lstStyle>
          <a:p>
            <a:pPr lvl="0"/>
            <a:r>
              <a:rPr lang="en-US"/>
              <a:t>#</a:t>
            </a:r>
          </a:p>
        </p:txBody>
      </p:sp>
      <p:sp>
        <p:nvSpPr>
          <p:cNvPr id="12" name="Text Placeholder 7">
            <a:extLst>
              <a:ext uri="{FF2B5EF4-FFF2-40B4-BE49-F238E27FC236}">
                <a16:creationId xmlns:a16="http://schemas.microsoft.com/office/drawing/2014/main" id="{EEDCCC92-5800-7840-A07F-7142E9682A16}"/>
              </a:ext>
            </a:extLst>
          </p:cNvPr>
          <p:cNvSpPr>
            <a:spLocks noGrp="1"/>
          </p:cNvSpPr>
          <p:nvPr>
            <p:ph type="body" sz="quarter" idx="14" hasCustomPrompt="1"/>
          </p:nvPr>
        </p:nvSpPr>
        <p:spPr>
          <a:xfrm>
            <a:off x="1052948" y="1666187"/>
            <a:ext cx="5790787" cy="307777"/>
          </a:xfrm>
        </p:spPr>
        <p:txBody>
          <a:bodyPr wrap="square">
            <a:spAutoFit/>
          </a:bodyPr>
          <a:lstStyle>
            <a:lvl1pPr marL="0" indent="0">
              <a:buNone/>
              <a:defRPr lang="en-US" sz="2000" dirty="0">
                <a:solidFill>
                  <a:schemeClr val="tx1"/>
                </a:solidFill>
              </a:defRPr>
            </a:lvl1pPr>
            <a:lvl2pPr marL="285750" indent="-125413">
              <a:defRPr lang="en-US" sz="1600" dirty="0">
                <a:solidFill>
                  <a:srgbClr val="747473"/>
                </a:solidFill>
              </a:defRPr>
            </a:lvl2pPr>
            <a:lvl3pPr marL="438150" indent="-133350">
              <a:defRPr lang="en-US" dirty="0">
                <a:solidFill>
                  <a:srgbClr val="747473"/>
                </a:solidFill>
              </a:defRPr>
            </a:lvl3pPr>
            <a:lvl4pPr marL="566738" indent="-114300">
              <a:defRPr lang="en-US" dirty="0">
                <a:solidFill>
                  <a:srgbClr val="747473"/>
                </a:solidFill>
              </a:defRPr>
            </a:lvl4pPr>
            <a:lvl5pPr marL="685800" indent="-109538">
              <a:defRPr lang="en-US" dirty="0">
                <a:solidFill>
                  <a:srgbClr val="747473"/>
                </a:solidFill>
              </a:defRPr>
            </a:lvl5pPr>
          </a:lstStyle>
          <a:p>
            <a:pPr lvl="0"/>
            <a:r>
              <a:rPr lang="en-US"/>
              <a:t>Section title</a:t>
            </a:r>
          </a:p>
        </p:txBody>
      </p:sp>
      <p:sp>
        <p:nvSpPr>
          <p:cNvPr id="11" name="Text Placeholder 11">
            <a:extLst>
              <a:ext uri="{FF2B5EF4-FFF2-40B4-BE49-F238E27FC236}">
                <a16:creationId xmlns:a16="http://schemas.microsoft.com/office/drawing/2014/main" id="{E8E2107F-D756-284E-A18C-EC19015DFDD3}"/>
              </a:ext>
            </a:extLst>
          </p:cNvPr>
          <p:cNvSpPr>
            <a:spLocks noGrp="1"/>
          </p:cNvSpPr>
          <p:nvPr>
            <p:ph type="body" sz="quarter" idx="16" hasCustomPrompt="1"/>
          </p:nvPr>
        </p:nvSpPr>
        <p:spPr>
          <a:xfrm>
            <a:off x="584201" y="1666187"/>
            <a:ext cx="467986" cy="307777"/>
          </a:xfrm>
        </p:spPr>
        <p:txBody>
          <a:bodyPr anchor="t"/>
          <a:lstStyle>
            <a:lvl1pPr marL="0" indent="0">
              <a:spcBef>
                <a:spcPts val="0"/>
              </a:spcBef>
              <a:buNone/>
              <a:defRPr sz="2000" b="0" i="0">
                <a:solidFill>
                  <a:srgbClr val="5D5AD5"/>
                </a:solidFill>
                <a:latin typeface="Segoe Sans Text" pitchFamily="2" charset="0"/>
                <a:cs typeface="Segoe Sans Text" pitchFamily="2" charset="0"/>
              </a:defRPr>
            </a:lvl1pPr>
          </a:lstStyle>
          <a:p>
            <a:pPr lvl="0"/>
            <a:r>
              <a:rPr lang="en-US"/>
              <a:t>#</a:t>
            </a:r>
          </a:p>
        </p:txBody>
      </p:sp>
      <p:sp>
        <p:nvSpPr>
          <p:cNvPr id="15" name="Title 1">
            <a:extLst>
              <a:ext uri="{FF2B5EF4-FFF2-40B4-BE49-F238E27FC236}">
                <a16:creationId xmlns:a16="http://schemas.microsoft.com/office/drawing/2014/main" id="{E7F93F86-C8E9-4C2B-8A89-9651C91CBE8A}"/>
              </a:ext>
            </a:extLst>
          </p:cNvPr>
          <p:cNvSpPr>
            <a:spLocks noGrp="1"/>
          </p:cNvSpPr>
          <p:nvPr>
            <p:ph type="title" hasCustomPrompt="1"/>
          </p:nvPr>
        </p:nvSpPr>
        <p:spPr>
          <a:xfrm>
            <a:off x="588263" y="457200"/>
            <a:ext cx="11018520" cy="430887"/>
          </a:xfrm>
        </p:spPr>
        <p:txBody>
          <a:bodyPr/>
          <a:lstStyle>
            <a:lvl1pPr>
              <a:defRPr sz="2800" b="1" i="0">
                <a:solidFill>
                  <a:schemeClr val="tx1"/>
                </a:solidFill>
                <a:latin typeface="Segoe Sans Display Semibold" pitchFamily="2" charset="0"/>
                <a:cs typeface="Segoe Sans Display Semibold" pitchFamily="2" charset="0"/>
              </a:defRPr>
            </a:lvl1pPr>
          </a:lstStyle>
          <a:p>
            <a:r>
              <a:rPr lang="en-US"/>
              <a:t>Agenda</a:t>
            </a:r>
          </a:p>
        </p:txBody>
      </p:sp>
    </p:spTree>
    <p:extLst>
      <p:ext uri="{BB962C8B-B14F-4D97-AF65-F5344CB8AC3E}">
        <p14:creationId xmlns:p14="http://schemas.microsoft.com/office/powerpoint/2010/main" val="3865303661"/>
      </p:ext>
    </p:extLst>
  </p:cSld>
  <p:clrMapOvr>
    <a:masterClrMapping/>
  </p:clrMapOvr>
  <p:transition>
    <p:fade/>
  </p:transition>
</p:sldLayout>
</file>

<file path=ppt/slideLayouts/slideLayout82.xml><?xml version="1.0" encoding="utf-8"?>
<p:sldLayout xmlns:a="http://schemas.openxmlformats.org/drawingml/2006/main" xmlns:r="http://schemas.openxmlformats.org/officeDocument/2006/relationships" xmlns:p="http://schemas.openxmlformats.org/presentationml/2006/main" showMasterSp="0" preserve="1">
  <p:cSld name="Quote slide">
    <p:bg>
      <p:bgPr>
        <a:solidFill>
          <a:schemeClr val="accent2"/>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1787CE68-382E-9E27-9552-0CDBF3249419}"/>
              </a:ext>
              <a:ext uri="{C183D7F6-B498-43B3-948B-1728B52AA6E4}">
                <adec:decorative xmlns:adec="http://schemas.microsoft.com/office/drawing/2017/decorative" val="1"/>
              </a:ext>
            </a:extLst>
          </p:cNvPr>
          <p:cNvPicPr>
            <a:picLocks noChangeAspect="1"/>
          </p:cNvPicPr>
          <p:nvPr/>
        </p:nvPicPr>
        <p:blipFill>
          <a:blip r:embed="rId2"/>
          <a:stretch>
            <a:fillRect/>
          </a:stretch>
        </p:blipFill>
        <p:spPr>
          <a:xfrm>
            <a:off x="0" y="0"/>
            <a:ext cx="12192000" cy="6858000"/>
          </a:xfrm>
          <a:prstGeom prst="rect">
            <a:avLst/>
          </a:prstGeom>
        </p:spPr>
      </p:pic>
      <p:sp>
        <p:nvSpPr>
          <p:cNvPr id="5" name="Text Placeholder 4">
            <a:extLst>
              <a:ext uri="{FF2B5EF4-FFF2-40B4-BE49-F238E27FC236}">
                <a16:creationId xmlns:a16="http://schemas.microsoft.com/office/drawing/2014/main" id="{EA931C13-91CA-1E4E-BA2A-D76092953AC5}"/>
              </a:ext>
            </a:extLst>
          </p:cNvPr>
          <p:cNvSpPr>
            <a:spLocks noGrp="1"/>
          </p:cNvSpPr>
          <p:nvPr>
            <p:ph type="body" sz="quarter" idx="13" hasCustomPrompt="1"/>
          </p:nvPr>
        </p:nvSpPr>
        <p:spPr>
          <a:xfrm>
            <a:off x="3582416" y="4383719"/>
            <a:ext cx="8025384" cy="276999"/>
          </a:xfrm>
          <a:noFill/>
        </p:spPr>
        <p:txBody>
          <a:bodyPr wrap="square" lIns="0" tIns="0" rIns="0" bIns="0">
            <a:spAutoFit/>
          </a:bodyPr>
          <a:lstStyle>
            <a:lvl1pPr marL="0" indent="0">
              <a:spcBef>
                <a:spcPts val="0"/>
              </a:spcBef>
              <a:spcAft>
                <a:spcPts val="0"/>
              </a:spcAft>
              <a:buFont typeface="Arial" panose="020B0604020202020204" pitchFamily="34" charset="0"/>
              <a:buNone/>
              <a:defRPr sz="1800" b="0" i="0" spc="0" baseline="0">
                <a:solidFill>
                  <a:schemeClr val="tx1"/>
                </a:solidFill>
                <a:latin typeface="Segoe Sans Text" pitchFamily="2" charset="0"/>
                <a:cs typeface="Segoe Sans Text" pitchFamily="2" charset="0"/>
              </a:defRPr>
            </a:lvl1pPr>
          </a:lstStyle>
          <a:p>
            <a:pPr lvl="0"/>
            <a:r>
              <a:rPr lang="en-US"/>
              <a:t>Company or position</a:t>
            </a:r>
          </a:p>
        </p:txBody>
      </p:sp>
      <p:sp>
        <p:nvSpPr>
          <p:cNvPr id="4" name="Text Placeholder 4">
            <a:extLst>
              <a:ext uri="{FF2B5EF4-FFF2-40B4-BE49-F238E27FC236}">
                <a16:creationId xmlns:a16="http://schemas.microsoft.com/office/drawing/2014/main" id="{8239844E-B1F9-4340-B431-2107F3D0EBC9}"/>
              </a:ext>
            </a:extLst>
          </p:cNvPr>
          <p:cNvSpPr>
            <a:spLocks noGrp="1"/>
          </p:cNvSpPr>
          <p:nvPr>
            <p:ph type="body" sz="quarter" idx="12" hasCustomPrompt="1"/>
          </p:nvPr>
        </p:nvSpPr>
        <p:spPr>
          <a:xfrm>
            <a:off x="3582416" y="4060953"/>
            <a:ext cx="8025384" cy="276999"/>
          </a:xfrm>
          <a:noFill/>
        </p:spPr>
        <p:txBody>
          <a:bodyPr wrap="square" lIns="0" tIns="0" rIns="0" bIns="0">
            <a:spAutoFit/>
          </a:bodyPr>
          <a:lstStyle>
            <a:lvl1pPr marL="0" indent="0">
              <a:spcBef>
                <a:spcPts val="0"/>
              </a:spcBef>
              <a:spcAft>
                <a:spcPts val="0"/>
              </a:spcAft>
              <a:buFont typeface="Arial" panose="020B0604020202020204" pitchFamily="34" charset="0"/>
              <a:buNone/>
              <a:defRPr sz="1800" b="1" i="0" spc="0" baseline="0">
                <a:solidFill>
                  <a:schemeClr val="tx1"/>
                </a:solidFill>
                <a:latin typeface="Segoe Sans Display Semibold" pitchFamily="2" charset="0"/>
                <a:cs typeface="Segoe Sans Display Semibold" pitchFamily="2" charset="0"/>
              </a:defRPr>
            </a:lvl1pPr>
          </a:lstStyle>
          <a:p>
            <a:pPr lvl="0"/>
            <a:r>
              <a:rPr lang="en-US"/>
              <a:t>Name</a:t>
            </a:r>
          </a:p>
        </p:txBody>
      </p:sp>
      <p:sp>
        <p:nvSpPr>
          <p:cNvPr id="3" name="Title 1">
            <a:extLst>
              <a:ext uri="{FF2B5EF4-FFF2-40B4-BE49-F238E27FC236}">
                <a16:creationId xmlns:a16="http://schemas.microsoft.com/office/drawing/2014/main" id="{4271B509-7ED5-6A44-A21F-2ED4CE9996C7}"/>
              </a:ext>
            </a:extLst>
          </p:cNvPr>
          <p:cNvSpPr>
            <a:spLocks noGrp="1"/>
          </p:cNvSpPr>
          <p:nvPr>
            <p:ph type="title" hasCustomPrompt="1"/>
          </p:nvPr>
        </p:nvSpPr>
        <p:spPr>
          <a:xfrm>
            <a:off x="3582416" y="585788"/>
            <a:ext cx="8025384" cy="2946033"/>
          </a:xfrm>
          <a:noFill/>
        </p:spPr>
        <p:txBody>
          <a:bodyPr wrap="square" lIns="0" tIns="0" rIns="0" bIns="0" anchor="b" anchorCtr="0">
            <a:normAutofit/>
          </a:bodyPr>
          <a:lstStyle>
            <a:lvl1pPr algn="l" defTabSz="932742" rtl="0" eaLnBrk="1" latinLnBrk="0" hangingPunct="1">
              <a:lnSpc>
                <a:spcPct val="90000"/>
              </a:lnSpc>
              <a:spcBef>
                <a:spcPct val="0"/>
              </a:spcBef>
              <a:buNone/>
              <a:defRPr lang="en-US" sz="3600" b="1" i="0" kern="1200" cap="none" spc="-50" baseline="0" dirty="0">
                <a:ln w="3175">
                  <a:noFill/>
                </a:ln>
                <a:solidFill>
                  <a:schemeClr val="tx1"/>
                </a:solidFill>
                <a:effectLst/>
                <a:latin typeface="Segoe Sans Display Semibold" pitchFamily="2" charset="0"/>
                <a:ea typeface="+mn-ea"/>
                <a:cs typeface="Segoe Sans Display Semibold" pitchFamily="2" charset="0"/>
              </a:defRPr>
            </a:lvl1pPr>
          </a:lstStyle>
          <a:p>
            <a:r>
              <a:rPr lang="en-US"/>
              <a:t>Quote text</a:t>
            </a:r>
          </a:p>
        </p:txBody>
      </p:sp>
      <p:pic>
        <p:nvPicPr>
          <p:cNvPr id="7" name="Picture 6" descr="Quotation mark">
            <a:extLst>
              <a:ext uri="{FF2B5EF4-FFF2-40B4-BE49-F238E27FC236}">
                <a16:creationId xmlns:a16="http://schemas.microsoft.com/office/drawing/2014/main" id="{EABB847D-C857-0388-8E19-D6724CB4046B}"/>
              </a:ext>
            </a:extLst>
          </p:cNvPr>
          <p:cNvPicPr>
            <a:picLocks noChangeAspect="1"/>
          </p:cNvPicPr>
          <p:nvPr/>
        </p:nvPicPr>
        <p:blipFill>
          <a:blip r:embed="rId3"/>
          <a:stretch>
            <a:fillRect/>
          </a:stretch>
        </p:blipFill>
        <p:spPr>
          <a:xfrm>
            <a:off x="584200" y="1195786"/>
            <a:ext cx="2226687" cy="1938528"/>
          </a:xfrm>
          <a:prstGeom prst="rect">
            <a:avLst/>
          </a:prstGeom>
        </p:spPr>
      </p:pic>
      <p:pic>
        <p:nvPicPr>
          <p:cNvPr id="9" name="Picture 8">
            <a:extLst>
              <a:ext uri="{FF2B5EF4-FFF2-40B4-BE49-F238E27FC236}">
                <a16:creationId xmlns:a16="http://schemas.microsoft.com/office/drawing/2014/main" id="{0AC788F0-2BA5-2B73-AF9D-2D0C1D2FC94B}"/>
              </a:ext>
            </a:extLst>
          </p:cNvPr>
          <p:cNvPicPr>
            <a:picLocks noChangeAspect="1"/>
          </p:cNvPicPr>
          <p:nvPr userDrawn="1"/>
        </p:nvPicPr>
        <p:blipFill>
          <a:blip r:embed="rId4"/>
          <a:stretch>
            <a:fillRect/>
          </a:stretch>
        </p:blipFill>
        <p:spPr bwMode="black">
          <a:xfrm>
            <a:off x="549201" y="1177602"/>
            <a:ext cx="2514666" cy="2251398"/>
          </a:xfrm>
          <a:prstGeom prst="rect">
            <a:avLst/>
          </a:prstGeom>
        </p:spPr>
      </p:pic>
    </p:spTree>
    <p:extLst>
      <p:ext uri="{BB962C8B-B14F-4D97-AF65-F5344CB8AC3E}">
        <p14:creationId xmlns:p14="http://schemas.microsoft.com/office/powerpoint/2010/main" val="161943310"/>
      </p:ext>
    </p:extLst>
  </p:cSld>
  <p:clrMapOvr>
    <a:overrideClrMapping bg1="dk1" tx1="lt1" bg2="dk2" tx2="lt2" accent1="accent1" accent2="accent2" accent3="accent3" accent4="accent4" accent5="accent5" accent6="accent6" hlink="hlink" folHlink="folHlink"/>
  </p:clrMapOvr>
  <p:transition>
    <p:fade/>
  </p:transition>
</p:sldLayout>
</file>

<file path=ppt/slideLayouts/slideLayout83.xml><?xml version="1.0" encoding="utf-8"?>
<p:sldLayout xmlns:a="http://schemas.openxmlformats.org/drawingml/2006/main" xmlns:r="http://schemas.openxmlformats.org/officeDocument/2006/relationships" xmlns:p="http://schemas.openxmlformats.org/presentationml/2006/main" showMasterSp="0" preserve="1">
  <p:cSld name="Quote slide 2">
    <p:bg>
      <p:bgPr>
        <a:solidFill>
          <a:schemeClr val="accent4"/>
        </a:solidFill>
        <a:effectLst/>
      </p:bgPr>
    </p:bg>
    <p:spTree>
      <p:nvGrpSpPr>
        <p:cNvPr id="1" name=""/>
        <p:cNvGrpSpPr/>
        <p:nvPr/>
      </p:nvGrpSpPr>
      <p:grpSpPr>
        <a:xfrm>
          <a:off x="0" y="0"/>
          <a:ext cx="0" cy="0"/>
          <a:chOff x="0" y="0"/>
          <a:chExt cx="0" cy="0"/>
        </a:xfrm>
      </p:grpSpPr>
      <p:sp>
        <p:nvSpPr>
          <p:cNvPr id="8" name="Text Placeholder 4">
            <a:extLst>
              <a:ext uri="{FF2B5EF4-FFF2-40B4-BE49-F238E27FC236}">
                <a16:creationId xmlns:a16="http://schemas.microsoft.com/office/drawing/2014/main" id="{0CC7F2DC-DA7A-C66B-6ABF-4917841A2851}"/>
              </a:ext>
            </a:extLst>
          </p:cNvPr>
          <p:cNvSpPr>
            <a:spLocks noGrp="1"/>
          </p:cNvSpPr>
          <p:nvPr>
            <p:ph type="body" sz="quarter" idx="13" hasCustomPrompt="1"/>
          </p:nvPr>
        </p:nvSpPr>
        <p:spPr>
          <a:xfrm>
            <a:off x="3582416" y="4383719"/>
            <a:ext cx="8025384" cy="276999"/>
          </a:xfrm>
          <a:noFill/>
        </p:spPr>
        <p:txBody>
          <a:bodyPr wrap="square" lIns="0" tIns="0" rIns="0" bIns="0">
            <a:spAutoFit/>
          </a:bodyPr>
          <a:lstStyle>
            <a:lvl1pPr marL="0" indent="0">
              <a:spcBef>
                <a:spcPts val="0"/>
              </a:spcBef>
              <a:spcAft>
                <a:spcPts val="0"/>
              </a:spcAft>
              <a:buFont typeface="Arial" panose="020B0604020202020204" pitchFamily="34" charset="0"/>
              <a:buNone/>
              <a:defRPr sz="1800" b="0" i="0" spc="0" baseline="0">
                <a:solidFill>
                  <a:schemeClr val="tx1"/>
                </a:solidFill>
                <a:latin typeface="Segoe Sans Text" pitchFamily="2" charset="0"/>
                <a:cs typeface="Segoe Sans Text" pitchFamily="2" charset="0"/>
              </a:defRPr>
            </a:lvl1pPr>
          </a:lstStyle>
          <a:p>
            <a:pPr lvl="0"/>
            <a:r>
              <a:rPr lang="en-US"/>
              <a:t>Company or position</a:t>
            </a:r>
          </a:p>
        </p:txBody>
      </p:sp>
      <p:sp>
        <p:nvSpPr>
          <p:cNvPr id="6" name="Text Placeholder 4">
            <a:extLst>
              <a:ext uri="{FF2B5EF4-FFF2-40B4-BE49-F238E27FC236}">
                <a16:creationId xmlns:a16="http://schemas.microsoft.com/office/drawing/2014/main" id="{E44E0F64-D555-46D8-2B0F-6941E3612BA4}"/>
              </a:ext>
            </a:extLst>
          </p:cNvPr>
          <p:cNvSpPr>
            <a:spLocks noGrp="1"/>
          </p:cNvSpPr>
          <p:nvPr>
            <p:ph type="body" sz="quarter" idx="12" hasCustomPrompt="1"/>
          </p:nvPr>
        </p:nvSpPr>
        <p:spPr>
          <a:xfrm>
            <a:off x="3582416" y="4060953"/>
            <a:ext cx="8025384" cy="276999"/>
          </a:xfrm>
          <a:noFill/>
        </p:spPr>
        <p:txBody>
          <a:bodyPr wrap="square" lIns="0" tIns="0" rIns="0" bIns="0">
            <a:spAutoFit/>
          </a:bodyPr>
          <a:lstStyle>
            <a:lvl1pPr marL="0" indent="0">
              <a:spcBef>
                <a:spcPts val="0"/>
              </a:spcBef>
              <a:spcAft>
                <a:spcPts val="0"/>
              </a:spcAft>
              <a:buFont typeface="Arial" panose="020B0604020202020204" pitchFamily="34" charset="0"/>
              <a:buNone/>
              <a:defRPr sz="1800" b="1" i="0" spc="0" baseline="0">
                <a:solidFill>
                  <a:schemeClr val="accent1"/>
                </a:solidFill>
                <a:latin typeface="Segoe Sans Display Semibold" pitchFamily="2" charset="0"/>
                <a:cs typeface="Segoe Sans Display Semibold" pitchFamily="2" charset="0"/>
              </a:defRPr>
            </a:lvl1pPr>
          </a:lstStyle>
          <a:p>
            <a:pPr lvl="0"/>
            <a:r>
              <a:rPr lang="en-US"/>
              <a:t>Name</a:t>
            </a:r>
          </a:p>
        </p:txBody>
      </p:sp>
      <p:sp>
        <p:nvSpPr>
          <p:cNvPr id="2" name="Title 1">
            <a:extLst>
              <a:ext uri="{FF2B5EF4-FFF2-40B4-BE49-F238E27FC236}">
                <a16:creationId xmlns:a16="http://schemas.microsoft.com/office/drawing/2014/main" id="{1CE6E25D-72D6-C4EE-C285-BCEF9463E0D9}"/>
              </a:ext>
            </a:extLst>
          </p:cNvPr>
          <p:cNvSpPr>
            <a:spLocks noGrp="1"/>
          </p:cNvSpPr>
          <p:nvPr>
            <p:ph type="title" hasCustomPrompt="1"/>
          </p:nvPr>
        </p:nvSpPr>
        <p:spPr>
          <a:xfrm>
            <a:off x="3582416" y="585788"/>
            <a:ext cx="8025384" cy="2946033"/>
          </a:xfrm>
          <a:noFill/>
        </p:spPr>
        <p:txBody>
          <a:bodyPr wrap="square" lIns="0" tIns="0" rIns="0" bIns="0" anchor="b" anchorCtr="0">
            <a:normAutofit/>
          </a:bodyPr>
          <a:lstStyle>
            <a:lvl1pPr algn="l" defTabSz="932742" rtl="0" eaLnBrk="1" latinLnBrk="0" hangingPunct="1">
              <a:lnSpc>
                <a:spcPct val="90000"/>
              </a:lnSpc>
              <a:spcBef>
                <a:spcPct val="0"/>
              </a:spcBef>
              <a:buNone/>
              <a:defRPr lang="en-US" sz="3600" b="1" i="0" kern="1200" cap="none" spc="-50" baseline="0" dirty="0">
                <a:ln w="3175">
                  <a:noFill/>
                </a:ln>
                <a:solidFill>
                  <a:schemeClr val="tx1"/>
                </a:solidFill>
                <a:effectLst/>
                <a:latin typeface="Segoe Sans Display Semibold" pitchFamily="2" charset="0"/>
                <a:ea typeface="+mn-ea"/>
                <a:cs typeface="Segoe Sans Display Semibold" pitchFamily="2" charset="0"/>
              </a:defRPr>
            </a:lvl1pPr>
          </a:lstStyle>
          <a:p>
            <a:r>
              <a:rPr lang="en-US"/>
              <a:t>Quote text</a:t>
            </a:r>
          </a:p>
        </p:txBody>
      </p:sp>
      <p:pic>
        <p:nvPicPr>
          <p:cNvPr id="4" name="Picture 3" descr="Quotation mark">
            <a:extLst>
              <a:ext uri="{FF2B5EF4-FFF2-40B4-BE49-F238E27FC236}">
                <a16:creationId xmlns:a16="http://schemas.microsoft.com/office/drawing/2014/main" id="{298CE0A9-070B-8C0A-DE4D-0D7941F18007}"/>
              </a:ext>
            </a:extLst>
          </p:cNvPr>
          <p:cNvPicPr>
            <a:picLocks noChangeAspect="1"/>
          </p:cNvPicPr>
          <p:nvPr/>
        </p:nvPicPr>
        <p:blipFill>
          <a:blip r:embed="rId2"/>
          <a:stretch>
            <a:fillRect/>
          </a:stretch>
        </p:blipFill>
        <p:spPr>
          <a:xfrm>
            <a:off x="584200" y="1195786"/>
            <a:ext cx="2231136" cy="1942400"/>
          </a:xfrm>
          <a:prstGeom prst="rect">
            <a:avLst/>
          </a:prstGeom>
        </p:spPr>
      </p:pic>
      <p:pic>
        <p:nvPicPr>
          <p:cNvPr id="7" name="Picture 6">
            <a:extLst>
              <a:ext uri="{FF2B5EF4-FFF2-40B4-BE49-F238E27FC236}">
                <a16:creationId xmlns:a16="http://schemas.microsoft.com/office/drawing/2014/main" id="{44694B2C-E3B6-A900-6D7C-7A431B33FFD5}"/>
              </a:ext>
              <a:ext uri="{C183D7F6-B498-43B3-948B-1728B52AA6E4}">
                <adec:decorative xmlns:adec="http://schemas.microsoft.com/office/drawing/2017/decorative" val="1"/>
              </a:ext>
            </a:extLst>
          </p:cNvPr>
          <p:cNvPicPr>
            <a:picLocks noChangeAspect="1"/>
          </p:cNvPicPr>
          <p:nvPr userDrawn="1"/>
        </p:nvPicPr>
        <p:blipFill>
          <a:blip r:embed="rId3">
            <a:duotone>
              <a:schemeClr val="accent2">
                <a:shade val="45000"/>
                <a:satMod val="135000"/>
              </a:schemeClr>
              <a:prstClr val="white"/>
            </a:duotone>
          </a:blip>
          <a:srcRect/>
          <a:stretch/>
        </p:blipFill>
        <p:spPr>
          <a:xfrm>
            <a:off x="584200" y="1201415"/>
            <a:ext cx="2062492" cy="1842493"/>
          </a:xfrm>
          <a:prstGeom prst="rect">
            <a:avLst/>
          </a:prstGeom>
          <a:ln>
            <a:noFill/>
          </a:ln>
        </p:spPr>
      </p:pic>
    </p:spTree>
    <p:extLst>
      <p:ext uri="{BB962C8B-B14F-4D97-AF65-F5344CB8AC3E}">
        <p14:creationId xmlns:p14="http://schemas.microsoft.com/office/powerpoint/2010/main" val="1519020445"/>
      </p:ext>
    </p:extLst>
  </p:cSld>
  <p:clrMapOvr>
    <a:masterClrMapping/>
  </p:clrMapOvr>
  <p:transition>
    <p:fade/>
  </p:transition>
</p:sldLayout>
</file>

<file path=ppt/slideLayouts/slideLayout84.xml><?xml version="1.0" encoding="utf-8"?>
<p:sldLayout xmlns:a="http://schemas.openxmlformats.org/drawingml/2006/main" xmlns:r="http://schemas.openxmlformats.org/officeDocument/2006/relationships" xmlns:p="http://schemas.openxmlformats.org/presentationml/2006/main" showMasterSp="0" preserve="1">
  <p:cSld name="Title and Content">
    <p:bg>
      <p:bgPr>
        <a:solidFill>
          <a:schemeClr val="accent4"/>
        </a:solidFill>
        <a:effectLst/>
      </p:bgPr>
    </p:bg>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8A212C2-8B30-4835-8711-AA981B6CFBE1}"/>
              </a:ext>
            </a:extLst>
          </p:cNvPr>
          <p:cNvSpPr>
            <a:spLocks noGrp="1"/>
          </p:cNvSpPr>
          <p:nvPr>
            <p:ph sz="quarter" idx="10"/>
          </p:nvPr>
        </p:nvSpPr>
        <p:spPr>
          <a:xfrm>
            <a:off x="584200" y="1435100"/>
            <a:ext cx="11018838" cy="4848612"/>
          </a:xfrm>
        </p:spPr>
        <p:txBody>
          <a:bodyPr/>
          <a:lstStyle>
            <a:lvl1pPr>
              <a:defRPr sz="2400">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a:xfrm>
            <a:off x="588263" y="457200"/>
            <a:ext cx="11018520" cy="430887"/>
          </a:xfrm>
        </p:spPr>
        <p:txBody>
          <a:bodyPr/>
          <a:lstStyle>
            <a:lvl1pPr>
              <a:defRPr sz="2800" b="1" i="0">
                <a:solidFill>
                  <a:schemeClr val="tx1"/>
                </a:solidFill>
                <a:latin typeface="Segoe Sans Display Semibold" pitchFamily="2" charset="0"/>
                <a:cs typeface="Segoe Sans Display Semibold" pitchFamily="2" charset="0"/>
              </a:defRPr>
            </a:lvl1pPr>
          </a:lstStyle>
          <a:p>
            <a:r>
              <a:rPr lang="en-US"/>
              <a:t>Click to edit Master title style</a:t>
            </a:r>
          </a:p>
        </p:txBody>
      </p:sp>
      <p:sp>
        <p:nvSpPr>
          <p:cNvPr id="5" name="TextBox 4">
            <a:extLst>
              <a:ext uri="{FF2B5EF4-FFF2-40B4-BE49-F238E27FC236}">
                <a16:creationId xmlns:a16="http://schemas.microsoft.com/office/drawing/2014/main" id="{DF107882-457E-30CA-450E-6A56691F40E7}"/>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062669701"/>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85.xml><?xml version="1.0" encoding="utf-8"?>
<p:sldLayout xmlns:a="http://schemas.openxmlformats.org/drawingml/2006/main" xmlns:r="http://schemas.openxmlformats.org/officeDocument/2006/relationships" xmlns:p="http://schemas.openxmlformats.org/presentationml/2006/main" showMasterSp="0" preserve="1">
  <p:cSld name="Title &amp; Non-bulleted text">
    <p:bg>
      <p:bgPr>
        <a:solidFill>
          <a:schemeClr val="accent4"/>
        </a:solidFill>
        <a:effectLst/>
      </p:bgPr>
    </p:bg>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586390" y="1434370"/>
            <a:ext cx="11018520" cy="1551194"/>
          </a:xfrm>
        </p:spPr>
        <p:txBody>
          <a:bodyPr wrap="square">
            <a:spAutoFit/>
          </a:bodyPr>
          <a:lstStyle>
            <a:lvl1pPr marL="0" indent="0">
              <a:buNone/>
              <a:defRPr sz="2400"/>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Title 6">
            <a:extLst>
              <a:ext uri="{FF2B5EF4-FFF2-40B4-BE49-F238E27FC236}">
                <a16:creationId xmlns:a16="http://schemas.microsoft.com/office/drawing/2014/main" id="{34B655BA-10A4-4A57-89DB-CFFBE1CA1E33}"/>
              </a:ext>
            </a:extLst>
          </p:cNvPr>
          <p:cNvSpPr>
            <a:spLocks noGrp="1"/>
          </p:cNvSpPr>
          <p:nvPr>
            <p:ph type="title"/>
          </p:nvPr>
        </p:nvSpPr>
        <p:spPr>
          <a:xfrm>
            <a:off x="588263" y="457200"/>
            <a:ext cx="11018520" cy="430887"/>
          </a:xfrm>
        </p:spPr>
        <p:txBody>
          <a:bodyPr/>
          <a:lstStyle>
            <a:lvl1pPr>
              <a:defRPr sz="2800" b="1" i="0">
                <a:latin typeface="Segoe Sans Display Semibold" pitchFamily="2" charset="0"/>
                <a:cs typeface="Segoe Sans Display Semibold" pitchFamily="2" charset="0"/>
              </a:defRPr>
            </a:lvl1pPr>
          </a:lstStyle>
          <a:p>
            <a:r>
              <a:rPr lang="en-US"/>
              <a:t>Click to edit Master title style</a:t>
            </a:r>
          </a:p>
        </p:txBody>
      </p:sp>
    </p:spTree>
    <p:extLst>
      <p:ext uri="{BB962C8B-B14F-4D97-AF65-F5344CB8AC3E}">
        <p14:creationId xmlns:p14="http://schemas.microsoft.com/office/powerpoint/2010/main" val="291856655"/>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905">
          <p15:clr>
            <a:srgbClr val="5ACBF0"/>
          </p15:clr>
        </p15:guide>
        <p15:guide id="4" orient="horz" pos="1272">
          <p15:clr>
            <a:srgbClr val="5ACBF0"/>
          </p15:clr>
        </p15:guide>
      </p15:sldGuideLst>
    </p:ext>
  </p:extLst>
</p:sldLayout>
</file>

<file path=ppt/slideLayouts/slideLayout86.xml><?xml version="1.0" encoding="utf-8"?>
<p:sldLayout xmlns:a="http://schemas.openxmlformats.org/drawingml/2006/main" xmlns:r="http://schemas.openxmlformats.org/officeDocument/2006/relationships" xmlns:p="http://schemas.openxmlformats.org/presentationml/2006/main" showMasterSp="0" preserve="1">
  <p:cSld name="Two Column Bullet text">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14B7A288-CDAC-4184-9F73-137C95F5E643}"/>
              </a:ext>
            </a:extLst>
          </p:cNvPr>
          <p:cNvSpPr>
            <a:spLocks noGrp="1"/>
          </p:cNvSpPr>
          <p:nvPr>
            <p:ph sz="quarter" idx="12"/>
          </p:nvPr>
        </p:nvSpPr>
        <p:spPr>
          <a:xfrm>
            <a:off x="584200" y="1435099"/>
            <a:ext cx="5211763" cy="4776129"/>
          </a:xfrm>
        </p:spPr>
        <p:txBody>
          <a:bodyPr/>
          <a:lstStyle>
            <a:lvl1pPr>
              <a:defRPr sz="24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Content Placeholder 8">
            <a:extLst>
              <a:ext uri="{FF2B5EF4-FFF2-40B4-BE49-F238E27FC236}">
                <a16:creationId xmlns:a16="http://schemas.microsoft.com/office/drawing/2014/main" id="{CEC22105-78D6-4753-94FA-3DA949361A95}"/>
              </a:ext>
            </a:extLst>
          </p:cNvPr>
          <p:cNvSpPr>
            <a:spLocks noGrp="1"/>
          </p:cNvSpPr>
          <p:nvPr>
            <p:ph sz="quarter" idx="13"/>
          </p:nvPr>
        </p:nvSpPr>
        <p:spPr>
          <a:xfrm>
            <a:off x="6389688" y="1435100"/>
            <a:ext cx="5219700" cy="4776128"/>
          </a:xfrm>
        </p:spPr>
        <p:txBody>
          <a:bodyPr/>
          <a:lstStyle>
            <a:lvl1pPr>
              <a:defRPr sz="24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5F6A123D-3A27-499F-9210-3E0D7CED39C6}"/>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b="0" i="0">
                <a:solidFill>
                  <a:srgbClr val="A3A3A3"/>
                </a:solidFill>
                <a:latin typeface="Segoe Sans Text" pitchFamily="2" charset="0"/>
              </a:rPr>
              <a:t>ELT layout</a:t>
            </a:r>
          </a:p>
        </p:txBody>
      </p:sp>
      <p:sp>
        <p:nvSpPr>
          <p:cNvPr id="3" name="Title 6">
            <a:extLst>
              <a:ext uri="{FF2B5EF4-FFF2-40B4-BE49-F238E27FC236}">
                <a16:creationId xmlns:a16="http://schemas.microsoft.com/office/drawing/2014/main" id="{1927E47F-95A6-7AE2-8312-56EC75F54623}"/>
              </a:ext>
            </a:extLst>
          </p:cNvPr>
          <p:cNvSpPr>
            <a:spLocks noGrp="1"/>
          </p:cNvSpPr>
          <p:nvPr>
            <p:ph type="title"/>
          </p:nvPr>
        </p:nvSpPr>
        <p:spPr>
          <a:xfrm>
            <a:off x="588263" y="457200"/>
            <a:ext cx="11018520" cy="430887"/>
          </a:xfrm>
        </p:spPr>
        <p:txBody>
          <a:bodyPr/>
          <a:lstStyle>
            <a:lvl1pPr>
              <a:defRPr sz="2800" b="1" i="0">
                <a:latin typeface="Segoe Sans Display Semibold" pitchFamily="2" charset="0"/>
                <a:cs typeface="Segoe Sans Display Semibold" pitchFamily="2" charset="0"/>
              </a:defRPr>
            </a:lvl1pPr>
          </a:lstStyle>
          <a:p>
            <a:r>
              <a:rPr lang="en-US"/>
              <a:t>Click to edit Master title style</a:t>
            </a:r>
          </a:p>
        </p:txBody>
      </p:sp>
      <p:sp>
        <p:nvSpPr>
          <p:cNvPr id="7" name="TextBox 6">
            <a:extLst>
              <a:ext uri="{FF2B5EF4-FFF2-40B4-BE49-F238E27FC236}">
                <a16:creationId xmlns:a16="http://schemas.microsoft.com/office/drawing/2014/main" id="{77500EA0-B31D-2561-9E5C-00B035571535}"/>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641231956"/>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6">
          <p15:clr>
            <a:srgbClr val="5ACBF0"/>
          </p15:clr>
        </p15:guide>
        <p15:guide id="3" orient="horz" pos="904">
          <p15:clr>
            <a:srgbClr val="5ACBF0"/>
          </p15:clr>
        </p15:guide>
        <p15:guide id="4" pos="3660">
          <p15:clr>
            <a:srgbClr val="5ACBF0"/>
          </p15:clr>
        </p15:guide>
        <p15:guide id="5" pos="4024">
          <p15:clr>
            <a:srgbClr val="5ACBF0"/>
          </p15:clr>
        </p15:guide>
      </p15:sldGuideLst>
    </p:ext>
  </p:extLst>
</p:sldLayout>
</file>

<file path=ppt/slideLayouts/slideLayout87.xml><?xml version="1.0" encoding="utf-8"?>
<p:sldLayout xmlns:a="http://schemas.openxmlformats.org/drawingml/2006/main" xmlns:r="http://schemas.openxmlformats.org/officeDocument/2006/relationships" xmlns:p="http://schemas.openxmlformats.org/presentationml/2006/main" showMasterSp="0" preserve="1">
  <p:cSld name="Two Column Non-bulleted text">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584200" y="1435100"/>
            <a:ext cx="5212080" cy="1551194"/>
          </a:xfrm>
        </p:spPr>
        <p:txBody>
          <a:bodyPr wrap="square">
            <a:spAutoFit/>
          </a:bodyPr>
          <a:lstStyle>
            <a:lvl1pPr marL="0" indent="0">
              <a:spcBef>
                <a:spcPts val="1224"/>
              </a:spcBef>
              <a:buClr>
                <a:schemeClr val="tx1"/>
              </a:buClr>
              <a:buFont typeface="Wingdings" panose="05000000000000000000" pitchFamily="2" charset="2"/>
              <a:buNone/>
              <a:defRPr sz="2400" b="0" i="0">
                <a:latin typeface="Segoe Sans Text" pitchFamily="2" charset="0"/>
                <a:cs typeface="Segoe Sans Text" pitchFamily="2" charset="0"/>
              </a:defRPr>
            </a:lvl1pPr>
            <a:lvl2pPr marL="255588" indent="0">
              <a:buFont typeface="Wingdings" panose="05000000000000000000" pitchFamily="2" charset="2"/>
              <a:buNone/>
              <a:defRPr sz="2000" b="0" i="0">
                <a:latin typeface="Segoe Sans Text" pitchFamily="2" charset="0"/>
                <a:cs typeface="Segoe Sans Text" pitchFamily="2" charset="0"/>
              </a:defRPr>
            </a:lvl2pPr>
            <a:lvl3pPr marL="450850" indent="0">
              <a:buFont typeface="Wingdings" panose="05000000000000000000" pitchFamily="2" charset="2"/>
              <a:buNone/>
              <a:tabLst/>
              <a:defRPr sz="1600" b="0" i="0">
                <a:latin typeface="Segoe Sans Text" pitchFamily="2" charset="0"/>
                <a:cs typeface="Segoe Sans Text" pitchFamily="2" charset="0"/>
              </a:defRPr>
            </a:lvl3pPr>
            <a:lvl4pPr marL="652462" indent="0">
              <a:buFont typeface="Wingdings" panose="05000000000000000000" pitchFamily="2" charset="2"/>
              <a:buNone/>
              <a:defRPr sz="1400" b="0" i="0">
                <a:latin typeface="Segoe Sans Text" pitchFamily="2" charset="0"/>
                <a:cs typeface="Segoe Sans Text" pitchFamily="2" charset="0"/>
              </a:defRPr>
            </a:lvl4pPr>
            <a:lvl5pPr marL="854075" indent="0">
              <a:buFont typeface="Wingdings" panose="05000000000000000000" pitchFamily="2" charset="2"/>
              <a:buNone/>
              <a:tabLst/>
              <a:defRPr sz="1400" b="0" i="0">
                <a:latin typeface="Segoe Sans Text" pitchFamily="2" charset="0"/>
                <a:cs typeface="Segoe Sans Text" pitchFamily="2"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3">
            <a:extLst>
              <a:ext uri="{FF2B5EF4-FFF2-40B4-BE49-F238E27FC236}">
                <a16:creationId xmlns:a16="http://schemas.microsoft.com/office/drawing/2014/main" id="{8E9CDCB4-03E1-4763-B83E-A1334BCDB0C0}"/>
              </a:ext>
            </a:extLst>
          </p:cNvPr>
          <p:cNvSpPr>
            <a:spLocks noGrp="1"/>
          </p:cNvSpPr>
          <p:nvPr>
            <p:ph type="body" sz="quarter" idx="12"/>
          </p:nvPr>
        </p:nvSpPr>
        <p:spPr>
          <a:xfrm>
            <a:off x="6397171" y="1435100"/>
            <a:ext cx="5212080" cy="1551194"/>
          </a:xfrm>
        </p:spPr>
        <p:txBody>
          <a:bodyPr wrap="square">
            <a:spAutoFit/>
          </a:bodyPr>
          <a:lstStyle>
            <a:lvl1pPr marL="0" indent="0">
              <a:spcBef>
                <a:spcPts val="1224"/>
              </a:spcBef>
              <a:buClr>
                <a:schemeClr val="tx1"/>
              </a:buClr>
              <a:buFont typeface="Wingdings" panose="05000000000000000000" pitchFamily="2" charset="2"/>
              <a:buNone/>
              <a:defRPr sz="2400" b="0" i="0">
                <a:latin typeface="Segoe Sans Text" pitchFamily="2" charset="0"/>
                <a:cs typeface="Segoe Sans Text" pitchFamily="2" charset="0"/>
              </a:defRPr>
            </a:lvl1pPr>
            <a:lvl2pPr marL="255588" indent="0">
              <a:buFont typeface="Wingdings" panose="05000000000000000000" pitchFamily="2" charset="2"/>
              <a:buNone/>
              <a:defRPr sz="2000" b="0" i="0">
                <a:latin typeface="Segoe Sans Text" pitchFamily="2" charset="0"/>
                <a:cs typeface="Segoe Sans Text" pitchFamily="2" charset="0"/>
              </a:defRPr>
            </a:lvl2pPr>
            <a:lvl3pPr marL="450850" indent="0">
              <a:buFont typeface="Wingdings" panose="05000000000000000000" pitchFamily="2" charset="2"/>
              <a:buNone/>
              <a:tabLst/>
              <a:defRPr sz="1600" b="0" i="0">
                <a:latin typeface="Segoe Sans Text" pitchFamily="2" charset="0"/>
                <a:cs typeface="Segoe Sans Text" pitchFamily="2" charset="0"/>
              </a:defRPr>
            </a:lvl3pPr>
            <a:lvl4pPr marL="652462" indent="0">
              <a:buFont typeface="Wingdings" panose="05000000000000000000" pitchFamily="2" charset="2"/>
              <a:buNone/>
              <a:defRPr sz="1400" b="0" i="0">
                <a:latin typeface="Segoe Sans Text" pitchFamily="2" charset="0"/>
                <a:cs typeface="Segoe Sans Text" pitchFamily="2" charset="0"/>
              </a:defRPr>
            </a:lvl4pPr>
            <a:lvl5pPr marL="854075" indent="0">
              <a:buFont typeface="Wingdings" panose="05000000000000000000" pitchFamily="2" charset="2"/>
              <a:buNone/>
              <a:tabLst/>
              <a:defRPr sz="1400" b="0" i="0">
                <a:latin typeface="Segoe Sans Text" pitchFamily="2" charset="0"/>
                <a:cs typeface="Segoe Sans Text" pitchFamily="2"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itle 6">
            <a:extLst>
              <a:ext uri="{FF2B5EF4-FFF2-40B4-BE49-F238E27FC236}">
                <a16:creationId xmlns:a16="http://schemas.microsoft.com/office/drawing/2014/main" id="{FCD25B73-BA9B-D0D3-895E-354C0E82E5D1}"/>
              </a:ext>
            </a:extLst>
          </p:cNvPr>
          <p:cNvSpPr>
            <a:spLocks noGrp="1"/>
          </p:cNvSpPr>
          <p:nvPr>
            <p:ph type="title"/>
          </p:nvPr>
        </p:nvSpPr>
        <p:spPr>
          <a:xfrm>
            <a:off x="588263" y="457200"/>
            <a:ext cx="11018520" cy="430887"/>
          </a:xfrm>
        </p:spPr>
        <p:txBody>
          <a:bodyPr/>
          <a:lstStyle>
            <a:lvl1pPr>
              <a:defRPr sz="2800" b="1" i="0">
                <a:latin typeface="Segoe Sans Display Semibold" pitchFamily="2" charset="0"/>
                <a:cs typeface="Segoe Sans Display Semibold" pitchFamily="2" charset="0"/>
              </a:defRPr>
            </a:lvl1pPr>
          </a:lstStyle>
          <a:p>
            <a:r>
              <a:rPr lang="en-US"/>
              <a:t>Click to edit Master title style</a:t>
            </a:r>
          </a:p>
        </p:txBody>
      </p:sp>
    </p:spTree>
    <p:extLst>
      <p:ext uri="{BB962C8B-B14F-4D97-AF65-F5344CB8AC3E}">
        <p14:creationId xmlns:p14="http://schemas.microsoft.com/office/powerpoint/2010/main" val="90512451"/>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2">
          <p15:clr>
            <a:srgbClr val="5ACBF0"/>
          </p15:clr>
        </p15:guide>
        <p15:guide id="3" orient="horz" pos="904">
          <p15:clr>
            <a:srgbClr val="5ACBF0"/>
          </p15:clr>
        </p15:guide>
        <p15:guide id="4" pos="3656">
          <p15:clr>
            <a:srgbClr val="5ACBF0"/>
          </p15:clr>
        </p15:guide>
        <p15:guide id="5" pos="4024">
          <p15:clr>
            <a:srgbClr val="5ACBF0"/>
          </p15:clr>
        </p15:guide>
      </p15:sldGuideLst>
    </p:ext>
  </p:extLst>
</p:sldLayout>
</file>

<file path=ppt/slideLayouts/slideLayout88.xml><?xml version="1.0" encoding="utf-8"?>
<p:sldLayout xmlns:a="http://schemas.openxmlformats.org/drawingml/2006/main" xmlns:r="http://schemas.openxmlformats.org/officeDocument/2006/relationships" xmlns:p="http://schemas.openxmlformats.org/presentationml/2006/main" showMasterSp="0" preserve="1">
  <p:cSld name="Two Column Bullet with Subheads">
    <p:spTree>
      <p:nvGrpSpPr>
        <p:cNvPr id="1" name=""/>
        <p:cNvGrpSpPr/>
        <p:nvPr/>
      </p:nvGrpSpPr>
      <p:grpSpPr>
        <a:xfrm>
          <a:off x="0" y="0"/>
          <a:ext cx="0" cy="0"/>
          <a:chOff x="0" y="0"/>
          <a:chExt cx="0" cy="0"/>
        </a:xfrm>
      </p:grpSpPr>
      <p:sp>
        <p:nvSpPr>
          <p:cNvPr id="10" name="Text Placeholder 9">
            <a:extLst>
              <a:ext uri="{FF2B5EF4-FFF2-40B4-BE49-F238E27FC236}">
                <a16:creationId xmlns:a16="http://schemas.microsoft.com/office/drawing/2014/main" id="{D1F896FB-325C-4849-B372-8DF0D6C0562C}"/>
              </a:ext>
            </a:extLst>
          </p:cNvPr>
          <p:cNvSpPr>
            <a:spLocks noGrp="1"/>
          </p:cNvSpPr>
          <p:nvPr>
            <p:ph type="body" sz="quarter" idx="15"/>
          </p:nvPr>
        </p:nvSpPr>
        <p:spPr>
          <a:xfrm>
            <a:off x="6397625" y="2084388"/>
            <a:ext cx="5219700" cy="1612749"/>
          </a:xfrm>
        </p:spPr>
        <p:txBody>
          <a:bodyPr>
            <a:spAutoFit/>
          </a:bodyPr>
          <a:lstStyle>
            <a:lvl1pPr marL="171450" indent="-171450">
              <a:defRPr lang="en-US" sz="2400" dirty="0"/>
            </a:lvl1pPr>
            <a:lvl2pPr marL="342900" indent="-171450">
              <a:defRPr lang="en-US" dirty="0"/>
            </a:lvl2pPr>
            <a:lvl3pPr marL="514350" indent="-171450">
              <a:defRPr lang="en-US" dirty="0"/>
            </a:lvl3pPr>
            <a:lvl4pPr marL="685800" indent="-136525">
              <a:defRPr lang="en-US" dirty="0"/>
            </a:lvl4pPr>
            <a:lvl5pPr marL="793750" indent="-120650">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ext Placeholder 11">
            <a:extLst>
              <a:ext uri="{FF2B5EF4-FFF2-40B4-BE49-F238E27FC236}">
                <a16:creationId xmlns:a16="http://schemas.microsoft.com/office/drawing/2014/main" id="{B4F729D4-B1F1-45F2-A06A-40234B19C883}"/>
              </a:ext>
            </a:extLst>
          </p:cNvPr>
          <p:cNvSpPr>
            <a:spLocks noGrp="1"/>
          </p:cNvSpPr>
          <p:nvPr>
            <p:ph type="body" sz="quarter" idx="17"/>
          </p:nvPr>
        </p:nvSpPr>
        <p:spPr>
          <a:xfrm>
            <a:off x="6397625" y="1436688"/>
            <a:ext cx="5219700" cy="369332"/>
          </a:xfrm>
        </p:spPr>
        <p:txBody>
          <a:bodyPr anchor="t"/>
          <a:lstStyle>
            <a:lvl1pPr marL="0" indent="0">
              <a:spcBef>
                <a:spcPts val="0"/>
              </a:spcBef>
              <a:buNone/>
              <a:defRPr sz="2400" b="1" i="0">
                <a:solidFill>
                  <a:schemeClr val="accent1"/>
                </a:solidFill>
                <a:latin typeface="Segoe Sans Display Semibold" pitchFamily="2" charset="0"/>
                <a:cs typeface="Segoe Sans Display Semibold" pitchFamily="2" charset="0"/>
              </a:defRPr>
            </a:lvl1pPr>
          </a:lstStyle>
          <a:p>
            <a:pPr lvl="0"/>
            <a:r>
              <a:rPr lang="en-US"/>
              <a:t>Click to edit Master text styles</a:t>
            </a:r>
          </a:p>
        </p:txBody>
      </p:sp>
      <p:sp>
        <p:nvSpPr>
          <p:cNvPr id="8" name="Text Placeholder 7">
            <a:extLst>
              <a:ext uri="{FF2B5EF4-FFF2-40B4-BE49-F238E27FC236}">
                <a16:creationId xmlns:a16="http://schemas.microsoft.com/office/drawing/2014/main" id="{98E90344-0294-48E2-AAF0-601BB99500E7}"/>
              </a:ext>
            </a:extLst>
          </p:cNvPr>
          <p:cNvSpPr>
            <a:spLocks noGrp="1"/>
          </p:cNvSpPr>
          <p:nvPr>
            <p:ph type="body" sz="quarter" idx="14"/>
          </p:nvPr>
        </p:nvSpPr>
        <p:spPr>
          <a:xfrm>
            <a:off x="584200" y="2084388"/>
            <a:ext cx="5219700" cy="1612749"/>
          </a:xfrm>
        </p:spPr>
        <p:txBody>
          <a:bodyPr>
            <a:spAutoFit/>
          </a:bodyPr>
          <a:lstStyle>
            <a:lvl1pPr marL="171450" indent="-171450">
              <a:defRPr lang="en-US" sz="2400" dirty="0"/>
            </a:lvl1pPr>
            <a:lvl2pPr marL="342900" indent="-171450">
              <a:defRPr lang="en-US" dirty="0"/>
            </a:lvl2pPr>
            <a:lvl3pPr marL="514350" indent="-171450">
              <a:defRPr lang="en-US" dirty="0"/>
            </a:lvl3pPr>
            <a:lvl4pPr marL="666750" indent="-152400">
              <a:defRPr lang="en-US" dirty="0"/>
            </a:lvl4pPr>
            <a:lvl5pPr marL="793750" indent="-120650">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Text Placeholder 11">
            <a:extLst>
              <a:ext uri="{FF2B5EF4-FFF2-40B4-BE49-F238E27FC236}">
                <a16:creationId xmlns:a16="http://schemas.microsoft.com/office/drawing/2014/main" id="{DD525736-DEE8-4391-8135-23DE0640053A}"/>
              </a:ext>
            </a:extLst>
          </p:cNvPr>
          <p:cNvSpPr>
            <a:spLocks noGrp="1"/>
          </p:cNvSpPr>
          <p:nvPr>
            <p:ph type="body" sz="quarter" idx="16"/>
          </p:nvPr>
        </p:nvSpPr>
        <p:spPr>
          <a:xfrm>
            <a:off x="584200" y="1436688"/>
            <a:ext cx="5219700" cy="369332"/>
          </a:xfrm>
        </p:spPr>
        <p:txBody>
          <a:bodyPr anchor="t"/>
          <a:lstStyle>
            <a:lvl1pPr marL="0" indent="0">
              <a:spcBef>
                <a:spcPts val="0"/>
              </a:spcBef>
              <a:buNone/>
              <a:defRPr sz="2400" b="1" i="0">
                <a:solidFill>
                  <a:schemeClr val="accent1"/>
                </a:solidFill>
                <a:latin typeface="Segoe Sans Display Semibold" pitchFamily="2" charset="0"/>
                <a:cs typeface="Segoe Sans Display Semibold" pitchFamily="2" charset="0"/>
              </a:defRPr>
            </a:lvl1pPr>
          </a:lstStyle>
          <a:p>
            <a:pPr lvl="0"/>
            <a:r>
              <a:rPr lang="en-US"/>
              <a:t>Click to edit Master text styles</a:t>
            </a:r>
          </a:p>
        </p:txBody>
      </p:sp>
      <p:sp>
        <p:nvSpPr>
          <p:cNvPr id="3" name="Title 6">
            <a:extLst>
              <a:ext uri="{FF2B5EF4-FFF2-40B4-BE49-F238E27FC236}">
                <a16:creationId xmlns:a16="http://schemas.microsoft.com/office/drawing/2014/main" id="{234FC4D5-DD95-271F-83C3-A4DBBDBB6098}"/>
              </a:ext>
            </a:extLst>
          </p:cNvPr>
          <p:cNvSpPr>
            <a:spLocks noGrp="1"/>
          </p:cNvSpPr>
          <p:nvPr>
            <p:ph type="title"/>
          </p:nvPr>
        </p:nvSpPr>
        <p:spPr>
          <a:xfrm>
            <a:off x="588263" y="457200"/>
            <a:ext cx="11018520" cy="430887"/>
          </a:xfrm>
        </p:spPr>
        <p:txBody>
          <a:bodyPr/>
          <a:lstStyle>
            <a:lvl1pPr>
              <a:defRPr sz="2800" b="1" i="0">
                <a:latin typeface="Segoe Sans Display Semibold" pitchFamily="2" charset="0"/>
                <a:cs typeface="Segoe Sans Display Semibold" pitchFamily="2" charset="0"/>
              </a:defRPr>
            </a:lvl1pPr>
          </a:lstStyle>
          <a:p>
            <a:r>
              <a:rPr lang="en-US"/>
              <a:t>Click to edit Master title style</a:t>
            </a:r>
          </a:p>
        </p:txBody>
      </p:sp>
    </p:spTree>
    <p:extLst>
      <p:ext uri="{BB962C8B-B14F-4D97-AF65-F5344CB8AC3E}">
        <p14:creationId xmlns:p14="http://schemas.microsoft.com/office/powerpoint/2010/main" val="2321380928"/>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311">
          <p15:clr>
            <a:srgbClr val="5ACBF0"/>
          </p15:clr>
        </p15:guide>
        <p15:guide id="4" pos="3656">
          <p15:clr>
            <a:srgbClr val="5ACBF0"/>
          </p15:clr>
        </p15:guide>
        <p15:guide id="5" pos="4024">
          <p15:clr>
            <a:srgbClr val="5ACBF0"/>
          </p15:clr>
        </p15:guide>
        <p15:guide id="7" orient="horz" pos="905">
          <p15:clr>
            <a:srgbClr val="5ACBF0"/>
          </p15:clr>
        </p15:guide>
      </p15:sldGuideLst>
    </p:ext>
  </p:extLst>
</p:sldLayout>
</file>

<file path=ppt/slideLayouts/slideLayout89.xml><?xml version="1.0" encoding="utf-8"?>
<p:sldLayout xmlns:a="http://schemas.openxmlformats.org/drawingml/2006/main" xmlns:r="http://schemas.openxmlformats.org/officeDocument/2006/relationships" xmlns:p="http://schemas.openxmlformats.org/presentationml/2006/main" showMasterSp="0" preserve="1">
  <p:cSld name="Two Column Content with Subheads">
    <p:spTree>
      <p:nvGrpSpPr>
        <p:cNvPr id="1" name=""/>
        <p:cNvGrpSpPr/>
        <p:nvPr/>
      </p:nvGrpSpPr>
      <p:grpSpPr>
        <a:xfrm>
          <a:off x="0" y="0"/>
          <a:ext cx="0" cy="0"/>
          <a:chOff x="0" y="0"/>
          <a:chExt cx="0" cy="0"/>
        </a:xfrm>
      </p:grpSpPr>
      <p:sp>
        <p:nvSpPr>
          <p:cNvPr id="18" name="Text Placeholder 11">
            <a:extLst>
              <a:ext uri="{FF2B5EF4-FFF2-40B4-BE49-F238E27FC236}">
                <a16:creationId xmlns:a16="http://schemas.microsoft.com/office/drawing/2014/main" id="{C2759870-0BEA-44DC-A414-1C70D04E35CC}"/>
              </a:ext>
            </a:extLst>
          </p:cNvPr>
          <p:cNvSpPr>
            <a:spLocks noGrp="1"/>
          </p:cNvSpPr>
          <p:nvPr>
            <p:ph type="body" sz="quarter" idx="16"/>
          </p:nvPr>
        </p:nvSpPr>
        <p:spPr>
          <a:xfrm>
            <a:off x="584200" y="1436688"/>
            <a:ext cx="5219700" cy="369332"/>
          </a:xfrm>
        </p:spPr>
        <p:txBody>
          <a:bodyPr anchor="t"/>
          <a:lstStyle>
            <a:lvl1pPr marL="0" indent="0">
              <a:spcBef>
                <a:spcPts val="0"/>
              </a:spcBef>
              <a:buNone/>
              <a:defRPr sz="2400" b="1" i="0">
                <a:solidFill>
                  <a:schemeClr val="accent1"/>
                </a:solidFill>
                <a:latin typeface="Segoe Sans Display Semibold" pitchFamily="2" charset="0"/>
                <a:cs typeface="Segoe Sans Display Semibold" pitchFamily="2" charset="0"/>
              </a:defRPr>
            </a:lvl1pPr>
          </a:lstStyle>
          <a:p>
            <a:pPr lvl="0"/>
            <a:r>
              <a:rPr lang="en-US"/>
              <a:t>Click to edit Master text styles</a:t>
            </a:r>
          </a:p>
        </p:txBody>
      </p:sp>
      <p:sp>
        <p:nvSpPr>
          <p:cNvPr id="15" name="Content Placeholder 14">
            <a:extLst>
              <a:ext uri="{FF2B5EF4-FFF2-40B4-BE49-F238E27FC236}">
                <a16:creationId xmlns:a16="http://schemas.microsoft.com/office/drawing/2014/main" id="{BFEF95FA-F121-4653-B60A-0D068C345462}"/>
              </a:ext>
            </a:extLst>
          </p:cNvPr>
          <p:cNvSpPr>
            <a:spLocks noGrp="1"/>
          </p:cNvSpPr>
          <p:nvPr>
            <p:ph sz="quarter" idx="11"/>
          </p:nvPr>
        </p:nvSpPr>
        <p:spPr>
          <a:xfrm>
            <a:off x="588963" y="2081212"/>
            <a:ext cx="5214937" cy="4187825"/>
          </a:xfrm>
        </p:spPr>
        <p:txBody>
          <a:bodyPr/>
          <a:lstStyle>
            <a:lvl1pPr>
              <a:defRPr sz="24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9" name="Text Placeholder 11">
            <a:extLst>
              <a:ext uri="{FF2B5EF4-FFF2-40B4-BE49-F238E27FC236}">
                <a16:creationId xmlns:a16="http://schemas.microsoft.com/office/drawing/2014/main" id="{C327262A-D327-4189-AD22-BAD67CF4AB79}"/>
              </a:ext>
            </a:extLst>
          </p:cNvPr>
          <p:cNvSpPr>
            <a:spLocks noGrp="1"/>
          </p:cNvSpPr>
          <p:nvPr>
            <p:ph type="body" sz="quarter" idx="17"/>
          </p:nvPr>
        </p:nvSpPr>
        <p:spPr>
          <a:xfrm>
            <a:off x="6397625" y="1436688"/>
            <a:ext cx="5219700" cy="369332"/>
          </a:xfrm>
        </p:spPr>
        <p:txBody>
          <a:bodyPr anchor="t"/>
          <a:lstStyle>
            <a:lvl1pPr marL="0" indent="0">
              <a:spcBef>
                <a:spcPts val="0"/>
              </a:spcBef>
              <a:buNone/>
              <a:defRPr sz="2400" b="1" i="0">
                <a:solidFill>
                  <a:schemeClr val="accent1"/>
                </a:solidFill>
                <a:latin typeface="Segoe Sans Display Semibold" pitchFamily="2" charset="0"/>
                <a:cs typeface="Segoe Sans Display Semibold" pitchFamily="2" charset="0"/>
              </a:defRPr>
            </a:lvl1pPr>
          </a:lstStyle>
          <a:p>
            <a:pPr lvl="0"/>
            <a:r>
              <a:rPr lang="en-US"/>
              <a:t>Click to edit Master text styles</a:t>
            </a:r>
          </a:p>
        </p:txBody>
      </p:sp>
      <p:sp>
        <p:nvSpPr>
          <p:cNvPr id="17" name="Content Placeholder 14">
            <a:extLst>
              <a:ext uri="{FF2B5EF4-FFF2-40B4-BE49-F238E27FC236}">
                <a16:creationId xmlns:a16="http://schemas.microsoft.com/office/drawing/2014/main" id="{47F8EAA9-0E64-4589-A234-BC31685BE7D3}"/>
              </a:ext>
            </a:extLst>
          </p:cNvPr>
          <p:cNvSpPr>
            <a:spLocks noGrp="1"/>
          </p:cNvSpPr>
          <p:nvPr>
            <p:ph sz="quarter" idx="13"/>
          </p:nvPr>
        </p:nvSpPr>
        <p:spPr>
          <a:xfrm>
            <a:off x="6394451" y="2081212"/>
            <a:ext cx="5214937" cy="4187825"/>
          </a:xfrm>
        </p:spPr>
        <p:txBody>
          <a:bodyPr/>
          <a:lstStyle>
            <a:lvl1pPr>
              <a:defRPr sz="24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itle 6">
            <a:extLst>
              <a:ext uri="{FF2B5EF4-FFF2-40B4-BE49-F238E27FC236}">
                <a16:creationId xmlns:a16="http://schemas.microsoft.com/office/drawing/2014/main" id="{2E000F64-0D2A-DE0E-F822-A5AD8F9C506A}"/>
              </a:ext>
            </a:extLst>
          </p:cNvPr>
          <p:cNvSpPr>
            <a:spLocks noGrp="1"/>
          </p:cNvSpPr>
          <p:nvPr>
            <p:ph type="title"/>
          </p:nvPr>
        </p:nvSpPr>
        <p:spPr>
          <a:xfrm>
            <a:off x="588263" y="457200"/>
            <a:ext cx="11018520" cy="430887"/>
          </a:xfrm>
        </p:spPr>
        <p:txBody>
          <a:bodyPr/>
          <a:lstStyle>
            <a:lvl1pPr>
              <a:defRPr sz="2800" b="1" i="0">
                <a:latin typeface="Segoe Sans Display Semibold" pitchFamily="2" charset="0"/>
                <a:cs typeface="Segoe Sans Display Semibold" pitchFamily="2" charset="0"/>
              </a:defRPr>
            </a:lvl1pPr>
          </a:lstStyle>
          <a:p>
            <a:r>
              <a:rPr lang="en-US"/>
              <a:t>Click to edit Master title style</a:t>
            </a:r>
          </a:p>
        </p:txBody>
      </p:sp>
    </p:spTree>
    <p:extLst>
      <p:ext uri="{BB962C8B-B14F-4D97-AF65-F5344CB8AC3E}">
        <p14:creationId xmlns:p14="http://schemas.microsoft.com/office/powerpoint/2010/main" val="3448116552"/>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311">
          <p15:clr>
            <a:srgbClr val="5ACBF0"/>
          </p15:clr>
        </p15:guide>
        <p15:guide id="4" pos="3656">
          <p15:clr>
            <a:srgbClr val="5ACBF0"/>
          </p15:clr>
        </p15:guide>
        <p15:guide id="5" pos="4024">
          <p15:clr>
            <a:srgbClr val="5ACBF0"/>
          </p15:clr>
        </p15:guide>
        <p15:guide id="7" orient="horz" pos="905">
          <p15:clr>
            <a:srgbClr val="5ACBF0"/>
          </p15:clr>
        </p15:guide>
      </p15:sldGuideLst>
    </p:ext>
  </p:extLst>
</p:sldLayout>
</file>

<file path=ppt/slideLayouts/slideLayout90.xml><?xml version="1.0" encoding="utf-8"?>
<p:sldLayout xmlns:a="http://schemas.openxmlformats.org/drawingml/2006/main" xmlns:r="http://schemas.openxmlformats.org/officeDocument/2006/relationships" xmlns:p="http://schemas.openxmlformats.org/presentationml/2006/main" showMasterSp="0" preserve="1">
  <p:cSld name="Three Column Bullet with Subtitles">
    <p:spTree>
      <p:nvGrpSpPr>
        <p:cNvPr id="1" name=""/>
        <p:cNvGrpSpPr/>
        <p:nvPr/>
      </p:nvGrpSpPr>
      <p:grpSpPr>
        <a:xfrm>
          <a:off x="0" y="0"/>
          <a:ext cx="0" cy="0"/>
          <a:chOff x="0" y="0"/>
          <a:chExt cx="0" cy="0"/>
        </a:xfrm>
      </p:grpSpPr>
      <p:sp>
        <p:nvSpPr>
          <p:cNvPr id="24" name="Text Placeholder 7">
            <a:extLst>
              <a:ext uri="{FF2B5EF4-FFF2-40B4-BE49-F238E27FC236}">
                <a16:creationId xmlns:a16="http://schemas.microsoft.com/office/drawing/2014/main" id="{2205743D-F71A-4647-9BE4-2900BDA2582B}"/>
              </a:ext>
            </a:extLst>
          </p:cNvPr>
          <p:cNvSpPr>
            <a:spLocks noGrp="1"/>
          </p:cNvSpPr>
          <p:nvPr>
            <p:ph type="body" sz="quarter" idx="19"/>
          </p:nvPr>
        </p:nvSpPr>
        <p:spPr>
          <a:xfrm>
            <a:off x="8342375" y="2390775"/>
            <a:ext cx="3264408" cy="1760482"/>
          </a:xfrm>
        </p:spPr>
        <p:txBody>
          <a:bodyPr wrap="square">
            <a:spAutoFit/>
          </a:bodyPr>
          <a:lstStyle>
            <a:lvl1pPr marL="176213" indent="-176213">
              <a:defRPr lang="en-US" sz="2000" dirty="0"/>
            </a:lvl1pPr>
            <a:lvl2pPr marL="398463" indent="-169863">
              <a:defRPr lang="en-US" sz="1800" dirty="0"/>
            </a:lvl2pPr>
            <a:lvl3pPr marL="555625" indent="-157163">
              <a:defRPr lang="en-US" dirty="0"/>
            </a:lvl3pPr>
            <a:lvl4pPr marL="685800" indent="-136525">
              <a:defRPr lang="en-US" dirty="0"/>
            </a:lvl4pPr>
            <a:lvl5pPr marL="800100" indent="-111125">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3" name="Text Placeholder 11">
            <a:extLst>
              <a:ext uri="{FF2B5EF4-FFF2-40B4-BE49-F238E27FC236}">
                <a16:creationId xmlns:a16="http://schemas.microsoft.com/office/drawing/2014/main" id="{79263A4B-A9A8-4CE5-96A8-6F6EC365E512}"/>
              </a:ext>
            </a:extLst>
          </p:cNvPr>
          <p:cNvSpPr>
            <a:spLocks noGrp="1"/>
          </p:cNvSpPr>
          <p:nvPr>
            <p:ph type="body" sz="quarter" idx="18"/>
          </p:nvPr>
        </p:nvSpPr>
        <p:spPr>
          <a:xfrm>
            <a:off x="8342375" y="1438275"/>
            <a:ext cx="3264408" cy="677108"/>
          </a:xfrm>
        </p:spPr>
        <p:txBody>
          <a:bodyPr anchor="t"/>
          <a:lstStyle>
            <a:lvl1pPr marL="0" indent="0">
              <a:spcBef>
                <a:spcPts val="0"/>
              </a:spcBef>
              <a:buNone/>
              <a:defRPr sz="2200" b="1" i="0">
                <a:solidFill>
                  <a:schemeClr val="accent1"/>
                </a:solidFill>
                <a:latin typeface="Segoe Sans Display Semibold" pitchFamily="2" charset="0"/>
                <a:cs typeface="Segoe Sans Display Semibold" pitchFamily="2" charset="0"/>
              </a:defRPr>
            </a:lvl1pPr>
          </a:lstStyle>
          <a:p>
            <a:pPr lvl="0"/>
            <a:r>
              <a:rPr lang="en-US"/>
              <a:t>Click to edit Master text styles</a:t>
            </a:r>
          </a:p>
        </p:txBody>
      </p:sp>
      <p:sp>
        <p:nvSpPr>
          <p:cNvPr id="22" name="Text Placeholder 9">
            <a:extLst>
              <a:ext uri="{FF2B5EF4-FFF2-40B4-BE49-F238E27FC236}">
                <a16:creationId xmlns:a16="http://schemas.microsoft.com/office/drawing/2014/main" id="{6B26A1CD-81F9-4C2F-896F-E69757C6658C}"/>
              </a:ext>
            </a:extLst>
          </p:cNvPr>
          <p:cNvSpPr>
            <a:spLocks noGrp="1"/>
          </p:cNvSpPr>
          <p:nvPr>
            <p:ph type="body" sz="quarter" idx="15"/>
          </p:nvPr>
        </p:nvSpPr>
        <p:spPr>
          <a:xfrm>
            <a:off x="4463796" y="2384135"/>
            <a:ext cx="3264408" cy="1760482"/>
          </a:xfrm>
        </p:spPr>
        <p:txBody>
          <a:bodyPr wrap="square">
            <a:spAutoFit/>
          </a:bodyPr>
          <a:lstStyle>
            <a:lvl1pPr marL="176213" indent="-176213">
              <a:defRPr lang="en-US" sz="2000" dirty="0"/>
            </a:lvl1pPr>
            <a:lvl2pPr marL="398463" indent="-169863">
              <a:defRPr lang="en-US" sz="1800" dirty="0"/>
            </a:lvl2pPr>
            <a:lvl3pPr marL="555625" indent="-157163">
              <a:defRPr lang="en-US" dirty="0"/>
            </a:lvl3pPr>
            <a:lvl4pPr marL="685800" indent="-136525">
              <a:defRPr lang="en-US" dirty="0"/>
            </a:lvl4pPr>
            <a:lvl5pPr marL="800100" indent="-111125">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1" name="Text Placeholder 11">
            <a:extLst>
              <a:ext uri="{FF2B5EF4-FFF2-40B4-BE49-F238E27FC236}">
                <a16:creationId xmlns:a16="http://schemas.microsoft.com/office/drawing/2014/main" id="{BECED387-BA3E-49B2-8F1E-0E371E09E0A4}"/>
              </a:ext>
            </a:extLst>
          </p:cNvPr>
          <p:cNvSpPr>
            <a:spLocks noGrp="1"/>
          </p:cNvSpPr>
          <p:nvPr>
            <p:ph type="body" sz="quarter" idx="17"/>
          </p:nvPr>
        </p:nvSpPr>
        <p:spPr>
          <a:xfrm>
            <a:off x="4463796" y="1438275"/>
            <a:ext cx="3264408" cy="677108"/>
          </a:xfrm>
        </p:spPr>
        <p:txBody>
          <a:bodyPr anchor="t"/>
          <a:lstStyle>
            <a:lvl1pPr marL="0" indent="0">
              <a:spcBef>
                <a:spcPts val="0"/>
              </a:spcBef>
              <a:buNone/>
              <a:defRPr sz="2200" b="1" i="0">
                <a:solidFill>
                  <a:schemeClr val="accent1"/>
                </a:solidFill>
                <a:latin typeface="Segoe Sans Display Semibold" pitchFamily="2" charset="0"/>
                <a:cs typeface="Segoe Sans Display Semibold" pitchFamily="2" charset="0"/>
              </a:defRPr>
            </a:lvl1pPr>
          </a:lstStyle>
          <a:p>
            <a:pPr lvl="0"/>
            <a:r>
              <a:rPr lang="en-US"/>
              <a:t>Click to edit Master text styles</a:t>
            </a:r>
          </a:p>
        </p:txBody>
      </p:sp>
      <p:sp>
        <p:nvSpPr>
          <p:cNvPr id="20" name="Text Placeholder 7">
            <a:extLst>
              <a:ext uri="{FF2B5EF4-FFF2-40B4-BE49-F238E27FC236}">
                <a16:creationId xmlns:a16="http://schemas.microsoft.com/office/drawing/2014/main" id="{97BC59AA-6CF8-4091-8008-21AA9AD8E8B5}"/>
              </a:ext>
            </a:extLst>
          </p:cNvPr>
          <p:cNvSpPr>
            <a:spLocks noGrp="1"/>
          </p:cNvSpPr>
          <p:nvPr>
            <p:ph type="body" sz="quarter" idx="14"/>
          </p:nvPr>
        </p:nvSpPr>
        <p:spPr>
          <a:xfrm>
            <a:off x="585217" y="2390775"/>
            <a:ext cx="3264408" cy="1760482"/>
          </a:xfrm>
        </p:spPr>
        <p:txBody>
          <a:bodyPr wrap="square">
            <a:spAutoFit/>
          </a:bodyPr>
          <a:lstStyle>
            <a:lvl1pPr marL="176213" indent="-176213">
              <a:defRPr lang="en-US" sz="2000" dirty="0"/>
            </a:lvl1pPr>
            <a:lvl2pPr marL="322263" indent="-150813">
              <a:defRPr lang="en-US" sz="1800" dirty="0"/>
            </a:lvl2pPr>
            <a:lvl3pPr marL="466725" indent="-138113">
              <a:defRPr lang="en-US" dirty="0"/>
            </a:lvl3pPr>
            <a:lvl4pPr marL="595313" indent="-128588">
              <a:defRPr lang="en-US" dirty="0"/>
            </a:lvl4pPr>
            <a:lvl5pPr marL="731838" indent="-1222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9" name="Text Placeholder 11">
            <a:extLst>
              <a:ext uri="{FF2B5EF4-FFF2-40B4-BE49-F238E27FC236}">
                <a16:creationId xmlns:a16="http://schemas.microsoft.com/office/drawing/2014/main" id="{CB20F198-3776-433D-85A8-C2B6AC6235FF}"/>
              </a:ext>
            </a:extLst>
          </p:cNvPr>
          <p:cNvSpPr>
            <a:spLocks noGrp="1"/>
          </p:cNvSpPr>
          <p:nvPr>
            <p:ph type="body" sz="quarter" idx="16"/>
          </p:nvPr>
        </p:nvSpPr>
        <p:spPr>
          <a:xfrm>
            <a:off x="585217" y="1438275"/>
            <a:ext cx="3264408" cy="677108"/>
          </a:xfrm>
        </p:spPr>
        <p:txBody>
          <a:bodyPr anchor="t"/>
          <a:lstStyle>
            <a:lvl1pPr marL="0" indent="0">
              <a:spcBef>
                <a:spcPts val="0"/>
              </a:spcBef>
              <a:buNone/>
              <a:defRPr sz="2200" b="1" i="0">
                <a:solidFill>
                  <a:schemeClr val="accent1"/>
                </a:solidFill>
                <a:latin typeface="Segoe Sans Display Semibold" pitchFamily="2" charset="0"/>
                <a:cs typeface="Segoe Sans Display Semibold" pitchFamily="2" charset="0"/>
              </a:defRPr>
            </a:lvl1pPr>
          </a:lstStyle>
          <a:p>
            <a:pPr lvl="0"/>
            <a:r>
              <a:rPr lang="en-US"/>
              <a:t>Click to edit Master text styles</a:t>
            </a:r>
          </a:p>
        </p:txBody>
      </p:sp>
      <p:sp>
        <p:nvSpPr>
          <p:cNvPr id="2" name="Title 6">
            <a:extLst>
              <a:ext uri="{FF2B5EF4-FFF2-40B4-BE49-F238E27FC236}">
                <a16:creationId xmlns:a16="http://schemas.microsoft.com/office/drawing/2014/main" id="{422F4B52-9A8D-87A5-C075-8CF28727C16D}"/>
              </a:ext>
            </a:extLst>
          </p:cNvPr>
          <p:cNvSpPr>
            <a:spLocks noGrp="1"/>
          </p:cNvSpPr>
          <p:nvPr>
            <p:ph type="title"/>
          </p:nvPr>
        </p:nvSpPr>
        <p:spPr>
          <a:xfrm>
            <a:off x="588263" y="457200"/>
            <a:ext cx="11018520" cy="430887"/>
          </a:xfrm>
        </p:spPr>
        <p:txBody>
          <a:bodyPr/>
          <a:lstStyle>
            <a:lvl1pPr>
              <a:defRPr sz="2800" b="1" i="0">
                <a:latin typeface="Segoe Sans Display Semibold" pitchFamily="2" charset="0"/>
                <a:cs typeface="Segoe Sans Display Semibold" pitchFamily="2" charset="0"/>
              </a:defRPr>
            </a:lvl1pPr>
          </a:lstStyle>
          <a:p>
            <a:r>
              <a:rPr lang="en-US"/>
              <a:t>Click to edit Master title style</a:t>
            </a:r>
          </a:p>
        </p:txBody>
      </p:sp>
    </p:spTree>
    <p:extLst>
      <p:ext uri="{BB962C8B-B14F-4D97-AF65-F5344CB8AC3E}">
        <p14:creationId xmlns:p14="http://schemas.microsoft.com/office/powerpoint/2010/main" val="102193965"/>
      </p:ext>
    </p:extLst>
  </p:cSld>
  <p:clrMapOvr>
    <a:masterClrMapping/>
  </p:clrMapOvr>
  <p:transition>
    <p:fade/>
  </p:transition>
  <p:extLst>
    <p:ext uri="{DCECCB84-F9BA-43D5-87BE-67443E8EF086}">
      <p15:sldGuideLst xmlns:p15="http://schemas.microsoft.com/office/powerpoint/2012/main">
        <p15:guide id="3" orient="horz" pos="1506">
          <p15:clr>
            <a:srgbClr val="5ACBF0"/>
          </p15:clr>
        </p15:guide>
        <p15:guide id="4" orient="horz" pos="906">
          <p15:clr>
            <a:srgbClr val="5ACBF0"/>
          </p15:clr>
        </p15:guide>
        <p15:guide id="5" orient="horz" pos="288">
          <p15:clr>
            <a:srgbClr val="5ACBF0"/>
          </p15:clr>
        </p15:guide>
        <p15:guide id="6" pos="2430">
          <p15:clr>
            <a:srgbClr val="5ACBF0"/>
          </p15:clr>
        </p15:guide>
        <p15:guide id="7" pos="2811">
          <p15:clr>
            <a:srgbClr val="5ACBF0"/>
          </p15:clr>
        </p15:guide>
        <p15:guide id="8" pos="4871">
          <p15:clr>
            <a:srgbClr val="5ACBF0"/>
          </p15:clr>
        </p15:guide>
        <p15:guide id="9" pos="5251">
          <p15:clr>
            <a:srgbClr val="5ACBF0"/>
          </p15:clr>
        </p15:guide>
      </p15:sldGuideLst>
    </p:ext>
  </p:extLst>
</p:sldLayout>
</file>

<file path=ppt/slideLayouts/slideLayout91.xml><?xml version="1.0" encoding="utf-8"?>
<p:sldLayout xmlns:a="http://schemas.openxmlformats.org/drawingml/2006/main" xmlns:r="http://schemas.openxmlformats.org/officeDocument/2006/relationships" xmlns:p="http://schemas.openxmlformats.org/presentationml/2006/main" showMasterSp="0" preserve="1">
  <p:cSld name="Four Column Bullet with Subtitles">
    <p:spTree>
      <p:nvGrpSpPr>
        <p:cNvPr id="1" name=""/>
        <p:cNvGrpSpPr/>
        <p:nvPr/>
      </p:nvGrpSpPr>
      <p:grpSpPr>
        <a:xfrm>
          <a:off x="0" y="0"/>
          <a:ext cx="0" cy="0"/>
          <a:chOff x="0" y="0"/>
          <a:chExt cx="0" cy="0"/>
        </a:xfrm>
      </p:grpSpPr>
      <p:sp>
        <p:nvSpPr>
          <p:cNvPr id="22" name="Text Placeholder 11">
            <a:extLst>
              <a:ext uri="{FF2B5EF4-FFF2-40B4-BE49-F238E27FC236}">
                <a16:creationId xmlns:a16="http://schemas.microsoft.com/office/drawing/2014/main" id="{92783506-927E-48F7-8EFC-36257F3E2812}"/>
              </a:ext>
            </a:extLst>
          </p:cNvPr>
          <p:cNvSpPr>
            <a:spLocks noGrp="1"/>
          </p:cNvSpPr>
          <p:nvPr>
            <p:ph type="body" sz="quarter" idx="16"/>
          </p:nvPr>
        </p:nvSpPr>
        <p:spPr>
          <a:xfrm>
            <a:off x="584200" y="1438275"/>
            <a:ext cx="2532063" cy="615553"/>
          </a:xfrm>
        </p:spPr>
        <p:txBody>
          <a:bodyPr anchor="t"/>
          <a:lstStyle>
            <a:lvl1pPr marL="0" indent="0">
              <a:spcBef>
                <a:spcPts val="0"/>
              </a:spcBef>
              <a:buNone/>
              <a:defRPr sz="2000" b="1" i="0">
                <a:solidFill>
                  <a:schemeClr val="accent1"/>
                </a:solidFill>
                <a:latin typeface="Segoe Sans Display Semibold" pitchFamily="2" charset="0"/>
                <a:cs typeface="Segoe Sans Display Semibold" pitchFamily="2" charset="0"/>
              </a:defRPr>
            </a:lvl1pPr>
          </a:lstStyle>
          <a:p>
            <a:pPr lvl="0"/>
            <a:r>
              <a:rPr lang="en-US"/>
              <a:t>Click to edit Master text styles</a:t>
            </a:r>
          </a:p>
        </p:txBody>
      </p:sp>
      <p:sp>
        <p:nvSpPr>
          <p:cNvPr id="23" name="Text Placeholder 7">
            <a:extLst>
              <a:ext uri="{FF2B5EF4-FFF2-40B4-BE49-F238E27FC236}">
                <a16:creationId xmlns:a16="http://schemas.microsoft.com/office/drawing/2014/main" id="{FB6093D3-3EDF-4A80-8450-C5EBB1990775}"/>
              </a:ext>
            </a:extLst>
          </p:cNvPr>
          <p:cNvSpPr>
            <a:spLocks noGrp="1"/>
          </p:cNvSpPr>
          <p:nvPr>
            <p:ph type="body" sz="quarter" idx="14"/>
          </p:nvPr>
        </p:nvSpPr>
        <p:spPr>
          <a:xfrm>
            <a:off x="584200" y="228311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Text Placeholder 11">
            <a:extLst>
              <a:ext uri="{FF2B5EF4-FFF2-40B4-BE49-F238E27FC236}">
                <a16:creationId xmlns:a16="http://schemas.microsoft.com/office/drawing/2014/main" id="{438D2C80-6884-451D-8D7D-B69022CCC5C4}"/>
              </a:ext>
            </a:extLst>
          </p:cNvPr>
          <p:cNvSpPr>
            <a:spLocks noGrp="1"/>
          </p:cNvSpPr>
          <p:nvPr>
            <p:ph type="body" sz="quarter" idx="17"/>
          </p:nvPr>
        </p:nvSpPr>
        <p:spPr>
          <a:xfrm>
            <a:off x="3413125" y="1438275"/>
            <a:ext cx="2533650" cy="615553"/>
          </a:xfrm>
        </p:spPr>
        <p:txBody>
          <a:bodyPr anchor="t"/>
          <a:lstStyle>
            <a:lvl1pPr marL="0" indent="0">
              <a:spcBef>
                <a:spcPts val="0"/>
              </a:spcBef>
              <a:buNone/>
              <a:defRPr sz="2000" b="1" i="0">
                <a:solidFill>
                  <a:schemeClr val="accent1"/>
                </a:solidFill>
                <a:latin typeface="Segoe Sans Display Semibold" pitchFamily="2" charset="0"/>
                <a:cs typeface="Segoe Sans Display Semibold" pitchFamily="2" charset="0"/>
              </a:defRPr>
            </a:lvl1pPr>
          </a:lstStyle>
          <a:p>
            <a:pPr lvl="0"/>
            <a:r>
              <a:rPr lang="en-US"/>
              <a:t>Click to edit Master text styles</a:t>
            </a:r>
          </a:p>
        </p:txBody>
      </p:sp>
      <p:sp>
        <p:nvSpPr>
          <p:cNvPr id="25" name="Text Placeholder 9">
            <a:extLst>
              <a:ext uri="{FF2B5EF4-FFF2-40B4-BE49-F238E27FC236}">
                <a16:creationId xmlns:a16="http://schemas.microsoft.com/office/drawing/2014/main" id="{7614A884-0AD6-4A85-A432-2B13E7464DA9}"/>
              </a:ext>
            </a:extLst>
          </p:cNvPr>
          <p:cNvSpPr>
            <a:spLocks noGrp="1"/>
          </p:cNvSpPr>
          <p:nvPr>
            <p:ph type="body" sz="quarter" idx="15"/>
          </p:nvPr>
        </p:nvSpPr>
        <p:spPr>
          <a:xfrm>
            <a:off x="3413125" y="227647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Text Placeholder 11">
            <a:extLst>
              <a:ext uri="{FF2B5EF4-FFF2-40B4-BE49-F238E27FC236}">
                <a16:creationId xmlns:a16="http://schemas.microsoft.com/office/drawing/2014/main" id="{7D8FFDED-9FE5-4D94-8EB0-7D645C10FBFF}"/>
              </a:ext>
            </a:extLst>
          </p:cNvPr>
          <p:cNvSpPr>
            <a:spLocks noGrp="1"/>
          </p:cNvSpPr>
          <p:nvPr>
            <p:ph type="body" sz="quarter" idx="18"/>
          </p:nvPr>
        </p:nvSpPr>
        <p:spPr>
          <a:xfrm>
            <a:off x="6244208" y="1438275"/>
            <a:ext cx="2532063" cy="615553"/>
          </a:xfrm>
        </p:spPr>
        <p:txBody>
          <a:bodyPr anchor="t"/>
          <a:lstStyle>
            <a:lvl1pPr marL="0" indent="0">
              <a:spcBef>
                <a:spcPts val="0"/>
              </a:spcBef>
              <a:buNone/>
              <a:defRPr sz="2000" b="1" i="0">
                <a:solidFill>
                  <a:schemeClr val="accent1"/>
                </a:solidFill>
                <a:latin typeface="Segoe Sans Display Semibold" pitchFamily="2" charset="0"/>
                <a:cs typeface="Segoe Sans Display Semibold" pitchFamily="2" charset="0"/>
              </a:defRPr>
            </a:lvl1pPr>
          </a:lstStyle>
          <a:p>
            <a:pPr lvl="0"/>
            <a:r>
              <a:rPr lang="en-US"/>
              <a:t>Click to edit Master text styles</a:t>
            </a:r>
          </a:p>
        </p:txBody>
      </p:sp>
      <p:sp>
        <p:nvSpPr>
          <p:cNvPr id="27" name="Text Placeholder 7">
            <a:extLst>
              <a:ext uri="{FF2B5EF4-FFF2-40B4-BE49-F238E27FC236}">
                <a16:creationId xmlns:a16="http://schemas.microsoft.com/office/drawing/2014/main" id="{D429D954-9297-44FA-B7BD-56586012419C}"/>
              </a:ext>
            </a:extLst>
          </p:cNvPr>
          <p:cNvSpPr>
            <a:spLocks noGrp="1"/>
          </p:cNvSpPr>
          <p:nvPr>
            <p:ph type="body" sz="quarter" idx="19"/>
          </p:nvPr>
        </p:nvSpPr>
        <p:spPr>
          <a:xfrm>
            <a:off x="6244208" y="228311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Text Placeholder 11">
            <a:extLst>
              <a:ext uri="{FF2B5EF4-FFF2-40B4-BE49-F238E27FC236}">
                <a16:creationId xmlns:a16="http://schemas.microsoft.com/office/drawing/2014/main" id="{04D43B0D-50F8-4F63-AFA3-34A46F42E816}"/>
              </a:ext>
            </a:extLst>
          </p:cNvPr>
          <p:cNvSpPr>
            <a:spLocks noGrp="1"/>
          </p:cNvSpPr>
          <p:nvPr>
            <p:ph type="body" sz="quarter" idx="20"/>
          </p:nvPr>
        </p:nvSpPr>
        <p:spPr>
          <a:xfrm>
            <a:off x="9073133" y="1438275"/>
            <a:ext cx="2533650" cy="615553"/>
          </a:xfrm>
        </p:spPr>
        <p:txBody>
          <a:bodyPr anchor="t"/>
          <a:lstStyle>
            <a:lvl1pPr marL="0" indent="0">
              <a:spcBef>
                <a:spcPts val="0"/>
              </a:spcBef>
              <a:buNone/>
              <a:defRPr sz="2000" b="1" i="0">
                <a:solidFill>
                  <a:schemeClr val="accent1"/>
                </a:solidFill>
                <a:latin typeface="Segoe Sans Display Semibold" pitchFamily="2" charset="0"/>
                <a:cs typeface="Segoe Sans Display Semibold" pitchFamily="2" charset="0"/>
              </a:defRPr>
            </a:lvl1pPr>
          </a:lstStyle>
          <a:p>
            <a:pPr lvl="0"/>
            <a:r>
              <a:rPr lang="en-US"/>
              <a:t>Click to edit Master text styles</a:t>
            </a:r>
          </a:p>
        </p:txBody>
      </p:sp>
      <p:sp>
        <p:nvSpPr>
          <p:cNvPr id="29" name="Text Placeholder 9">
            <a:extLst>
              <a:ext uri="{FF2B5EF4-FFF2-40B4-BE49-F238E27FC236}">
                <a16:creationId xmlns:a16="http://schemas.microsoft.com/office/drawing/2014/main" id="{804CEFDA-6A6F-42D3-B65C-4BE1054C905E}"/>
              </a:ext>
            </a:extLst>
          </p:cNvPr>
          <p:cNvSpPr>
            <a:spLocks noGrp="1"/>
          </p:cNvSpPr>
          <p:nvPr>
            <p:ph type="body" sz="quarter" idx="21"/>
          </p:nvPr>
        </p:nvSpPr>
        <p:spPr>
          <a:xfrm>
            <a:off x="9073133" y="227647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6">
            <a:extLst>
              <a:ext uri="{FF2B5EF4-FFF2-40B4-BE49-F238E27FC236}">
                <a16:creationId xmlns:a16="http://schemas.microsoft.com/office/drawing/2014/main" id="{315E08ED-402C-303C-0402-682BEA62AAD6}"/>
              </a:ext>
            </a:extLst>
          </p:cNvPr>
          <p:cNvSpPr>
            <a:spLocks noGrp="1"/>
          </p:cNvSpPr>
          <p:nvPr>
            <p:ph type="title"/>
          </p:nvPr>
        </p:nvSpPr>
        <p:spPr>
          <a:xfrm>
            <a:off x="588263" y="457200"/>
            <a:ext cx="11018520" cy="430887"/>
          </a:xfrm>
        </p:spPr>
        <p:txBody>
          <a:bodyPr/>
          <a:lstStyle>
            <a:lvl1pPr>
              <a:defRPr sz="2800" b="1" i="0">
                <a:latin typeface="Segoe Sans Display Semibold" pitchFamily="2" charset="0"/>
                <a:cs typeface="Segoe Sans Display Semibold" pitchFamily="2" charset="0"/>
              </a:defRPr>
            </a:lvl1pPr>
          </a:lstStyle>
          <a:p>
            <a:r>
              <a:rPr lang="en-US"/>
              <a:t>Click to edit Master title style</a:t>
            </a:r>
          </a:p>
        </p:txBody>
      </p:sp>
    </p:spTree>
    <p:extLst>
      <p:ext uri="{BB962C8B-B14F-4D97-AF65-F5344CB8AC3E}">
        <p14:creationId xmlns:p14="http://schemas.microsoft.com/office/powerpoint/2010/main" val="1304335593"/>
      </p:ext>
    </p:extLst>
  </p:cSld>
  <p:clrMapOvr>
    <a:masterClrMapping/>
  </p:clrMapOvr>
  <p:transition>
    <p:fade/>
  </p:transition>
  <p:extLst>
    <p:ext uri="{DCECCB84-F9BA-43D5-87BE-67443E8EF086}">
      <p15:sldGuideLst xmlns:p15="http://schemas.microsoft.com/office/powerpoint/2012/main">
        <p15:guide id="4" orient="horz" pos="906">
          <p15:clr>
            <a:srgbClr val="5ACBF0"/>
          </p15:clr>
        </p15:guide>
        <p15:guide id="5" orient="horz" pos="288">
          <p15:clr>
            <a:srgbClr val="5ACBF0"/>
          </p15:clr>
        </p15:guide>
        <p15:guide id="6" pos="1963">
          <p15:clr>
            <a:srgbClr val="5ACBF0"/>
          </p15:clr>
        </p15:guide>
        <p15:guide id="7" pos="2150">
          <p15:clr>
            <a:srgbClr val="5ACBF0"/>
          </p15:clr>
        </p15:guide>
        <p15:guide id="8" pos="3746">
          <p15:clr>
            <a:srgbClr val="5ACBF0"/>
          </p15:clr>
        </p15:guide>
        <p15:guide id="9" pos="3934">
          <p15:clr>
            <a:srgbClr val="5ACBF0"/>
          </p15:clr>
        </p15:guide>
        <p15:guide id="10" pos="5530">
          <p15:clr>
            <a:srgbClr val="5ACBF0"/>
          </p15:clr>
        </p15:guide>
        <p15:guide id="11" pos="5716">
          <p15:clr>
            <a:srgbClr val="5ACBF0"/>
          </p15:clr>
        </p15:guide>
        <p15:guide id="12" orient="horz" pos="1436">
          <p15:clr>
            <a:srgbClr val="5ACBF0"/>
          </p15:clr>
        </p15:guide>
      </p15:sldGuideLst>
    </p:ext>
  </p:extLst>
</p:sldLayout>
</file>

<file path=ppt/slideLayouts/slideLayout92.xml><?xml version="1.0" encoding="utf-8"?>
<p:sldLayout xmlns:a="http://schemas.openxmlformats.org/drawingml/2006/main" xmlns:r="http://schemas.openxmlformats.org/officeDocument/2006/relationships" xmlns:p="http://schemas.openxmlformats.org/presentationml/2006/main" showMasterSp="0" preserve="1">
  <p:cSld name="Five Column Bullet with Subtitles">
    <p:bg>
      <p:bgPr>
        <a:solidFill>
          <a:schemeClr val="accent4"/>
        </a:solidFill>
        <a:effectLst/>
      </p:bgPr>
    </p:bg>
    <p:spTree>
      <p:nvGrpSpPr>
        <p:cNvPr id="1" name=""/>
        <p:cNvGrpSpPr/>
        <p:nvPr/>
      </p:nvGrpSpPr>
      <p:grpSpPr>
        <a:xfrm>
          <a:off x="0" y="0"/>
          <a:ext cx="0" cy="0"/>
          <a:chOff x="0" y="0"/>
          <a:chExt cx="0" cy="0"/>
        </a:xfrm>
      </p:grpSpPr>
      <p:sp>
        <p:nvSpPr>
          <p:cNvPr id="22" name="Text Placeholder 11">
            <a:extLst>
              <a:ext uri="{FF2B5EF4-FFF2-40B4-BE49-F238E27FC236}">
                <a16:creationId xmlns:a16="http://schemas.microsoft.com/office/drawing/2014/main" id="{92783506-927E-48F7-8EFC-36257F3E2812}"/>
              </a:ext>
            </a:extLst>
          </p:cNvPr>
          <p:cNvSpPr>
            <a:spLocks noGrp="1"/>
          </p:cNvSpPr>
          <p:nvPr>
            <p:ph type="body" sz="quarter" idx="16" hasCustomPrompt="1"/>
          </p:nvPr>
        </p:nvSpPr>
        <p:spPr>
          <a:xfrm>
            <a:off x="584200" y="1438275"/>
            <a:ext cx="1965960" cy="492443"/>
          </a:xfrm>
        </p:spPr>
        <p:txBody>
          <a:bodyPr anchor="t"/>
          <a:lstStyle>
            <a:lvl1pPr marL="0" indent="0">
              <a:spcBef>
                <a:spcPts val="0"/>
              </a:spcBef>
              <a:buNone/>
              <a:defRPr sz="1600" b="1" i="0">
                <a:solidFill>
                  <a:schemeClr val="accent1"/>
                </a:solidFill>
                <a:latin typeface="Segoe Sans Display Semibold" pitchFamily="2" charset="0"/>
                <a:cs typeface="Segoe Sans Display Semibold" pitchFamily="2" charset="0"/>
              </a:defRPr>
            </a:lvl1pPr>
          </a:lstStyle>
          <a:p>
            <a:pPr lvl="0"/>
            <a:r>
              <a:rPr lang="en-US"/>
              <a:t>Click to edit text styles</a:t>
            </a:r>
          </a:p>
        </p:txBody>
      </p:sp>
      <p:sp>
        <p:nvSpPr>
          <p:cNvPr id="23" name="Text Placeholder 7">
            <a:extLst>
              <a:ext uri="{FF2B5EF4-FFF2-40B4-BE49-F238E27FC236}">
                <a16:creationId xmlns:a16="http://schemas.microsoft.com/office/drawing/2014/main" id="{FB6093D3-3EDF-4A80-8450-C5EBB1990775}"/>
              </a:ext>
            </a:extLst>
          </p:cNvPr>
          <p:cNvSpPr>
            <a:spLocks noGrp="1"/>
          </p:cNvSpPr>
          <p:nvPr>
            <p:ph type="body" sz="quarter" idx="14"/>
          </p:nvPr>
        </p:nvSpPr>
        <p:spPr>
          <a:xfrm>
            <a:off x="584200" y="228311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Text Placeholder 11">
            <a:extLst>
              <a:ext uri="{FF2B5EF4-FFF2-40B4-BE49-F238E27FC236}">
                <a16:creationId xmlns:a16="http://schemas.microsoft.com/office/drawing/2014/main" id="{438D2C80-6884-451D-8D7D-B69022CCC5C4}"/>
              </a:ext>
            </a:extLst>
          </p:cNvPr>
          <p:cNvSpPr>
            <a:spLocks noGrp="1"/>
          </p:cNvSpPr>
          <p:nvPr>
            <p:ph type="body" sz="quarter" idx="17" hasCustomPrompt="1"/>
          </p:nvPr>
        </p:nvSpPr>
        <p:spPr>
          <a:xfrm>
            <a:off x="2849007" y="1438275"/>
            <a:ext cx="1965960" cy="492443"/>
          </a:xfrm>
        </p:spPr>
        <p:txBody>
          <a:bodyPr anchor="t"/>
          <a:lstStyle>
            <a:lvl1pPr marL="0" indent="0">
              <a:spcBef>
                <a:spcPts val="0"/>
              </a:spcBef>
              <a:buNone/>
              <a:defRPr sz="1600" b="1" i="0">
                <a:solidFill>
                  <a:schemeClr val="accent1"/>
                </a:solidFill>
                <a:latin typeface="Segoe Sans Display Semibold" pitchFamily="2" charset="0"/>
                <a:cs typeface="Segoe Sans Display Semibold" pitchFamily="2" charset="0"/>
              </a:defRPr>
            </a:lvl1pPr>
          </a:lstStyle>
          <a:p>
            <a:pPr lvl="0"/>
            <a:r>
              <a:rPr lang="en-US"/>
              <a:t>Click to edit text styles</a:t>
            </a:r>
          </a:p>
        </p:txBody>
      </p:sp>
      <p:sp>
        <p:nvSpPr>
          <p:cNvPr id="25" name="Text Placeholder 9">
            <a:extLst>
              <a:ext uri="{FF2B5EF4-FFF2-40B4-BE49-F238E27FC236}">
                <a16:creationId xmlns:a16="http://schemas.microsoft.com/office/drawing/2014/main" id="{7614A884-0AD6-4A85-A432-2B13E7464DA9}"/>
              </a:ext>
            </a:extLst>
          </p:cNvPr>
          <p:cNvSpPr>
            <a:spLocks noGrp="1"/>
          </p:cNvSpPr>
          <p:nvPr>
            <p:ph type="body" sz="quarter" idx="15"/>
          </p:nvPr>
        </p:nvSpPr>
        <p:spPr>
          <a:xfrm>
            <a:off x="2849007" y="227647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Text Placeholder 11">
            <a:extLst>
              <a:ext uri="{FF2B5EF4-FFF2-40B4-BE49-F238E27FC236}">
                <a16:creationId xmlns:a16="http://schemas.microsoft.com/office/drawing/2014/main" id="{7D8FFDED-9FE5-4D94-8EB0-7D645C10FBFF}"/>
              </a:ext>
            </a:extLst>
          </p:cNvPr>
          <p:cNvSpPr>
            <a:spLocks noGrp="1"/>
          </p:cNvSpPr>
          <p:nvPr>
            <p:ph type="body" sz="quarter" idx="18" hasCustomPrompt="1"/>
          </p:nvPr>
        </p:nvSpPr>
        <p:spPr>
          <a:xfrm>
            <a:off x="5113814" y="1438275"/>
            <a:ext cx="1965960" cy="492443"/>
          </a:xfrm>
        </p:spPr>
        <p:txBody>
          <a:bodyPr anchor="t"/>
          <a:lstStyle>
            <a:lvl1pPr marL="0" indent="0">
              <a:spcBef>
                <a:spcPts val="0"/>
              </a:spcBef>
              <a:buNone/>
              <a:defRPr sz="1600" b="1" i="0">
                <a:solidFill>
                  <a:schemeClr val="accent1"/>
                </a:solidFill>
                <a:latin typeface="Segoe Sans Display Semibold" pitchFamily="2" charset="0"/>
                <a:cs typeface="Segoe Sans Display Semibold" pitchFamily="2" charset="0"/>
              </a:defRPr>
            </a:lvl1pPr>
          </a:lstStyle>
          <a:p>
            <a:pPr lvl="0"/>
            <a:r>
              <a:rPr lang="en-US"/>
              <a:t>Click to edit text styles</a:t>
            </a:r>
          </a:p>
        </p:txBody>
      </p:sp>
      <p:sp>
        <p:nvSpPr>
          <p:cNvPr id="27" name="Text Placeholder 7">
            <a:extLst>
              <a:ext uri="{FF2B5EF4-FFF2-40B4-BE49-F238E27FC236}">
                <a16:creationId xmlns:a16="http://schemas.microsoft.com/office/drawing/2014/main" id="{D429D954-9297-44FA-B7BD-56586012419C}"/>
              </a:ext>
            </a:extLst>
          </p:cNvPr>
          <p:cNvSpPr>
            <a:spLocks noGrp="1"/>
          </p:cNvSpPr>
          <p:nvPr>
            <p:ph type="body" sz="quarter" idx="19"/>
          </p:nvPr>
        </p:nvSpPr>
        <p:spPr>
          <a:xfrm>
            <a:off x="5113814" y="228311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Text Placeholder 11">
            <a:extLst>
              <a:ext uri="{FF2B5EF4-FFF2-40B4-BE49-F238E27FC236}">
                <a16:creationId xmlns:a16="http://schemas.microsoft.com/office/drawing/2014/main" id="{04D43B0D-50F8-4F63-AFA3-34A46F42E816}"/>
              </a:ext>
            </a:extLst>
          </p:cNvPr>
          <p:cNvSpPr>
            <a:spLocks noGrp="1"/>
          </p:cNvSpPr>
          <p:nvPr>
            <p:ph type="body" sz="quarter" idx="20" hasCustomPrompt="1"/>
          </p:nvPr>
        </p:nvSpPr>
        <p:spPr>
          <a:xfrm>
            <a:off x="7378621" y="1438275"/>
            <a:ext cx="1965960" cy="492443"/>
          </a:xfrm>
        </p:spPr>
        <p:txBody>
          <a:bodyPr anchor="t"/>
          <a:lstStyle>
            <a:lvl1pPr marL="0" indent="0">
              <a:spcBef>
                <a:spcPts val="0"/>
              </a:spcBef>
              <a:buNone/>
              <a:defRPr sz="1600" b="1" i="0">
                <a:solidFill>
                  <a:schemeClr val="accent1"/>
                </a:solidFill>
                <a:latin typeface="Segoe Sans Display Semibold" pitchFamily="2" charset="0"/>
                <a:cs typeface="Segoe Sans Display Semibold" pitchFamily="2" charset="0"/>
              </a:defRPr>
            </a:lvl1pPr>
          </a:lstStyle>
          <a:p>
            <a:pPr lvl="0"/>
            <a:r>
              <a:rPr lang="en-US"/>
              <a:t>Click to edit text styles</a:t>
            </a:r>
          </a:p>
        </p:txBody>
      </p:sp>
      <p:sp>
        <p:nvSpPr>
          <p:cNvPr id="29" name="Text Placeholder 9">
            <a:extLst>
              <a:ext uri="{FF2B5EF4-FFF2-40B4-BE49-F238E27FC236}">
                <a16:creationId xmlns:a16="http://schemas.microsoft.com/office/drawing/2014/main" id="{804CEFDA-6A6F-42D3-B65C-4BE1054C905E}"/>
              </a:ext>
            </a:extLst>
          </p:cNvPr>
          <p:cNvSpPr>
            <a:spLocks noGrp="1"/>
          </p:cNvSpPr>
          <p:nvPr>
            <p:ph type="body" sz="quarter" idx="21"/>
          </p:nvPr>
        </p:nvSpPr>
        <p:spPr>
          <a:xfrm>
            <a:off x="7378621" y="227647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11">
            <a:extLst>
              <a:ext uri="{FF2B5EF4-FFF2-40B4-BE49-F238E27FC236}">
                <a16:creationId xmlns:a16="http://schemas.microsoft.com/office/drawing/2014/main" id="{540485AC-5036-400C-92C3-D3E9EC0252BC}"/>
              </a:ext>
            </a:extLst>
          </p:cNvPr>
          <p:cNvSpPr>
            <a:spLocks noGrp="1"/>
          </p:cNvSpPr>
          <p:nvPr>
            <p:ph type="body" sz="quarter" idx="22" hasCustomPrompt="1"/>
          </p:nvPr>
        </p:nvSpPr>
        <p:spPr>
          <a:xfrm>
            <a:off x="9643428" y="1438275"/>
            <a:ext cx="1965960" cy="492443"/>
          </a:xfrm>
        </p:spPr>
        <p:txBody>
          <a:bodyPr anchor="t"/>
          <a:lstStyle>
            <a:lvl1pPr marL="0" indent="0">
              <a:spcBef>
                <a:spcPts val="0"/>
              </a:spcBef>
              <a:buNone/>
              <a:defRPr sz="1600" b="1" i="0">
                <a:solidFill>
                  <a:schemeClr val="accent1"/>
                </a:solidFill>
                <a:latin typeface="Segoe Sans Display Semibold" pitchFamily="2" charset="0"/>
                <a:cs typeface="Segoe Sans Display Semibold" pitchFamily="2" charset="0"/>
              </a:defRPr>
            </a:lvl1pPr>
          </a:lstStyle>
          <a:p>
            <a:pPr lvl="0"/>
            <a:r>
              <a:rPr lang="en-US"/>
              <a:t>Click to edit text styles</a:t>
            </a:r>
          </a:p>
        </p:txBody>
      </p:sp>
      <p:sp>
        <p:nvSpPr>
          <p:cNvPr id="12" name="Text Placeholder 9">
            <a:extLst>
              <a:ext uri="{FF2B5EF4-FFF2-40B4-BE49-F238E27FC236}">
                <a16:creationId xmlns:a16="http://schemas.microsoft.com/office/drawing/2014/main" id="{F90290A2-7689-4DF5-971A-36C2D9173411}"/>
              </a:ext>
            </a:extLst>
          </p:cNvPr>
          <p:cNvSpPr>
            <a:spLocks noGrp="1"/>
          </p:cNvSpPr>
          <p:nvPr>
            <p:ph type="body" sz="quarter" idx="23"/>
          </p:nvPr>
        </p:nvSpPr>
        <p:spPr>
          <a:xfrm>
            <a:off x="9643428" y="227647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6">
            <a:extLst>
              <a:ext uri="{FF2B5EF4-FFF2-40B4-BE49-F238E27FC236}">
                <a16:creationId xmlns:a16="http://schemas.microsoft.com/office/drawing/2014/main" id="{7B0422C1-FB4E-64F8-296F-F4E83E7B13DF}"/>
              </a:ext>
            </a:extLst>
          </p:cNvPr>
          <p:cNvSpPr>
            <a:spLocks noGrp="1"/>
          </p:cNvSpPr>
          <p:nvPr>
            <p:ph type="title"/>
          </p:nvPr>
        </p:nvSpPr>
        <p:spPr>
          <a:xfrm>
            <a:off x="588263" y="457200"/>
            <a:ext cx="11018520" cy="430887"/>
          </a:xfrm>
        </p:spPr>
        <p:txBody>
          <a:bodyPr/>
          <a:lstStyle>
            <a:lvl1pPr>
              <a:defRPr sz="2800" b="1" i="0">
                <a:latin typeface="Segoe Sans Display Semibold" pitchFamily="2" charset="0"/>
                <a:cs typeface="Segoe Sans Display Semibold" pitchFamily="2" charset="0"/>
              </a:defRPr>
            </a:lvl1pPr>
          </a:lstStyle>
          <a:p>
            <a:r>
              <a:rPr lang="en-US"/>
              <a:t>Click to edit Master title style</a:t>
            </a:r>
          </a:p>
        </p:txBody>
      </p:sp>
    </p:spTree>
    <p:extLst>
      <p:ext uri="{BB962C8B-B14F-4D97-AF65-F5344CB8AC3E}">
        <p14:creationId xmlns:p14="http://schemas.microsoft.com/office/powerpoint/2010/main" val="127233236"/>
      </p:ext>
    </p:extLst>
  </p:cSld>
  <p:clrMapOvr>
    <a:masterClrMapping/>
  </p:clrMapOvr>
  <p:transition>
    <p:fade/>
  </p:transition>
  <p:extLst>
    <p:ext uri="{DCECCB84-F9BA-43D5-87BE-67443E8EF086}">
      <p15:sldGuideLst xmlns:p15="http://schemas.microsoft.com/office/powerpoint/2012/main">
        <p15:guide id="4" orient="horz" pos="906">
          <p15:clr>
            <a:srgbClr val="5ACBF0"/>
          </p15:clr>
        </p15:guide>
        <p15:guide id="5" orient="horz" pos="288">
          <p15:clr>
            <a:srgbClr val="5ACBF0"/>
          </p15:clr>
        </p15:guide>
        <p15:guide id="6" pos="1610">
          <p15:clr>
            <a:srgbClr val="5ACBF0"/>
          </p15:clr>
        </p15:guide>
        <p15:guide id="7" pos="1795">
          <p15:clr>
            <a:srgbClr val="5ACBF0"/>
          </p15:clr>
        </p15:guide>
        <p15:guide id="8" pos="3035">
          <p15:clr>
            <a:srgbClr val="5ACBF0"/>
          </p15:clr>
        </p15:guide>
        <p15:guide id="9" pos="3221">
          <p15:clr>
            <a:srgbClr val="5ACBF0"/>
          </p15:clr>
        </p15:guide>
        <p15:guide id="10" pos="4461">
          <p15:clr>
            <a:srgbClr val="5ACBF0"/>
          </p15:clr>
        </p15:guide>
        <p15:guide id="11" pos="5890">
          <p15:clr>
            <a:srgbClr val="5ACBF0"/>
          </p15:clr>
        </p15:guide>
        <p15:guide id="12" orient="horz" pos="1436">
          <p15:clr>
            <a:srgbClr val="5ACBF0"/>
          </p15:clr>
        </p15:guide>
        <p15:guide id="13" pos="4646">
          <p15:clr>
            <a:srgbClr val="5ACBF0"/>
          </p15:clr>
        </p15:guide>
        <p15:guide id="14" pos="6072">
          <p15:clr>
            <a:srgbClr val="5ACBF0"/>
          </p15:clr>
        </p15:guide>
      </p15:sldGuideLst>
    </p:ext>
  </p:extLst>
</p:sldLayout>
</file>

<file path=ppt/slideLayouts/slideLayout93.xml><?xml version="1.0" encoding="utf-8"?>
<p:sldLayout xmlns:a="http://schemas.openxmlformats.org/drawingml/2006/main" xmlns:r="http://schemas.openxmlformats.org/officeDocument/2006/relationships" xmlns:p="http://schemas.openxmlformats.org/presentationml/2006/main" showMasterSp="0" preserve="1">
  <p:cSld name="Title Only">
    <p:spTree>
      <p:nvGrpSpPr>
        <p:cNvPr id="1" name=""/>
        <p:cNvGrpSpPr/>
        <p:nvPr/>
      </p:nvGrpSpPr>
      <p:grpSpPr>
        <a:xfrm>
          <a:off x="0" y="0"/>
          <a:ext cx="0" cy="0"/>
          <a:chOff x="0" y="0"/>
          <a:chExt cx="0" cy="0"/>
        </a:xfrm>
      </p:grpSpPr>
      <p:sp>
        <p:nvSpPr>
          <p:cNvPr id="3" name="Title 6">
            <a:extLst>
              <a:ext uri="{FF2B5EF4-FFF2-40B4-BE49-F238E27FC236}">
                <a16:creationId xmlns:a16="http://schemas.microsoft.com/office/drawing/2014/main" id="{11DCB628-7CC1-0234-DEFA-BB347232CE0D}"/>
              </a:ext>
            </a:extLst>
          </p:cNvPr>
          <p:cNvSpPr txBox="1">
            <a:spLocks/>
          </p:cNvSpPr>
          <p:nvPr/>
        </p:nvSpPr>
        <p:spPr>
          <a:xfrm>
            <a:off x="588263" y="457200"/>
            <a:ext cx="11018520" cy="430887"/>
          </a:xfrm>
          <a:prstGeom prst="rect">
            <a:avLst/>
          </a:prstGeom>
        </p:spPr>
        <p:txBody>
          <a:bodyPr vert="horz" wrap="square" lIns="0" tIns="0" rIns="0" bIns="0" rtlCol="0" anchor="t">
            <a:spAutoFit/>
          </a:bodyPr>
          <a:lstStyle>
            <a:lvl1pPr algn="l" defTabSz="932742" rtl="0" eaLnBrk="1" latinLnBrk="0" hangingPunct="1">
              <a:lnSpc>
                <a:spcPct val="100000"/>
              </a:lnSpc>
              <a:spcBef>
                <a:spcPct val="0"/>
              </a:spcBef>
              <a:buNone/>
              <a:defRPr lang="en-US" sz="2800" b="1" i="0" kern="1200" cap="none" spc="-50" baseline="0" dirty="0" smtClean="0">
                <a:ln w="3175">
                  <a:noFill/>
                </a:ln>
                <a:solidFill>
                  <a:schemeClr val="tx1"/>
                </a:solidFill>
                <a:effectLst/>
                <a:latin typeface="+mj-lt"/>
                <a:ea typeface="+mn-ea"/>
                <a:cs typeface="Segoe Sans Text Semibold" pitchFamily="2" charset="0"/>
              </a:defRPr>
            </a:lvl1pPr>
          </a:lstStyle>
          <a:p>
            <a:r>
              <a:rPr lang="en-US" b="1" i="0">
                <a:latin typeface="Segoe Sans Display Semibold" pitchFamily="2" charset="0"/>
                <a:cs typeface="Segoe Sans Display Semibold" pitchFamily="2" charset="0"/>
              </a:rPr>
              <a:t>Click to edit Master title style</a:t>
            </a:r>
          </a:p>
        </p:txBody>
      </p:sp>
    </p:spTree>
    <p:extLst>
      <p:ext uri="{BB962C8B-B14F-4D97-AF65-F5344CB8AC3E}">
        <p14:creationId xmlns:p14="http://schemas.microsoft.com/office/powerpoint/2010/main" val="2304492813"/>
      </p:ext>
    </p:extLst>
  </p:cSld>
  <p:clrMapOvr>
    <a:masterClrMapping/>
  </p:clrMapOvr>
  <p:transition>
    <p:fade/>
  </p:transition>
  <p:hf sldNum="0" hdr="0" ftr="0" dt="0"/>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94.xml><?xml version="1.0" encoding="utf-8"?>
<p:sldLayout xmlns:a="http://schemas.openxmlformats.org/drawingml/2006/main" xmlns:r="http://schemas.openxmlformats.org/officeDocument/2006/relationships" xmlns:p="http://schemas.openxmlformats.org/presentationml/2006/main" showMasterSp="0" preserve="1">
  <p:cSld name="Title Only - left side ">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88264" y="2998113"/>
            <a:ext cx="4127692" cy="861774"/>
          </a:xfrm>
        </p:spPr>
        <p:txBody>
          <a:bodyPr wrap="square" anchor="ctr">
            <a:spAutoFit/>
          </a:bodyPr>
          <a:lstStyle>
            <a:lvl1pPr>
              <a:defRPr b="1" i="0">
                <a:solidFill>
                  <a:schemeClr val="accent1"/>
                </a:solidFill>
                <a:latin typeface="Segoe Sans Display Semibold" pitchFamily="2" charset="0"/>
                <a:cs typeface="Segoe Sans Display Semibold" pitchFamily="2" charset="0"/>
              </a:defRPr>
            </a:lvl1pPr>
          </a:lstStyle>
          <a:p>
            <a:r>
              <a:rPr lang="en-US"/>
              <a:t>Click to edit Master title style</a:t>
            </a:r>
          </a:p>
        </p:txBody>
      </p:sp>
    </p:spTree>
    <p:extLst>
      <p:ext uri="{BB962C8B-B14F-4D97-AF65-F5344CB8AC3E}">
        <p14:creationId xmlns:p14="http://schemas.microsoft.com/office/powerpoint/2010/main" val="2878504404"/>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30" orient="horz" pos="288">
          <p15:clr>
            <a:srgbClr val="5ACBF0"/>
          </p15:clr>
        </p15:guide>
        <p15:guide id="32" orient="horz" pos="2160">
          <p15:clr>
            <a:srgbClr val="5ACBF0"/>
          </p15:clr>
        </p15:guide>
        <p15:guide id="33" pos="2976">
          <p15:clr>
            <a:srgbClr val="5ACBF0"/>
          </p15:clr>
        </p15:guide>
        <p15:guide id="34" pos="3336">
          <p15:clr>
            <a:srgbClr val="5ACBF0"/>
          </p15:clr>
        </p15:guide>
      </p15:sldGuideLst>
    </p:ext>
  </p:extLst>
</p:sldLayout>
</file>

<file path=ppt/slideLayouts/slideLayout95.xml><?xml version="1.0" encoding="utf-8"?>
<p:sldLayout xmlns:a="http://schemas.openxmlformats.org/drawingml/2006/main" xmlns:r="http://schemas.openxmlformats.org/officeDocument/2006/relationships" xmlns:p="http://schemas.openxmlformats.org/presentationml/2006/main" showMasterSp="0">
  <p:cSld name="Small title - half page">
    <p:spTree>
      <p:nvGrpSpPr>
        <p:cNvPr id="1" name=""/>
        <p:cNvGrpSpPr/>
        <p:nvPr/>
      </p:nvGrpSpPr>
      <p:grpSpPr>
        <a:xfrm>
          <a:off x="0" y="0"/>
          <a:ext cx="0" cy="0"/>
          <a:chOff x="0" y="0"/>
          <a:chExt cx="0" cy="0"/>
        </a:xfrm>
      </p:grpSpPr>
      <p:sp>
        <p:nvSpPr>
          <p:cNvPr id="3" name="Title 6">
            <a:extLst>
              <a:ext uri="{FF2B5EF4-FFF2-40B4-BE49-F238E27FC236}">
                <a16:creationId xmlns:a16="http://schemas.microsoft.com/office/drawing/2014/main" id="{858B6245-E099-679C-77B1-776AD302331A}"/>
              </a:ext>
            </a:extLst>
          </p:cNvPr>
          <p:cNvSpPr>
            <a:spLocks noGrp="1"/>
          </p:cNvSpPr>
          <p:nvPr>
            <p:ph type="title"/>
          </p:nvPr>
        </p:nvSpPr>
        <p:spPr>
          <a:xfrm>
            <a:off x="588263" y="457200"/>
            <a:ext cx="11018520" cy="430887"/>
          </a:xfrm>
        </p:spPr>
        <p:txBody>
          <a:bodyPr/>
          <a:lstStyle>
            <a:lvl1pPr>
              <a:defRPr sz="2800" b="1" i="0">
                <a:latin typeface="Segoe Sans Display Semibold" pitchFamily="2" charset="0"/>
                <a:cs typeface="Segoe Sans Display Semibold" pitchFamily="2" charset="0"/>
              </a:defRPr>
            </a:lvl1pPr>
          </a:lstStyle>
          <a:p>
            <a:r>
              <a:rPr lang="en-US"/>
              <a:t>Click to edit Master title style</a:t>
            </a:r>
          </a:p>
        </p:txBody>
      </p:sp>
    </p:spTree>
    <p:extLst>
      <p:ext uri="{BB962C8B-B14F-4D97-AF65-F5344CB8AC3E}">
        <p14:creationId xmlns:p14="http://schemas.microsoft.com/office/powerpoint/2010/main" val="1799759632"/>
      </p:ext>
    </p:extLst>
  </p:cSld>
  <p:clrMapOvr>
    <a:masterClrMapping/>
  </p:clrMapOvr>
  <p:transition>
    <p:fade/>
  </p:transition>
  <p:hf sldNum="0" hdr="0" ftr="0" dt="0"/>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52">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guide id="31" pos="3840">
          <p15:clr>
            <a:srgbClr val="5ACBF0"/>
          </p15:clr>
        </p15:guide>
      </p15:sldGuideLst>
    </p:ext>
  </p:extLst>
</p:sldLayout>
</file>

<file path=ppt/slideLayouts/slideLayout96.xml><?xml version="1.0" encoding="utf-8"?>
<p:sldLayout xmlns:a="http://schemas.openxmlformats.org/drawingml/2006/main" xmlns:r="http://schemas.openxmlformats.org/officeDocument/2006/relationships" xmlns:p="http://schemas.openxmlformats.org/presentationml/2006/main" showMasterSp="0" preserve="1">
  <p:cSld name="Section Title graphic 2">
    <p:spTree>
      <p:nvGrpSpPr>
        <p:cNvPr id="1" name=""/>
        <p:cNvGrpSpPr/>
        <p:nvPr/>
      </p:nvGrpSpPr>
      <p:grpSpPr>
        <a:xfrm>
          <a:off x="0" y="0"/>
          <a:ext cx="0" cy="0"/>
          <a:chOff x="0" y="0"/>
          <a:chExt cx="0" cy="0"/>
        </a:xfrm>
      </p:grpSpPr>
      <p:pic>
        <p:nvPicPr>
          <p:cNvPr id="11" name="Picture 10" descr="A person smiling with her hand up&#10;&#10;Description automatically generated">
            <a:extLst>
              <a:ext uri="{FF2B5EF4-FFF2-40B4-BE49-F238E27FC236}">
                <a16:creationId xmlns:a16="http://schemas.microsoft.com/office/drawing/2014/main" id="{B89AC358-C00A-E0C8-D68E-CB1E426B7AF3}"/>
              </a:ext>
            </a:extLst>
          </p:cNvPr>
          <p:cNvPicPr>
            <a:picLocks/>
          </p:cNvPicPr>
          <p:nvPr/>
        </p:nvPicPr>
        <p:blipFill>
          <a:blip r:embed="rId2"/>
          <a:stretch>
            <a:fillRect/>
          </a:stretch>
        </p:blipFill>
        <p:spPr>
          <a:xfrm>
            <a:off x="1524" y="0"/>
            <a:ext cx="12188952" cy="6858000"/>
          </a:xfrm>
          <a:prstGeom prst="rect">
            <a:avLst/>
          </a:prstGeom>
        </p:spPr>
      </p:pic>
      <p:sp>
        <p:nvSpPr>
          <p:cNvPr id="2" name="Title 1"/>
          <p:cNvSpPr>
            <a:spLocks noGrp="1"/>
          </p:cNvSpPr>
          <p:nvPr>
            <p:ph type="title" hasCustomPrompt="1"/>
          </p:nvPr>
        </p:nvSpPr>
        <p:spPr>
          <a:xfrm>
            <a:off x="585216" y="3035808"/>
            <a:ext cx="4399379" cy="498598"/>
          </a:xfrm>
          <a:noFill/>
        </p:spPr>
        <p:txBody>
          <a:bodyPr wrap="square" lIns="0" tIns="0" rIns="0" bIns="0" anchor="b" anchorCtr="0">
            <a:spAutoFit/>
          </a:bodyPr>
          <a:lstStyle>
            <a:lvl1pPr algn="l" defTabSz="932742" rtl="0" eaLnBrk="1" latinLnBrk="0" hangingPunct="1">
              <a:lnSpc>
                <a:spcPct val="90000"/>
              </a:lnSpc>
              <a:spcBef>
                <a:spcPct val="0"/>
              </a:spcBef>
              <a:buNone/>
              <a:defRPr lang="en-US" sz="3600" b="1" i="0" kern="1200" cap="none" spc="-50" baseline="0" dirty="0">
                <a:ln w="3175">
                  <a:noFill/>
                </a:ln>
                <a:solidFill>
                  <a:srgbClr val="C03BC4"/>
                </a:solidFill>
                <a:effectLst/>
                <a:latin typeface="Segoe Sans Display Semibold" pitchFamily="2" charset="0"/>
                <a:ea typeface="+mn-ea"/>
                <a:cs typeface="Segoe Sans Display Semibold" pitchFamily="2" charset="0"/>
              </a:defRPr>
            </a:lvl1pPr>
          </a:lstStyle>
          <a:p>
            <a:r>
              <a:rPr lang="en-US"/>
              <a:t>Section title</a:t>
            </a:r>
          </a:p>
        </p:txBody>
      </p:sp>
      <p:sp>
        <p:nvSpPr>
          <p:cNvPr id="4" name="Rectangle 3">
            <a:extLst>
              <a:ext uri="{FF2B5EF4-FFF2-40B4-BE49-F238E27FC236}">
                <a16:creationId xmlns:a16="http://schemas.microsoft.com/office/drawing/2014/main" id="{A8ECC06A-4EF6-2DE1-A17B-F51606931346}"/>
              </a:ext>
            </a:extLst>
          </p:cNvPr>
          <p:cNvSpPr/>
          <p:nvPr userDrawn="1"/>
        </p:nvSpPr>
        <p:spPr bwMode="auto">
          <a:xfrm>
            <a:off x="6395722" y="0"/>
            <a:ext cx="5796278" cy="6858000"/>
          </a:xfrm>
          <a:prstGeom prst="rect">
            <a:avLst/>
          </a:prstGeom>
          <a:solidFill>
            <a:srgbClr val="F2F2F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b="0" i="0">
              <a:solidFill>
                <a:srgbClr val="FFFFFF"/>
              </a:solidFill>
              <a:ea typeface="Segoe UI" pitchFamily="34" charset="0"/>
              <a:cs typeface="Segoe Sans Text" pitchFamily="2" charset="0"/>
            </a:endParaRPr>
          </a:p>
        </p:txBody>
      </p:sp>
      <p:pic>
        <p:nvPicPr>
          <p:cNvPr id="5" name="Picture 4">
            <a:extLst>
              <a:ext uri="{FF2B5EF4-FFF2-40B4-BE49-F238E27FC236}">
                <a16:creationId xmlns:a16="http://schemas.microsoft.com/office/drawing/2014/main" id="{9888D982-402E-E93A-A1AB-B1867C30963A}"/>
              </a:ext>
            </a:extLst>
          </p:cNvPr>
          <p:cNvPicPr>
            <a:picLocks noChangeAspect="1"/>
          </p:cNvPicPr>
          <p:nvPr userDrawn="1"/>
        </p:nvPicPr>
        <p:blipFill rotWithShape="1">
          <a:blip r:embed="rId3"/>
          <a:srcRect l="29496" t="732" r="19816" b="24421"/>
          <a:stretch/>
        </p:blipFill>
        <p:spPr>
          <a:xfrm>
            <a:off x="6395722" y="-1"/>
            <a:ext cx="5796278" cy="6858001"/>
          </a:xfrm>
          <a:prstGeom prst="rect">
            <a:avLst/>
          </a:prstGeom>
        </p:spPr>
      </p:pic>
    </p:spTree>
    <p:extLst>
      <p:ext uri="{BB962C8B-B14F-4D97-AF65-F5344CB8AC3E}">
        <p14:creationId xmlns:p14="http://schemas.microsoft.com/office/powerpoint/2010/main" val="22777472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35">
          <p15:clr>
            <a:srgbClr val="5ACBF0"/>
          </p15:clr>
        </p15:guide>
        <p15:guide id="3" orient="horz" pos="1910">
          <p15:clr>
            <a:srgbClr val="5ACBF0"/>
          </p15:clr>
        </p15:guide>
      </p15:sldGuideLst>
    </p:ext>
  </p:extLst>
</p:sldLayout>
</file>

<file path=ppt/slideLayouts/slideLayout97.xml><?xml version="1.0" encoding="utf-8"?>
<p:sldLayout xmlns:a="http://schemas.openxmlformats.org/drawingml/2006/main" xmlns:r="http://schemas.openxmlformats.org/officeDocument/2006/relationships" xmlns:p="http://schemas.openxmlformats.org/presentationml/2006/main" showMasterSp="0" preserve="1">
  <p:cSld name="1_Section Title graphic 2">
    <p:spTree>
      <p:nvGrpSpPr>
        <p:cNvPr id="1" name=""/>
        <p:cNvGrpSpPr/>
        <p:nvPr/>
      </p:nvGrpSpPr>
      <p:grpSpPr>
        <a:xfrm>
          <a:off x="0" y="0"/>
          <a:ext cx="0" cy="0"/>
          <a:chOff x="0" y="0"/>
          <a:chExt cx="0" cy="0"/>
        </a:xfrm>
      </p:grpSpPr>
      <p:pic>
        <p:nvPicPr>
          <p:cNvPr id="5" name="Picture 4" descr="Computer generated graphic of a vibrant and cheerful work station.">
            <a:extLst>
              <a:ext uri="{FF2B5EF4-FFF2-40B4-BE49-F238E27FC236}">
                <a16:creationId xmlns:a16="http://schemas.microsoft.com/office/drawing/2014/main" id="{4D8B0274-0436-AC9E-80EC-E8CF0A29207E}"/>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6909"/>
          <a:stretch/>
        </p:blipFill>
        <p:spPr>
          <a:xfrm>
            <a:off x="6096000" y="0"/>
            <a:ext cx="6096000" cy="6858000"/>
          </a:xfrm>
          <a:prstGeom prst="rect">
            <a:avLst/>
          </a:prstGeom>
        </p:spPr>
      </p:pic>
      <p:sp>
        <p:nvSpPr>
          <p:cNvPr id="2" name="Title 1"/>
          <p:cNvSpPr>
            <a:spLocks noGrp="1"/>
          </p:cNvSpPr>
          <p:nvPr>
            <p:ph type="title" hasCustomPrompt="1"/>
          </p:nvPr>
        </p:nvSpPr>
        <p:spPr>
          <a:xfrm>
            <a:off x="585217" y="3035808"/>
            <a:ext cx="3992360" cy="498598"/>
          </a:xfrm>
          <a:noFill/>
        </p:spPr>
        <p:txBody>
          <a:bodyPr wrap="square" lIns="0" tIns="0" rIns="0" bIns="0" anchor="b" anchorCtr="0">
            <a:spAutoFit/>
          </a:bodyPr>
          <a:lstStyle>
            <a:lvl1pPr algn="l" defTabSz="932742" rtl="0" eaLnBrk="1" latinLnBrk="0" hangingPunct="1">
              <a:lnSpc>
                <a:spcPct val="90000"/>
              </a:lnSpc>
              <a:spcBef>
                <a:spcPct val="0"/>
              </a:spcBef>
              <a:buNone/>
              <a:defRPr lang="en-US" sz="3600" b="1" i="0" kern="1200" cap="none" spc="-50" baseline="0" dirty="0">
                <a:ln w="3175">
                  <a:noFill/>
                </a:ln>
                <a:solidFill>
                  <a:schemeClr val="tx2"/>
                </a:solidFill>
                <a:effectLst/>
                <a:latin typeface="Segoe Sans Display Semibold" pitchFamily="2" charset="0"/>
                <a:ea typeface="+mn-ea"/>
                <a:cs typeface="Segoe Sans Display Semibold" pitchFamily="2" charset="0"/>
              </a:defRPr>
            </a:lvl1pPr>
          </a:lstStyle>
          <a:p>
            <a:r>
              <a:rPr lang="en-US"/>
              <a:t>Section title</a:t>
            </a:r>
          </a:p>
        </p:txBody>
      </p:sp>
    </p:spTree>
    <p:extLst>
      <p:ext uri="{BB962C8B-B14F-4D97-AF65-F5344CB8AC3E}">
        <p14:creationId xmlns:p14="http://schemas.microsoft.com/office/powerpoint/2010/main" val="30283873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extLst>
    <p:ext uri="{DCECCB84-F9BA-43D5-87BE-67443E8EF086}">
      <p15:sldGuideLst xmlns:p15="http://schemas.microsoft.com/office/powerpoint/2012/main">
        <p15:guide id="1" orient="horz" pos="2160">
          <p15:clr>
            <a:srgbClr val="FBAE40"/>
          </p15:clr>
        </p15:guide>
        <p15:guide id="2" pos="6135">
          <p15:clr>
            <a:srgbClr val="5ACBF0"/>
          </p15:clr>
        </p15:guide>
        <p15:guide id="3" orient="horz" pos="1910">
          <p15:clr>
            <a:srgbClr val="5ACBF0"/>
          </p15:clr>
        </p15:guide>
      </p15:sldGuideLst>
    </p:ext>
  </p:extLst>
</p:sldLayout>
</file>

<file path=ppt/slideLayouts/slideLayout98.xml><?xml version="1.0" encoding="utf-8"?>
<p:sldLayout xmlns:a="http://schemas.openxmlformats.org/drawingml/2006/main" xmlns:r="http://schemas.openxmlformats.org/officeDocument/2006/relationships" xmlns:p="http://schemas.openxmlformats.org/presentationml/2006/main" showMasterSp="0" preserve="1">
  <p:cSld name="4_Section Title graphic 2">
    <p:spTree>
      <p:nvGrpSpPr>
        <p:cNvPr id="1" name=""/>
        <p:cNvGrpSpPr/>
        <p:nvPr/>
      </p:nvGrpSpPr>
      <p:grpSpPr>
        <a:xfrm>
          <a:off x="0" y="0"/>
          <a:ext cx="0" cy="0"/>
          <a:chOff x="0" y="0"/>
          <a:chExt cx="0" cy="0"/>
        </a:xfrm>
      </p:grpSpPr>
      <p:pic>
        <p:nvPicPr>
          <p:cNvPr id="4" name="Picture 3" descr="Graphic image of a man and woman placed inside of a circle grid.">
            <a:extLst>
              <a:ext uri="{FF2B5EF4-FFF2-40B4-BE49-F238E27FC236}">
                <a16:creationId xmlns:a16="http://schemas.microsoft.com/office/drawing/2014/main" id="{740DD853-A881-FBD4-A8FC-106405887BBA}"/>
              </a:ext>
            </a:extLst>
          </p:cNvPr>
          <p:cNvPicPr>
            <a:picLocks noChangeAspect="1"/>
          </p:cNvPicPr>
          <p:nvPr/>
        </p:nvPicPr>
        <p:blipFill>
          <a:blip r:embed="rId2" cstate="screen">
            <a:extLst>
              <a:ext uri="{28A0092B-C50C-407E-A947-70E740481C1C}">
                <a14:useLocalDpi xmlns:a14="http://schemas.microsoft.com/office/drawing/2010/main"/>
              </a:ext>
            </a:extLst>
          </a:blip>
          <a:srcRect l="2921" r="2921"/>
          <a:stretch/>
        </p:blipFill>
        <p:spPr>
          <a:xfrm>
            <a:off x="5875153" y="425446"/>
            <a:ext cx="5861764" cy="6138867"/>
          </a:xfrm>
          <a:prstGeom prst="rect">
            <a:avLst/>
          </a:prstGeom>
        </p:spPr>
      </p:pic>
      <p:sp>
        <p:nvSpPr>
          <p:cNvPr id="2" name="Title 1"/>
          <p:cNvSpPr>
            <a:spLocks noGrp="1"/>
          </p:cNvSpPr>
          <p:nvPr>
            <p:ph type="title" hasCustomPrompt="1"/>
          </p:nvPr>
        </p:nvSpPr>
        <p:spPr>
          <a:xfrm>
            <a:off x="585217" y="3035808"/>
            <a:ext cx="4193082" cy="498598"/>
          </a:xfrm>
          <a:noFill/>
        </p:spPr>
        <p:txBody>
          <a:bodyPr wrap="square" lIns="0" tIns="0" rIns="0" bIns="0" anchor="b" anchorCtr="0">
            <a:spAutoFit/>
          </a:bodyPr>
          <a:lstStyle>
            <a:lvl1pPr algn="l" defTabSz="932742" rtl="0" eaLnBrk="1" latinLnBrk="0" hangingPunct="1">
              <a:lnSpc>
                <a:spcPct val="90000"/>
              </a:lnSpc>
              <a:spcBef>
                <a:spcPct val="0"/>
              </a:spcBef>
              <a:buNone/>
              <a:defRPr lang="en-US" sz="3600" b="1" i="0" kern="1200" cap="none" spc="-50" baseline="0" dirty="0">
                <a:ln w="3175">
                  <a:noFill/>
                </a:ln>
                <a:solidFill>
                  <a:schemeClr val="accent1"/>
                </a:solidFill>
                <a:effectLst/>
                <a:latin typeface="Segoe Sans Display Semibold" pitchFamily="2" charset="0"/>
                <a:ea typeface="+mn-ea"/>
                <a:cs typeface="Segoe Sans Display Semibold" pitchFamily="2" charset="0"/>
              </a:defRPr>
            </a:lvl1pPr>
          </a:lstStyle>
          <a:p>
            <a:r>
              <a:rPr lang="en-US"/>
              <a:t>Section title</a:t>
            </a:r>
          </a:p>
        </p:txBody>
      </p:sp>
    </p:spTree>
    <p:extLst>
      <p:ext uri="{BB962C8B-B14F-4D97-AF65-F5344CB8AC3E}">
        <p14:creationId xmlns:p14="http://schemas.microsoft.com/office/powerpoint/2010/main" val="16009045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extLst>
    <p:ext uri="{DCECCB84-F9BA-43D5-87BE-67443E8EF086}">
      <p15:sldGuideLst xmlns:p15="http://schemas.microsoft.com/office/powerpoint/2012/main">
        <p15:guide id="1" orient="horz" pos="2160">
          <p15:clr>
            <a:srgbClr val="FBAE40"/>
          </p15:clr>
        </p15:guide>
        <p15:guide id="2" pos="6135">
          <p15:clr>
            <a:srgbClr val="5ACBF0"/>
          </p15:clr>
        </p15:guide>
        <p15:guide id="3" orient="horz" pos="1910">
          <p15:clr>
            <a:srgbClr val="5ACBF0"/>
          </p15:clr>
        </p15:guide>
      </p15:sldGuideLst>
    </p:ext>
  </p:extLst>
</p:sldLayout>
</file>

<file path=ppt/slideLayouts/slideLayout99.xml><?xml version="1.0" encoding="utf-8"?>
<p:sldLayout xmlns:a="http://schemas.openxmlformats.org/drawingml/2006/main" xmlns:r="http://schemas.openxmlformats.org/officeDocument/2006/relationships" xmlns:p="http://schemas.openxmlformats.org/presentationml/2006/main" showMasterSp="0" preserve="1">
  <p:cSld name="3_Section Title graphic 2">
    <p:bg>
      <p:bgPr>
        <a:solidFill>
          <a:schemeClr val="accent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40DD853-A881-FBD4-A8FC-106405887BBA}"/>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6909"/>
          <a:stretch/>
        </p:blipFill>
        <p:spPr>
          <a:xfrm>
            <a:off x="6096000" y="-1"/>
            <a:ext cx="6095999" cy="6858001"/>
          </a:xfrm>
          <a:prstGeom prst="rect">
            <a:avLst/>
          </a:prstGeom>
        </p:spPr>
      </p:pic>
      <p:sp>
        <p:nvSpPr>
          <p:cNvPr id="2" name="Title 1"/>
          <p:cNvSpPr>
            <a:spLocks noGrp="1"/>
          </p:cNvSpPr>
          <p:nvPr>
            <p:ph type="title" hasCustomPrompt="1"/>
          </p:nvPr>
        </p:nvSpPr>
        <p:spPr>
          <a:xfrm>
            <a:off x="585217" y="3035808"/>
            <a:ext cx="4159628" cy="498598"/>
          </a:xfrm>
          <a:noFill/>
        </p:spPr>
        <p:txBody>
          <a:bodyPr wrap="square" lIns="0" tIns="0" rIns="0" bIns="0" anchor="b" anchorCtr="0">
            <a:spAutoFit/>
          </a:bodyPr>
          <a:lstStyle>
            <a:lvl1pPr algn="l" defTabSz="932742" rtl="0" eaLnBrk="1" latinLnBrk="0" hangingPunct="1">
              <a:lnSpc>
                <a:spcPct val="90000"/>
              </a:lnSpc>
              <a:spcBef>
                <a:spcPct val="0"/>
              </a:spcBef>
              <a:buNone/>
              <a:defRPr lang="en-US" sz="3600" b="1" i="0" kern="1200" cap="none" spc="-50" baseline="0" dirty="0">
                <a:ln w="3175">
                  <a:noFill/>
                </a:ln>
                <a:solidFill>
                  <a:schemeClr val="bg2"/>
                </a:solidFill>
                <a:effectLst/>
                <a:latin typeface="Segoe Sans Display Semibold" pitchFamily="2" charset="0"/>
                <a:ea typeface="+mn-ea"/>
                <a:cs typeface="Segoe Sans Display Semibold" pitchFamily="2" charset="0"/>
              </a:defRPr>
            </a:lvl1pPr>
          </a:lstStyle>
          <a:p>
            <a:r>
              <a:rPr lang="en-US"/>
              <a:t>Section title</a:t>
            </a:r>
          </a:p>
        </p:txBody>
      </p:sp>
    </p:spTree>
    <p:extLst>
      <p:ext uri="{BB962C8B-B14F-4D97-AF65-F5344CB8AC3E}">
        <p14:creationId xmlns:p14="http://schemas.microsoft.com/office/powerpoint/2010/main" val="18144687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extLst>
    <p:ext uri="{DCECCB84-F9BA-43D5-87BE-67443E8EF086}">
      <p15:sldGuideLst xmlns:p15="http://schemas.microsoft.com/office/powerpoint/2012/main">
        <p15:guide id="1" orient="horz" pos="2160">
          <p15:clr>
            <a:srgbClr val="FBAE40"/>
          </p15:clr>
        </p15:guide>
        <p15:guide id="2" pos="6135">
          <p15:clr>
            <a:srgbClr val="5ACBF0"/>
          </p15:clr>
        </p15:guide>
        <p15:guide id="3" orient="horz" pos="1910">
          <p15:clr>
            <a:srgbClr val="5ACBF0"/>
          </p15:clr>
        </p15:guide>
      </p15:sldGuideLst>
    </p:ext>
  </p:extLst>
</p:sldLayout>
</file>

<file path=ppt/slideLayouts/slideLayout100.xml><?xml version="1.0" encoding="utf-8"?>
<p:sldLayout xmlns:a="http://schemas.openxmlformats.org/drawingml/2006/main" xmlns:r="http://schemas.openxmlformats.org/officeDocument/2006/relationships" xmlns:p="http://schemas.openxmlformats.org/presentationml/2006/main" showMasterSp="0">
  <p:cSld name="Section Title photo">
    <p:bg>
      <p:bgPr>
        <a:solidFill>
          <a:schemeClr val="accent1"/>
        </a:solidFill>
        <a:effectLst/>
      </p:bgPr>
    </p:bg>
    <p:spTree>
      <p:nvGrpSpPr>
        <p:cNvPr id="1" name=""/>
        <p:cNvGrpSpPr/>
        <p:nvPr/>
      </p:nvGrpSpPr>
      <p:grpSpPr>
        <a:xfrm>
          <a:off x="0" y="0"/>
          <a:ext cx="0" cy="0"/>
          <a:chOff x="0" y="0"/>
          <a:chExt cx="0" cy="0"/>
        </a:xfrm>
      </p:grpSpPr>
      <p:sp>
        <p:nvSpPr>
          <p:cNvPr id="3" name="Picture Placeholder" descr="This photo is a 'placeholder' only. Drag or drop your photo here, or click and tap the center to insert a photo.">
            <a:extLst>
              <a:ext uri="{FF2B5EF4-FFF2-40B4-BE49-F238E27FC236}">
                <a16:creationId xmlns:a16="http://schemas.microsoft.com/office/drawing/2014/main" id="{31923810-A61E-F186-0CF4-30084473F56E}"/>
              </a:ext>
            </a:extLst>
          </p:cNvPr>
          <p:cNvSpPr>
            <a:spLocks noGrp="1"/>
          </p:cNvSpPr>
          <p:nvPr>
            <p:ph type="pic" sz="quarter" idx="12" hasCustomPrompt="1"/>
          </p:nvPr>
        </p:nvSpPr>
        <p:spPr bwMode="ltGray">
          <a:xfrm>
            <a:off x="6096000" y="1"/>
            <a:ext cx="6096000" cy="6857999"/>
          </a:xfrm>
          <a:blipFill dpi="0" rotWithShape="1">
            <a:blip r:embed="rId2" cstate="screen">
              <a:extLst>
                <a:ext uri="{28A0092B-C50C-407E-A947-70E740481C1C}">
                  <a14:useLocalDpi xmlns:a14="http://schemas.microsoft.com/office/drawing/2010/main"/>
                </a:ext>
              </a:extLst>
            </a:blip>
            <a:srcRect/>
            <a:stretch>
              <a:fillRect l="-4877" t="-7028" r="-3572" b="-7028"/>
            </a:stretch>
          </a:blipFill>
        </p:spPr>
        <p:txBody>
          <a:bodyPr lIns="0" tIns="2743200" rIns="0" anchor="t" anchorCtr="0">
            <a:noAutofit/>
          </a:bodyPr>
          <a:lstStyle>
            <a:lvl1pPr marL="0" indent="0" algn="ctr">
              <a:lnSpc>
                <a:spcPts val="1150"/>
              </a:lnSpc>
              <a:buNone/>
              <a:defRPr sz="1100" b="0" i="0">
                <a:solidFill>
                  <a:schemeClr val="accent4"/>
                </a:solidFill>
                <a:latin typeface="Segoe Sans Text" pitchFamily="2" charset="0"/>
                <a:cs typeface="Segoe Sans Text" pitchFamily="2" charset="0"/>
              </a:defRPr>
            </a:lvl1pPr>
          </a:lstStyle>
          <a:p>
            <a:r>
              <a:rPr lang="en-US"/>
              <a:t>Drag &amp; drop your photo </a:t>
            </a:r>
            <a:br>
              <a:rPr lang="en-US"/>
            </a:br>
            <a:r>
              <a:rPr lang="en-US"/>
              <a:t>here or click or tap icon </a:t>
            </a:r>
            <a:br>
              <a:rPr lang="en-US"/>
            </a:br>
            <a:r>
              <a:rPr lang="en-US"/>
              <a:t>below to insert</a:t>
            </a:r>
          </a:p>
        </p:txBody>
      </p:sp>
      <p:sp>
        <p:nvSpPr>
          <p:cNvPr id="2" name="Title 1"/>
          <p:cNvSpPr>
            <a:spLocks noGrp="1"/>
          </p:cNvSpPr>
          <p:nvPr>
            <p:ph type="title" hasCustomPrompt="1"/>
          </p:nvPr>
        </p:nvSpPr>
        <p:spPr>
          <a:xfrm>
            <a:off x="585217" y="3035808"/>
            <a:ext cx="4306188" cy="498598"/>
          </a:xfrm>
          <a:noFill/>
        </p:spPr>
        <p:txBody>
          <a:bodyPr wrap="square" lIns="0" tIns="0" rIns="0" bIns="0" anchor="b" anchorCtr="0">
            <a:spAutoFit/>
          </a:bodyPr>
          <a:lstStyle>
            <a:lvl1pPr algn="l" defTabSz="932742" rtl="0" eaLnBrk="1" latinLnBrk="0" hangingPunct="1">
              <a:lnSpc>
                <a:spcPct val="90000"/>
              </a:lnSpc>
              <a:spcBef>
                <a:spcPct val="0"/>
              </a:spcBef>
              <a:buNone/>
              <a:defRPr lang="en-US" sz="3600" b="1" i="0" kern="1200" cap="none" spc="-50" baseline="0" dirty="0">
                <a:ln w="3175">
                  <a:noFill/>
                </a:ln>
                <a:solidFill>
                  <a:schemeClr val="bg1"/>
                </a:solidFill>
                <a:effectLst/>
                <a:latin typeface="Segoe Sans Display Semibold" pitchFamily="2" charset="0"/>
                <a:ea typeface="+mn-ea"/>
                <a:cs typeface="Segoe Sans Display Semibold" pitchFamily="2" charset="0"/>
              </a:defRPr>
            </a:lvl1pPr>
          </a:lstStyle>
          <a:p>
            <a:r>
              <a:rPr lang="en-US"/>
              <a:t>Section title</a:t>
            </a:r>
          </a:p>
        </p:txBody>
      </p:sp>
    </p:spTree>
    <p:extLst>
      <p:ext uri="{BB962C8B-B14F-4D97-AF65-F5344CB8AC3E}">
        <p14:creationId xmlns:p14="http://schemas.microsoft.com/office/powerpoint/2010/main" val="5113716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extLst>
    <p:ext uri="{DCECCB84-F9BA-43D5-87BE-67443E8EF086}">
      <p15:sldGuideLst xmlns:p15="http://schemas.microsoft.com/office/powerpoint/2012/main">
        <p15:guide id="1" orient="horz" pos="2160">
          <p15:clr>
            <a:srgbClr val="FBAE40"/>
          </p15:clr>
        </p15:guide>
        <p15:guide id="2" pos="6135">
          <p15:clr>
            <a:srgbClr val="5ACBF0"/>
          </p15:clr>
        </p15:guide>
        <p15:guide id="3" orient="horz" pos="1910">
          <p15:clr>
            <a:srgbClr val="5ACBF0"/>
          </p15:clr>
        </p15:guide>
      </p15:sldGuideLst>
    </p:ext>
  </p:extLst>
</p:sldLayout>
</file>

<file path=ppt/slideLayouts/slideLayout101.xml><?xml version="1.0" encoding="utf-8"?>
<p:sldLayout xmlns:a="http://schemas.openxmlformats.org/drawingml/2006/main" xmlns:r="http://schemas.openxmlformats.org/officeDocument/2006/relationships" xmlns:p="http://schemas.openxmlformats.org/presentationml/2006/main" showMasterSp="0">
  <p:cSld name="Section Title">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5808"/>
            <a:ext cx="9144000"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1" i="0" kern="1200" cap="none" spc="-50" baseline="0" dirty="0">
                <a:ln w="3175">
                  <a:noFill/>
                </a:ln>
                <a:solidFill>
                  <a:schemeClr val="tx1"/>
                </a:solidFill>
                <a:effectLst/>
                <a:latin typeface="Segoe Sans Display Semibold" pitchFamily="2" charset="0"/>
                <a:ea typeface="+mn-ea"/>
                <a:cs typeface="Segoe Sans Display Semibold" pitchFamily="2" charset="0"/>
              </a:defRPr>
            </a:lvl1pPr>
          </a:lstStyle>
          <a:p>
            <a:r>
              <a:rPr lang="en-US"/>
              <a:t>Section title</a:t>
            </a:r>
          </a:p>
        </p:txBody>
      </p:sp>
    </p:spTree>
    <p:extLst>
      <p:ext uri="{BB962C8B-B14F-4D97-AF65-F5344CB8AC3E}">
        <p14:creationId xmlns:p14="http://schemas.microsoft.com/office/powerpoint/2010/main" val="302577885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extLst>
    <p:ext uri="{DCECCB84-F9BA-43D5-87BE-67443E8EF086}">
      <p15:sldGuideLst xmlns:p15="http://schemas.microsoft.com/office/powerpoint/2012/main">
        <p15:guide id="1" orient="horz" pos="2160">
          <p15:clr>
            <a:srgbClr val="FBAE40"/>
          </p15:clr>
        </p15:guide>
        <p15:guide id="2" pos="6127">
          <p15:clr>
            <a:srgbClr val="5ACBF0"/>
          </p15:clr>
        </p15:guide>
        <p15:guide id="3" orient="horz" pos="1911">
          <p15:clr>
            <a:srgbClr val="5ACBF0"/>
          </p15:clr>
        </p15:guide>
      </p15:sldGuideLst>
    </p:ext>
  </p:extLst>
</p:sldLayout>
</file>

<file path=ppt/slideLayouts/slideLayout102.xml><?xml version="1.0" encoding="utf-8"?>
<p:sldLayout xmlns:a="http://schemas.openxmlformats.org/drawingml/2006/main" xmlns:r="http://schemas.openxmlformats.org/officeDocument/2006/relationships" xmlns:p="http://schemas.openxmlformats.org/presentationml/2006/main" showMasterSp="0">
  <p:cSld name="Section Title 2">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5808"/>
            <a:ext cx="9144000"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1" i="0" kern="1200" cap="none" spc="-50" baseline="0" dirty="0">
                <a:ln w="3175">
                  <a:noFill/>
                </a:ln>
                <a:solidFill>
                  <a:schemeClr val="accent1"/>
                </a:solidFill>
                <a:effectLst/>
                <a:latin typeface="Segoe Sans Display Semibold" pitchFamily="2" charset="0"/>
                <a:ea typeface="+mn-ea"/>
                <a:cs typeface="Segoe Sans Display Semibold" pitchFamily="2" charset="0"/>
              </a:defRPr>
            </a:lvl1pPr>
          </a:lstStyle>
          <a:p>
            <a:r>
              <a:rPr lang="en-US"/>
              <a:t>Section title</a:t>
            </a:r>
          </a:p>
        </p:txBody>
      </p:sp>
    </p:spTree>
    <p:extLst>
      <p:ext uri="{BB962C8B-B14F-4D97-AF65-F5344CB8AC3E}">
        <p14:creationId xmlns:p14="http://schemas.microsoft.com/office/powerpoint/2010/main" val="39433404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extLst>
    <p:ext uri="{DCECCB84-F9BA-43D5-87BE-67443E8EF086}">
      <p15:sldGuideLst xmlns:p15="http://schemas.microsoft.com/office/powerpoint/2012/main">
        <p15:guide id="1" orient="horz" pos="2160">
          <p15:clr>
            <a:srgbClr val="FBAE40"/>
          </p15:clr>
        </p15:guide>
        <p15:guide id="2" pos="6135">
          <p15:clr>
            <a:srgbClr val="5ACBF0"/>
          </p15:clr>
        </p15:guide>
        <p15:guide id="3" orient="horz" pos="1910">
          <p15:clr>
            <a:srgbClr val="5ACBF0"/>
          </p15:clr>
        </p15:guide>
      </p15:sldGuideLst>
    </p:ext>
  </p:extLst>
</p:sldLayout>
</file>

<file path=ppt/slideLayouts/slideLayout103.xml><?xml version="1.0" encoding="utf-8"?>
<p:sldLayout xmlns:a="http://schemas.openxmlformats.org/drawingml/2006/main" xmlns:r="http://schemas.openxmlformats.org/officeDocument/2006/relationships" xmlns:p="http://schemas.openxmlformats.org/presentationml/2006/main" showMasterSp="0" preserve="1">
  <p:cSld name="1_Section Title 2">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5808"/>
            <a:ext cx="9144000"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1" i="0" kern="1200" cap="none" spc="-50" baseline="0" dirty="0">
                <a:ln w="3175">
                  <a:noFill/>
                </a:ln>
                <a:solidFill>
                  <a:schemeClr val="tx1"/>
                </a:solidFill>
                <a:effectLst/>
                <a:latin typeface="Segoe Sans Display Semibold" pitchFamily="2" charset="0"/>
                <a:ea typeface="+mn-ea"/>
                <a:cs typeface="Segoe Sans Display Semibold" pitchFamily="2" charset="0"/>
              </a:defRPr>
            </a:lvl1pPr>
          </a:lstStyle>
          <a:p>
            <a:r>
              <a:rPr lang="en-US"/>
              <a:t>Section title</a:t>
            </a:r>
          </a:p>
        </p:txBody>
      </p:sp>
    </p:spTree>
    <p:extLst>
      <p:ext uri="{BB962C8B-B14F-4D97-AF65-F5344CB8AC3E}">
        <p14:creationId xmlns:p14="http://schemas.microsoft.com/office/powerpoint/2010/main" val="11378021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extLst>
    <p:ext uri="{DCECCB84-F9BA-43D5-87BE-67443E8EF086}">
      <p15:sldGuideLst xmlns:p15="http://schemas.microsoft.com/office/powerpoint/2012/main">
        <p15:guide id="1" orient="horz" pos="2160">
          <p15:clr>
            <a:srgbClr val="FBAE40"/>
          </p15:clr>
        </p15:guide>
        <p15:guide id="2" pos="6135">
          <p15:clr>
            <a:srgbClr val="5ACBF0"/>
          </p15:clr>
        </p15:guide>
        <p15:guide id="3" orient="horz" pos="1910">
          <p15:clr>
            <a:srgbClr val="5ACBF0"/>
          </p15:clr>
        </p15:guide>
      </p15:sldGuideLst>
    </p:ext>
  </p:extLst>
</p:sldLayout>
</file>

<file path=ppt/slideLayouts/slideLayout104.xml><?xml version="1.0" encoding="utf-8"?>
<p:sldLayout xmlns:a="http://schemas.openxmlformats.org/drawingml/2006/main" xmlns:r="http://schemas.openxmlformats.org/officeDocument/2006/relationships" xmlns:p="http://schemas.openxmlformats.org/presentationml/2006/main" showMasterSp="0" preserve="1">
  <p:cSld name="Teams photo">
    <p:spTree>
      <p:nvGrpSpPr>
        <p:cNvPr id="1" name=""/>
        <p:cNvGrpSpPr/>
        <p:nvPr/>
      </p:nvGrpSpPr>
      <p:grpSpPr>
        <a:xfrm>
          <a:off x="0" y="0"/>
          <a:ext cx="0" cy="0"/>
          <a:chOff x="0" y="0"/>
          <a:chExt cx="0" cy="0"/>
        </a:xfrm>
      </p:grpSpPr>
      <p:sp>
        <p:nvSpPr>
          <p:cNvPr id="3" name="Text Placeholder 3">
            <a:extLst>
              <a:ext uri="{FF2B5EF4-FFF2-40B4-BE49-F238E27FC236}">
                <a16:creationId xmlns:a16="http://schemas.microsoft.com/office/drawing/2014/main" id="{581593C0-90FF-2243-9A36-C4FDCBA6DEEB}"/>
              </a:ext>
            </a:extLst>
          </p:cNvPr>
          <p:cNvSpPr>
            <a:spLocks noGrp="1"/>
          </p:cNvSpPr>
          <p:nvPr>
            <p:ph type="body" sz="half" idx="2"/>
          </p:nvPr>
        </p:nvSpPr>
        <p:spPr>
          <a:xfrm>
            <a:off x="576072" y="1436688"/>
            <a:ext cx="4309079" cy="246221"/>
          </a:xfrm>
          <a:prstGeom prst="rect">
            <a:avLst/>
          </a:prstGeom>
        </p:spPr>
        <p:txBody>
          <a:bodyPr/>
          <a:lstStyle>
            <a:lvl1pPr marL="0" indent="0">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itle 6">
            <a:extLst>
              <a:ext uri="{FF2B5EF4-FFF2-40B4-BE49-F238E27FC236}">
                <a16:creationId xmlns:a16="http://schemas.microsoft.com/office/drawing/2014/main" id="{A6E8F057-5D16-5A57-F5BC-038DAA0A7EAA}"/>
              </a:ext>
            </a:extLst>
          </p:cNvPr>
          <p:cNvSpPr>
            <a:spLocks noGrp="1"/>
          </p:cNvSpPr>
          <p:nvPr>
            <p:ph type="title"/>
          </p:nvPr>
        </p:nvSpPr>
        <p:spPr>
          <a:xfrm>
            <a:off x="588263" y="457200"/>
            <a:ext cx="11018520" cy="430887"/>
          </a:xfrm>
        </p:spPr>
        <p:txBody>
          <a:bodyPr/>
          <a:lstStyle>
            <a:lvl1pPr>
              <a:defRPr sz="2800" b="1" i="0">
                <a:latin typeface="Segoe Sans Display Semibold" pitchFamily="2" charset="0"/>
                <a:cs typeface="Segoe Sans Display Semibold" pitchFamily="2" charset="0"/>
              </a:defRPr>
            </a:lvl1pPr>
          </a:lstStyle>
          <a:p>
            <a:r>
              <a:rPr lang="en-US"/>
              <a:t>Click to edit Master title style</a:t>
            </a:r>
          </a:p>
        </p:txBody>
      </p:sp>
      <p:sp>
        <p:nvSpPr>
          <p:cNvPr id="6" name="Content Placeholder 13" descr="This photo is a 'placeholder' only. Drag or drop your photo here, or click and tap the center to insert a photo.">
            <a:extLst>
              <a:ext uri="{FF2B5EF4-FFF2-40B4-BE49-F238E27FC236}">
                <a16:creationId xmlns:a16="http://schemas.microsoft.com/office/drawing/2014/main" id="{32CE3E10-2039-12AE-CC87-57D41C446A40}"/>
              </a:ext>
            </a:extLst>
          </p:cNvPr>
          <p:cNvSpPr>
            <a:spLocks noGrp="1"/>
          </p:cNvSpPr>
          <p:nvPr>
            <p:ph sz="quarter" idx="14" hasCustomPrompt="1"/>
          </p:nvPr>
        </p:nvSpPr>
        <p:spPr>
          <a:xfrm>
            <a:off x="6096000" y="1440444"/>
            <a:ext cx="5519928" cy="1446550"/>
          </a:xfrm>
          <a:blipFill dpi="0" rotWithShape="1">
            <a:blip r:embed="rId2" cstate="screen">
              <a:extLst>
                <a:ext uri="{28A0092B-C50C-407E-A947-70E740481C1C}">
                  <a14:useLocalDpi xmlns:a14="http://schemas.microsoft.com/office/drawing/2010/main"/>
                </a:ext>
              </a:extLst>
            </a:blip>
            <a:srcRect/>
            <a:stretch>
              <a:fillRect l="-36783" t="-11439" r="-36207" b="237"/>
            </a:stretch>
          </a:blipFill>
          <a:effectLst/>
        </p:spPr>
        <p:txBody>
          <a:bodyPr tIns="822960"/>
          <a:lstStyle>
            <a:lvl1pPr marL="0" indent="0" algn="ctr">
              <a:lnSpc>
                <a:spcPts val="1150"/>
              </a:lnSpc>
              <a:spcBef>
                <a:spcPts val="0"/>
              </a:spcBef>
              <a:buFontTx/>
              <a:buNone/>
              <a:defRPr sz="1100" b="0" i="0">
                <a:solidFill>
                  <a:schemeClr val="bg2"/>
                </a:solidFill>
                <a:latin typeface="Segoe Sans Text" pitchFamily="2" charset="0"/>
                <a:cs typeface="Segoe Sans Text" pitchFamily="2" charset="0"/>
              </a:defRPr>
            </a:lvl1pPr>
          </a:lstStyle>
          <a:p>
            <a:pPr lvl="0"/>
            <a:r>
              <a:rPr lang="en-US"/>
              <a:t>Drag &amp; drop your </a:t>
            </a:r>
            <a:br>
              <a:rPr lang="en-US"/>
            </a:br>
            <a:r>
              <a:rPr lang="en-US"/>
              <a:t>photo here</a:t>
            </a:r>
            <a:br>
              <a:rPr lang="en-US"/>
            </a:br>
            <a:r>
              <a:rPr lang="en-US"/>
              <a:t> or tap the icon below </a:t>
            </a:r>
            <a:br>
              <a:rPr lang="en-US"/>
            </a:br>
            <a:r>
              <a:rPr lang="en-US"/>
              <a:t>to insert</a:t>
            </a:r>
          </a:p>
        </p:txBody>
      </p:sp>
    </p:spTree>
    <p:extLst>
      <p:ext uri="{BB962C8B-B14F-4D97-AF65-F5344CB8AC3E}">
        <p14:creationId xmlns:p14="http://schemas.microsoft.com/office/powerpoint/2010/main" val="2974245106"/>
      </p:ext>
    </p:extLst>
  </p:cSld>
  <p:clrMapOvr>
    <a:masterClrMapping/>
  </p:clrMapOvr>
  <p:transition>
    <p:fade/>
  </p:transition>
  <p:hf sldNum="0" hdr="0" ftr="0" dt="0"/>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52">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guide id="31" pos="3840">
          <p15:clr>
            <a:srgbClr val="5ACBF0"/>
          </p15:clr>
        </p15:guide>
      </p15:sldGuideLst>
    </p:ext>
  </p:extLst>
</p:sldLayout>
</file>

<file path=ppt/slideLayouts/slideLayout105.xml><?xml version="1.0" encoding="utf-8"?>
<p:sldLayout xmlns:a="http://schemas.openxmlformats.org/drawingml/2006/main" xmlns:r="http://schemas.openxmlformats.org/officeDocument/2006/relationships" xmlns:p="http://schemas.openxmlformats.org/presentationml/2006/main" showMasterSp="0" preserve="1">
  <p:cSld name="Teams photo + phone">
    <p:spTree>
      <p:nvGrpSpPr>
        <p:cNvPr id="1" name=""/>
        <p:cNvGrpSpPr/>
        <p:nvPr/>
      </p:nvGrpSpPr>
      <p:grpSpPr>
        <a:xfrm>
          <a:off x="0" y="0"/>
          <a:ext cx="0" cy="0"/>
          <a:chOff x="0" y="0"/>
          <a:chExt cx="0" cy="0"/>
        </a:xfrm>
      </p:grpSpPr>
      <p:sp>
        <p:nvSpPr>
          <p:cNvPr id="3" name="Text Placeholder 3">
            <a:extLst>
              <a:ext uri="{FF2B5EF4-FFF2-40B4-BE49-F238E27FC236}">
                <a16:creationId xmlns:a16="http://schemas.microsoft.com/office/drawing/2014/main" id="{581593C0-90FF-2243-9A36-C4FDCBA6DEEB}"/>
              </a:ext>
            </a:extLst>
          </p:cNvPr>
          <p:cNvSpPr>
            <a:spLocks noGrp="1"/>
          </p:cNvSpPr>
          <p:nvPr>
            <p:ph type="body" sz="half" idx="2"/>
          </p:nvPr>
        </p:nvSpPr>
        <p:spPr>
          <a:xfrm>
            <a:off x="576072" y="1436688"/>
            <a:ext cx="4023637" cy="246221"/>
          </a:xfrm>
          <a:prstGeom prst="rect">
            <a:avLst/>
          </a:prstGeom>
        </p:spPr>
        <p:txBody>
          <a:bodyPr/>
          <a:lstStyle>
            <a:lvl1pPr marL="0" indent="0">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2" name="Title 6">
            <a:extLst>
              <a:ext uri="{FF2B5EF4-FFF2-40B4-BE49-F238E27FC236}">
                <a16:creationId xmlns:a16="http://schemas.microsoft.com/office/drawing/2014/main" id="{99173D87-19EA-04C2-B895-84BF930F365F}"/>
              </a:ext>
            </a:extLst>
          </p:cNvPr>
          <p:cNvSpPr>
            <a:spLocks noGrp="1"/>
          </p:cNvSpPr>
          <p:nvPr>
            <p:ph type="title"/>
          </p:nvPr>
        </p:nvSpPr>
        <p:spPr>
          <a:xfrm>
            <a:off x="588263" y="457200"/>
            <a:ext cx="11018520" cy="430887"/>
          </a:xfrm>
        </p:spPr>
        <p:txBody>
          <a:bodyPr/>
          <a:lstStyle>
            <a:lvl1pPr>
              <a:defRPr sz="2800" b="1" i="0">
                <a:latin typeface="Segoe Sans Display Semibold" pitchFamily="2" charset="0"/>
                <a:cs typeface="Segoe Sans Display Semibold" pitchFamily="2" charset="0"/>
              </a:defRPr>
            </a:lvl1pPr>
          </a:lstStyle>
          <a:p>
            <a:r>
              <a:rPr lang="en-US"/>
              <a:t>Click to edit Master title style</a:t>
            </a:r>
          </a:p>
        </p:txBody>
      </p:sp>
      <p:sp>
        <p:nvSpPr>
          <p:cNvPr id="5" name="Content Placeholder 13" descr="This photo is a 'placeholder' only. Drag or drop your photo here, or click and tap the center to insert a photo.">
            <a:extLst>
              <a:ext uri="{FF2B5EF4-FFF2-40B4-BE49-F238E27FC236}">
                <a16:creationId xmlns:a16="http://schemas.microsoft.com/office/drawing/2014/main" id="{5DC2722A-B914-4AB3-B3B3-7FCC3FDCD486}"/>
              </a:ext>
            </a:extLst>
          </p:cNvPr>
          <p:cNvSpPr>
            <a:spLocks noGrp="1"/>
          </p:cNvSpPr>
          <p:nvPr>
            <p:ph sz="quarter" idx="14" hasCustomPrompt="1"/>
          </p:nvPr>
        </p:nvSpPr>
        <p:spPr>
          <a:xfrm>
            <a:off x="6095999" y="1436687"/>
            <a:ext cx="2609083" cy="1446550"/>
          </a:xfrm>
          <a:blipFill dpi="0" rotWithShape="1">
            <a:blip r:embed="rId2"/>
            <a:srcRect/>
            <a:stretch>
              <a:fillRect l="-1610" t="-2178" r="-1010" b="-443"/>
            </a:stretch>
          </a:blipFill>
          <a:effectLst/>
        </p:spPr>
        <p:txBody>
          <a:bodyPr tIns="822960"/>
          <a:lstStyle>
            <a:lvl1pPr marL="0" indent="0" algn="ctr">
              <a:lnSpc>
                <a:spcPts val="1150"/>
              </a:lnSpc>
              <a:spcBef>
                <a:spcPts val="0"/>
              </a:spcBef>
              <a:buFontTx/>
              <a:buNone/>
              <a:defRPr sz="1100" b="0" i="0">
                <a:solidFill>
                  <a:schemeClr val="bg2"/>
                </a:solidFill>
                <a:latin typeface="Segoe Sans Text" pitchFamily="2" charset="0"/>
                <a:cs typeface="Segoe Sans Text" pitchFamily="2" charset="0"/>
              </a:defRPr>
            </a:lvl1pPr>
          </a:lstStyle>
          <a:p>
            <a:pPr lvl="0"/>
            <a:r>
              <a:rPr lang="en-US"/>
              <a:t>Drag &amp; drop your </a:t>
            </a:r>
            <a:br>
              <a:rPr lang="en-US"/>
            </a:br>
            <a:r>
              <a:rPr lang="en-US"/>
              <a:t>photo here</a:t>
            </a:r>
            <a:br>
              <a:rPr lang="en-US"/>
            </a:br>
            <a:r>
              <a:rPr lang="en-US"/>
              <a:t> or tap the icon below </a:t>
            </a:r>
            <a:br>
              <a:rPr lang="en-US"/>
            </a:br>
            <a:r>
              <a:rPr lang="en-US"/>
              <a:t>to insert</a:t>
            </a:r>
          </a:p>
        </p:txBody>
      </p:sp>
      <p:sp>
        <p:nvSpPr>
          <p:cNvPr id="12" name="Content Placeholder 13" descr="This photo is a 'placeholder' only. Drag or drop your photo here, or click and tap the center to insert a photo.">
            <a:extLst>
              <a:ext uri="{FF2B5EF4-FFF2-40B4-BE49-F238E27FC236}">
                <a16:creationId xmlns:a16="http://schemas.microsoft.com/office/drawing/2014/main" id="{472302E8-33D2-375D-E6DF-46102EAAFCBB}"/>
              </a:ext>
            </a:extLst>
          </p:cNvPr>
          <p:cNvSpPr>
            <a:spLocks noGrp="1"/>
          </p:cNvSpPr>
          <p:nvPr>
            <p:ph sz="quarter" idx="16" hasCustomPrompt="1"/>
          </p:nvPr>
        </p:nvSpPr>
        <p:spPr>
          <a:xfrm>
            <a:off x="9005454" y="1436687"/>
            <a:ext cx="2609083" cy="1446550"/>
          </a:xfrm>
          <a:blipFill dpi="0" rotWithShape="1">
            <a:blip r:embed="rId2"/>
            <a:srcRect/>
            <a:stretch>
              <a:fillRect l="-1610" t="-2178" r="-1010" b="-443"/>
            </a:stretch>
          </a:blipFill>
          <a:effectLst/>
        </p:spPr>
        <p:txBody>
          <a:bodyPr tIns="822960"/>
          <a:lstStyle>
            <a:lvl1pPr marL="0" indent="0" algn="ctr">
              <a:lnSpc>
                <a:spcPts val="1150"/>
              </a:lnSpc>
              <a:spcBef>
                <a:spcPts val="0"/>
              </a:spcBef>
              <a:buFontTx/>
              <a:buNone/>
              <a:defRPr sz="1100" b="0" i="0">
                <a:solidFill>
                  <a:schemeClr val="bg2"/>
                </a:solidFill>
                <a:latin typeface="Segoe Sans Text" pitchFamily="2" charset="0"/>
                <a:cs typeface="Segoe Sans Text" pitchFamily="2" charset="0"/>
              </a:defRPr>
            </a:lvl1pPr>
          </a:lstStyle>
          <a:p>
            <a:pPr lvl="0"/>
            <a:r>
              <a:rPr lang="en-US"/>
              <a:t>Drag &amp; drop your </a:t>
            </a:r>
            <a:br>
              <a:rPr lang="en-US"/>
            </a:br>
            <a:r>
              <a:rPr lang="en-US"/>
              <a:t>photo here</a:t>
            </a:r>
            <a:br>
              <a:rPr lang="en-US"/>
            </a:br>
            <a:r>
              <a:rPr lang="en-US"/>
              <a:t> or tap the icon below </a:t>
            </a:r>
            <a:br>
              <a:rPr lang="en-US"/>
            </a:br>
            <a:r>
              <a:rPr lang="en-US"/>
              <a:t>to insert</a:t>
            </a:r>
          </a:p>
        </p:txBody>
      </p:sp>
    </p:spTree>
    <p:extLst>
      <p:ext uri="{BB962C8B-B14F-4D97-AF65-F5344CB8AC3E}">
        <p14:creationId xmlns:p14="http://schemas.microsoft.com/office/powerpoint/2010/main" val="2871460278"/>
      </p:ext>
    </p:extLst>
  </p:cSld>
  <p:clrMapOvr>
    <a:masterClrMapping/>
  </p:clrMapOvr>
  <p:transition>
    <p:fade/>
  </p:transition>
  <p:hf sldNum="0" hdr="0" ftr="0" dt="0"/>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52">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guide id="31" pos="3840">
          <p15:clr>
            <a:srgbClr val="5ACBF0"/>
          </p15:clr>
        </p15:guide>
      </p15:sldGuideLst>
    </p:ext>
  </p:extLst>
</p:sldLayout>
</file>

<file path=ppt/slideLayouts/slideLayout106.xml><?xml version="1.0" encoding="utf-8"?>
<p:sldLayout xmlns:a="http://schemas.openxmlformats.org/drawingml/2006/main" xmlns:r="http://schemas.openxmlformats.org/officeDocument/2006/relationships" xmlns:p="http://schemas.openxmlformats.org/presentationml/2006/main" showMasterSp="0" preserve="1">
  <p:cSld name="Teams photo 2">
    <p:spTree>
      <p:nvGrpSpPr>
        <p:cNvPr id="1" name=""/>
        <p:cNvGrpSpPr/>
        <p:nvPr/>
      </p:nvGrpSpPr>
      <p:grpSpPr>
        <a:xfrm>
          <a:off x="0" y="0"/>
          <a:ext cx="0" cy="0"/>
          <a:chOff x="0" y="0"/>
          <a:chExt cx="0" cy="0"/>
        </a:xfrm>
      </p:grpSpPr>
      <p:sp>
        <p:nvSpPr>
          <p:cNvPr id="2" name="Text Placeholder 3">
            <a:extLst>
              <a:ext uri="{FF2B5EF4-FFF2-40B4-BE49-F238E27FC236}">
                <a16:creationId xmlns:a16="http://schemas.microsoft.com/office/drawing/2014/main" id="{B2BA0A9A-C742-7928-5B07-AF90A93BC117}"/>
              </a:ext>
            </a:extLst>
          </p:cNvPr>
          <p:cNvSpPr>
            <a:spLocks noGrp="1"/>
          </p:cNvSpPr>
          <p:nvPr>
            <p:ph type="body" sz="half" idx="2"/>
          </p:nvPr>
        </p:nvSpPr>
        <p:spPr>
          <a:xfrm>
            <a:off x="576072" y="1436688"/>
            <a:ext cx="4023637" cy="246221"/>
          </a:xfrm>
          <a:prstGeom prst="rect">
            <a:avLst/>
          </a:prstGeom>
        </p:spPr>
        <p:txBody>
          <a:bodyPr/>
          <a:lstStyle>
            <a:lvl1pPr marL="0" indent="0">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itle 6">
            <a:extLst>
              <a:ext uri="{FF2B5EF4-FFF2-40B4-BE49-F238E27FC236}">
                <a16:creationId xmlns:a16="http://schemas.microsoft.com/office/drawing/2014/main" id="{60E664F8-C67B-8619-C4E8-8638BD388AFA}"/>
              </a:ext>
            </a:extLst>
          </p:cNvPr>
          <p:cNvSpPr>
            <a:spLocks noGrp="1"/>
          </p:cNvSpPr>
          <p:nvPr>
            <p:ph type="title"/>
          </p:nvPr>
        </p:nvSpPr>
        <p:spPr>
          <a:xfrm>
            <a:off x="588263" y="457200"/>
            <a:ext cx="11018520" cy="430887"/>
          </a:xfrm>
        </p:spPr>
        <p:txBody>
          <a:bodyPr/>
          <a:lstStyle>
            <a:lvl1pPr>
              <a:defRPr sz="2800" b="1" i="0">
                <a:latin typeface="Segoe Sans Display Semibold" pitchFamily="2" charset="0"/>
                <a:cs typeface="Segoe Sans Display Semibold" pitchFamily="2" charset="0"/>
              </a:defRPr>
            </a:lvl1pPr>
          </a:lstStyle>
          <a:p>
            <a:r>
              <a:rPr lang="en-US"/>
              <a:t>Click to edit Master title style</a:t>
            </a:r>
          </a:p>
        </p:txBody>
      </p:sp>
      <p:sp>
        <p:nvSpPr>
          <p:cNvPr id="6" name="Content Placeholder 13" descr="This photo is a 'placeholder' only. Drag or drop your photo here, or click and tap the center to insert a photo.">
            <a:extLst>
              <a:ext uri="{FF2B5EF4-FFF2-40B4-BE49-F238E27FC236}">
                <a16:creationId xmlns:a16="http://schemas.microsoft.com/office/drawing/2014/main" id="{4FAC5B4A-F3EB-8225-68AA-ED2E4FAF014B}"/>
              </a:ext>
            </a:extLst>
          </p:cNvPr>
          <p:cNvSpPr>
            <a:spLocks noGrp="1"/>
          </p:cNvSpPr>
          <p:nvPr>
            <p:ph sz="quarter" idx="14" hasCustomPrompt="1"/>
          </p:nvPr>
        </p:nvSpPr>
        <p:spPr>
          <a:xfrm>
            <a:off x="6096001" y="1440441"/>
            <a:ext cx="5519928" cy="1908215"/>
          </a:xfrm>
          <a:blipFill dpi="0" rotWithShape="1">
            <a:blip r:embed="rId2" cstate="screen">
              <a:extLst>
                <a:ext uri="{28A0092B-C50C-407E-A947-70E740481C1C}">
                  <a14:useLocalDpi xmlns:a14="http://schemas.microsoft.com/office/drawing/2010/main"/>
                </a:ext>
              </a:extLst>
            </a:blip>
            <a:srcRect/>
            <a:stretch>
              <a:fillRect/>
            </a:stretch>
          </a:blipFill>
          <a:effectLst>
            <a:outerShdw blurRad="254000" dist="12700" dir="5400000" sx="101000" sy="101000" algn="ctr" rotWithShape="0">
              <a:srgbClr val="000000">
                <a:alpha val="20000"/>
              </a:srgbClr>
            </a:outerShdw>
          </a:effectLst>
        </p:spPr>
        <p:txBody>
          <a:bodyPr tIns="1280160"/>
          <a:lstStyle>
            <a:lvl1pPr marL="0" indent="0" algn="ctr">
              <a:lnSpc>
                <a:spcPts val="1150"/>
              </a:lnSpc>
              <a:spcBef>
                <a:spcPts val="0"/>
              </a:spcBef>
              <a:buFontTx/>
              <a:buNone/>
              <a:defRPr sz="1100" b="0" i="0">
                <a:solidFill>
                  <a:schemeClr val="bg2"/>
                </a:solidFill>
                <a:latin typeface="Segoe Sans Text" pitchFamily="2" charset="0"/>
                <a:cs typeface="Segoe Sans Text" pitchFamily="2" charset="0"/>
              </a:defRPr>
            </a:lvl1pPr>
          </a:lstStyle>
          <a:p>
            <a:pPr lvl="0"/>
            <a:r>
              <a:rPr lang="en-US"/>
              <a:t>Drag &amp; drop your </a:t>
            </a:r>
            <a:br>
              <a:rPr lang="en-US"/>
            </a:br>
            <a:r>
              <a:rPr lang="en-US"/>
              <a:t>photo here</a:t>
            </a:r>
            <a:br>
              <a:rPr lang="en-US"/>
            </a:br>
            <a:r>
              <a:rPr lang="en-US"/>
              <a:t> or tap the icon below </a:t>
            </a:r>
            <a:br>
              <a:rPr lang="en-US"/>
            </a:br>
            <a:r>
              <a:rPr lang="en-US"/>
              <a:t>to insert</a:t>
            </a:r>
          </a:p>
        </p:txBody>
      </p:sp>
    </p:spTree>
    <p:extLst>
      <p:ext uri="{BB962C8B-B14F-4D97-AF65-F5344CB8AC3E}">
        <p14:creationId xmlns:p14="http://schemas.microsoft.com/office/powerpoint/2010/main" val="1983659984"/>
      </p:ext>
    </p:extLst>
  </p:cSld>
  <p:clrMapOvr>
    <a:masterClrMapping/>
  </p:clrMapOvr>
  <p:transition>
    <p:fade/>
  </p:transition>
  <p:hf sldNum="0" hdr="0" ftr="0" dt="0"/>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52">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guide id="31" pos="3840">
          <p15:clr>
            <a:srgbClr val="5ACBF0"/>
          </p15:clr>
        </p15:guide>
      </p15:sldGuideLst>
    </p:ext>
  </p:extLst>
</p:sldLayout>
</file>

<file path=ppt/slideLayouts/slideLayout107.xml><?xml version="1.0" encoding="utf-8"?>
<p:sldLayout xmlns:a="http://schemas.openxmlformats.org/drawingml/2006/main" xmlns:r="http://schemas.openxmlformats.org/officeDocument/2006/relationships" xmlns:p="http://schemas.openxmlformats.org/presentationml/2006/main" showMasterSp="0" preserve="1">
  <p:cSld name="Title - Square Photo ">
    <p:spTree>
      <p:nvGrpSpPr>
        <p:cNvPr id="1" name=""/>
        <p:cNvGrpSpPr/>
        <p:nvPr/>
      </p:nvGrpSpPr>
      <p:grpSpPr>
        <a:xfrm>
          <a:off x="0" y="0"/>
          <a:ext cx="0" cy="0"/>
          <a:chOff x="0" y="0"/>
          <a:chExt cx="0" cy="0"/>
        </a:xfrm>
      </p:grpSpPr>
      <p:sp>
        <p:nvSpPr>
          <p:cNvPr id="5" name="Picture Placeholder" descr="This photo is a 'placeholder' only. Drag or drop your photo here, or click and tap the center to insert a photo.">
            <a:extLst>
              <a:ext uri="{FF2B5EF4-FFF2-40B4-BE49-F238E27FC236}">
                <a16:creationId xmlns:a16="http://schemas.microsoft.com/office/drawing/2014/main" id="{2E18FD0C-FA99-4937-92CD-5CF7F279CD8E}"/>
              </a:ext>
            </a:extLst>
          </p:cNvPr>
          <p:cNvSpPr>
            <a:spLocks noGrp="1"/>
          </p:cNvSpPr>
          <p:nvPr>
            <p:ph type="pic" sz="quarter" idx="11" hasCustomPrompt="1"/>
          </p:nvPr>
        </p:nvSpPr>
        <p:spPr bwMode="ltGray">
          <a:xfrm>
            <a:off x="6096000" y="0"/>
            <a:ext cx="6096000" cy="6858000"/>
          </a:xfrm>
          <a:blipFill dpi="0" rotWithShape="1">
            <a:blip r:embed="rId2">
              <a:extLst>
                <a:ext uri="{28A0092B-C50C-407E-A947-70E740481C1C}">
                  <a14:useLocalDpi xmlns:a14="http://schemas.microsoft.com/office/drawing/2010/main"/>
                </a:ext>
              </a:extLst>
            </a:blip>
            <a:srcRect/>
            <a:stretch>
              <a:fillRect l="-4836" r="-7664"/>
            </a:stretch>
          </a:blipFill>
        </p:spPr>
        <p:txBody>
          <a:bodyPr lIns="0" tIns="2651760" rIns="0" anchor="t" anchorCtr="0">
            <a:noAutofit/>
          </a:bodyPr>
          <a:lstStyle>
            <a:lvl1pPr marL="0" indent="0" algn="ctr">
              <a:lnSpc>
                <a:spcPts val="1150"/>
              </a:lnSpc>
              <a:buNone/>
              <a:defRPr sz="1100" b="0" i="0">
                <a:solidFill>
                  <a:schemeClr val="accent4"/>
                </a:solidFill>
                <a:latin typeface="Segoe Sans Text" pitchFamily="2" charset="0"/>
                <a:cs typeface="Segoe Sans Text" pitchFamily="2" charset="0"/>
              </a:defRPr>
            </a:lvl1pPr>
          </a:lstStyle>
          <a:p>
            <a:r>
              <a:rPr lang="en-US"/>
              <a:t>Drag &amp; drop your photo </a:t>
            </a:r>
            <a:br>
              <a:rPr lang="en-US"/>
            </a:br>
            <a:r>
              <a:rPr lang="en-US"/>
              <a:t>here or click or tap icon below </a:t>
            </a:r>
            <a:br>
              <a:rPr lang="en-US"/>
            </a:br>
            <a:r>
              <a:rPr lang="en-US"/>
              <a:t>to insert</a:t>
            </a:r>
          </a:p>
        </p:txBody>
      </p:sp>
      <p:sp>
        <p:nvSpPr>
          <p:cNvPr id="4" name="Text Placeholder 3">
            <a:extLst>
              <a:ext uri="{FF2B5EF4-FFF2-40B4-BE49-F238E27FC236}">
                <a16:creationId xmlns:a16="http://schemas.microsoft.com/office/drawing/2014/main" id="{0E780C89-4FC1-4FE7-AFCA-1C41A1B0944C}"/>
              </a:ext>
            </a:extLst>
          </p:cNvPr>
          <p:cNvSpPr>
            <a:spLocks noGrp="1"/>
          </p:cNvSpPr>
          <p:nvPr>
            <p:ph type="body" sz="quarter" idx="10"/>
          </p:nvPr>
        </p:nvSpPr>
        <p:spPr>
          <a:xfrm>
            <a:off x="584200" y="3535540"/>
            <a:ext cx="4162425" cy="338554"/>
          </a:xfrm>
        </p:spPr>
        <p:txBody>
          <a:bodyPr/>
          <a:lstStyle>
            <a:lvl1pPr marL="0" indent="0">
              <a:buNone/>
              <a:defRPr sz="2200" b="0" i="0">
                <a:latin typeface="Segoe Sans Text" pitchFamily="2" charset="0"/>
                <a:cs typeface="Segoe Sans Text" pitchFamily="2" charset="0"/>
              </a:defRPr>
            </a:lvl1pPr>
            <a:lvl2pPr marL="228600" indent="0">
              <a:buNone/>
              <a:defRPr/>
            </a:lvl2pPr>
            <a:lvl3pPr marL="457200" indent="0">
              <a:buNone/>
              <a:defRPr/>
            </a:lvl3pPr>
            <a:lvl4pPr marL="661988" indent="0">
              <a:buNone/>
              <a:defRPr/>
            </a:lvl4pPr>
            <a:lvl5pPr marL="855663" indent="0">
              <a:buNone/>
              <a:defRPr/>
            </a:lvl5pPr>
          </a:lstStyle>
          <a:p>
            <a:pPr lvl="0"/>
            <a:r>
              <a:rPr lang="en-US"/>
              <a:t>Click to edit Master text styles</a:t>
            </a:r>
          </a:p>
        </p:txBody>
      </p:sp>
      <p:sp>
        <p:nvSpPr>
          <p:cNvPr id="3" name="Title 2">
            <a:extLst>
              <a:ext uri="{FF2B5EF4-FFF2-40B4-BE49-F238E27FC236}">
                <a16:creationId xmlns:a16="http://schemas.microsoft.com/office/drawing/2014/main" id="{935C9167-B5C7-4834-AC78-240C8C3EF11E}"/>
              </a:ext>
            </a:extLst>
          </p:cNvPr>
          <p:cNvSpPr>
            <a:spLocks noGrp="1"/>
          </p:cNvSpPr>
          <p:nvPr>
            <p:ph type="title" hasCustomPrompt="1"/>
          </p:nvPr>
        </p:nvSpPr>
        <p:spPr>
          <a:xfrm>
            <a:off x="588263" y="2693312"/>
            <a:ext cx="4158362" cy="430887"/>
          </a:xfrm>
        </p:spPr>
        <p:txBody>
          <a:bodyPr anchor="b"/>
          <a:lstStyle>
            <a:lvl1pPr>
              <a:defRPr>
                <a:solidFill>
                  <a:schemeClr val="accent1"/>
                </a:solidFill>
              </a:defRPr>
            </a:lvl1pPr>
          </a:lstStyle>
          <a:p>
            <a:r>
              <a:rPr lang="en-US"/>
              <a:t>Title square photo layout </a:t>
            </a:r>
          </a:p>
        </p:txBody>
      </p:sp>
      <p:sp>
        <p:nvSpPr>
          <p:cNvPr id="6" name="TextBox 5">
            <a:extLst>
              <a:ext uri="{FF2B5EF4-FFF2-40B4-BE49-F238E27FC236}">
                <a16:creationId xmlns:a16="http://schemas.microsoft.com/office/drawing/2014/main" id="{18269960-C881-2D41-88AD-9701FF906333}"/>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29092787"/>
      </p:ext>
    </p:extLst>
  </p:cSld>
  <p:clrMapOvr>
    <a:masterClrMapping/>
  </p:clrMapOvr>
  <p:transition>
    <p:fade/>
  </p:transition>
  <p:extLst>
    <p:ext uri="{DCECCB84-F9BA-43D5-87BE-67443E8EF086}">
      <p15:sldGuideLst xmlns:p15="http://schemas.microsoft.com/office/powerpoint/2012/main">
        <p15:guide id="2" pos="3360">
          <p15:clr>
            <a:srgbClr val="5ACBF0"/>
          </p15:clr>
        </p15:guide>
        <p15:guide id="7" orient="horz" pos="1968">
          <p15:clr>
            <a:srgbClr val="5ACBF0"/>
          </p15:clr>
        </p15:guide>
        <p15:guide id="8" orient="horz" pos="2226">
          <p15:clr>
            <a:srgbClr val="5ACBF0"/>
          </p15:clr>
        </p15:guide>
        <p15:guide id="10" pos="3729">
          <p15:clr>
            <a:srgbClr val="C35EA4"/>
          </p15:clr>
        </p15:guide>
        <p15:guide id="11" pos="2993">
          <p15:clr>
            <a:srgbClr val="5ACBF0"/>
          </p15:clr>
        </p15:guide>
        <p15:guide id="12" pos="3543">
          <p15:clr>
            <a:srgbClr val="A4A3A4"/>
          </p15:clr>
        </p15:guide>
      </p15:sldGuideLst>
    </p:ext>
  </p:extLst>
</p:sldLayout>
</file>

<file path=ppt/slideLayouts/slideLayout108.xml><?xml version="1.0" encoding="utf-8"?>
<p:sldLayout xmlns:a="http://schemas.openxmlformats.org/drawingml/2006/main" xmlns:r="http://schemas.openxmlformats.org/officeDocument/2006/relationships" xmlns:p="http://schemas.openxmlformats.org/presentationml/2006/main" showMasterSp="0" preserve="1">
  <p:cSld name="Square Photo ">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B92DE97-5F35-4963-AC7A-96FEB98062FF}"/>
              </a:ext>
            </a:extLst>
          </p:cNvPr>
          <p:cNvSpPr>
            <a:spLocks noGrp="1"/>
          </p:cNvSpPr>
          <p:nvPr>
            <p:ph type="title"/>
          </p:nvPr>
        </p:nvSpPr>
        <p:spPr>
          <a:xfrm>
            <a:off x="588263" y="2996525"/>
            <a:ext cx="4159950" cy="861774"/>
          </a:xfrm>
        </p:spPr>
        <p:txBody>
          <a:bodyPr anchor="ctr"/>
          <a:lstStyle>
            <a:lvl1pPr>
              <a:defRPr>
                <a:solidFill>
                  <a:srgbClr val="C03BC4"/>
                </a:solidFill>
              </a:defRPr>
            </a:lvl1pPr>
          </a:lstStyle>
          <a:p>
            <a:r>
              <a:rPr lang="en-US"/>
              <a:t>Click to edit Master title style</a:t>
            </a:r>
          </a:p>
        </p:txBody>
      </p:sp>
      <p:sp>
        <p:nvSpPr>
          <p:cNvPr id="2" name="Picture Placeholder" descr="This photo is a 'placeholder' only. Drag or drop your photo here, or click and tap the center to insert a photo.">
            <a:extLst>
              <a:ext uri="{FF2B5EF4-FFF2-40B4-BE49-F238E27FC236}">
                <a16:creationId xmlns:a16="http://schemas.microsoft.com/office/drawing/2014/main" id="{B0930046-2AEE-69A1-CD4A-4A4775476125}"/>
              </a:ext>
            </a:extLst>
          </p:cNvPr>
          <p:cNvSpPr>
            <a:spLocks noGrp="1"/>
          </p:cNvSpPr>
          <p:nvPr>
            <p:ph type="pic" sz="quarter" idx="11" hasCustomPrompt="1"/>
          </p:nvPr>
        </p:nvSpPr>
        <p:spPr bwMode="ltGray">
          <a:xfrm>
            <a:off x="6096000" y="0"/>
            <a:ext cx="6096000" cy="6858000"/>
          </a:xfrm>
          <a:blipFill dpi="0" rotWithShape="1">
            <a:blip r:embed="rId2">
              <a:extLst>
                <a:ext uri="{28A0092B-C50C-407E-A947-70E740481C1C}">
                  <a14:useLocalDpi xmlns:a14="http://schemas.microsoft.com/office/drawing/2010/main"/>
                </a:ext>
              </a:extLst>
            </a:blip>
            <a:srcRect/>
            <a:stretch>
              <a:fillRect l="-4836" r="-7664"/>
            </a:stretch>
          </a:blipFill>
        </p:spPr>
        <p:txBody>
          <a:bodyPr lIns="0" tIns="2651760" rIns="0" anchor="t" anchorCtr="0">
            <a:noAutofit/>
          </a:bodyPr>
          <a:lstStyle>
            <a:lvl1pPr marL="0" indent="0" algn="ctr">
              <a:lnSpc>
                <a:spcPts val="1150"/>
              </a:lnSpc>
              <a:buNone/>
              <a:defRPr sz="1100" b="0" i="0">
                <a:solidFill>
                  <a:schemeClr val="accent4"/>
                </a:solidFill>
                <a:latin typeface="Segoe Sans Text" pitchFamily="2" charset="0"/>
                <a:cs typeface="Segoe Sans Text" pitchFamily="2" charset="0"/>
              </a:defRPr>
            </a:lvl1pPr>
          </a:lstStyle>
          <a:p>
            <a:r>
              <a:rPr lang="en-US"/>
              <a:t>Drag &amp; drop your photo </a:t>
            </a:r>
            <a:br>
              <a:rPr lang="en-US"/>
            </a:br>
            <a:r>
              <a:rPr lang="en-US"/>
              <a:t>here or click or tap icon below </a:t>
            </a:r>
            <a:br>
              <a:rPr lang="en-US"/>
            </a:br>
            <a:r>
              <a:rPr lang="en-US"/>
              <a:t>to insert</a:t>
            </a:r>
          </a:p>
        </p:txBody>
      </p:sp>
      <p:sp>
        <p:nvSpPr>
          <p:cNvPr id="4" name="TextBox 3">
            <a:extLst>
              <a:ext uri="{FF2B5EF4-FFF2-40B4-BE49-F238E27FC236}">
                <a16:creationId xmlns:a16="http://schemas.microsoft.com/office/drawing/2014/main" id="{EB3B9BB1-8D38-CD8B-7570-0BA24146922F}"/>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309712022"/>
      </p:ext>
    </p:extLst>
  </p:cSld>
  <p:clrMapOvr>
    <a:masterClrMapping/>
  </p:clrMapOvr>
  <p:transition>
    <p:fade/>
  </p:transition>
  <p:extLst>
    <p:ext uri="{DCECCB84-F9BA-43D5-87BE-67443E8EF086}">
      <p15:sldGuideLst xmlns:p15="http://schemas.microsoft.com/office/powerpoint/2012/main">
        <p15:guide id="2" pos="3360">
          <p15:clr>
            <a:srgbClr val="5ACBF0"/>
          </p15:clr>
        </p15:guide>
        <p15:guide id="5" orient="horz" pos="2160">
          <p15:clr>
            <a:srgbClr val="5ACBF0"/>
          </p15:clr>
        </p15:guide>
        <p15:guide id="6" pos="2991">
          <p15:clr>
            <a:srgbClr val="5ACBF0"/>
          </p15:clr>
        </p15:guide>
        <p15:guide id="7" pos="3728">
          <p15:clr>
            <a:srgbClr val="C35EA4"/>
          </p15:clr>
        </p15:guide>
        <p15:guide id="8" pos="3544">
          <p15:clr>
            <a:srgbClr val="A4A3A4"/>
          </p15:clr>
        </p15:guide>
      </p15:sldGuideLst>
    </p:ext>
  </p:extLst>
</p:sldLayout>
</file>

<file path=ppt/slideLayouts/slideLayout109.xml><?xml version="1.0" encoding="utf-8"?>
<p:sldLayout xmlns:a="http://schemas.openxmlformats.org/drawingml/2006/main" xmlns:r="http://schemas.openxmlformats.org/officeDocument/2006/relationships" xmlns:p="http://schemas.openxmlformats.org/presentationml/2006/main" showMasterSp="0" preserve="1">
  <p:cSld name="Square Photo 2">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4E2C6C6-B442-4DE7-9C6C-405B9005314D}"/>
              </a:ext>
            </a:extLst>
          </p:cNvPr>
          <p:cNvSpPr>
            <a:spLocks noGrp="1"/>
          </p:cNvSpPr>
          <p:nvPr>
            <p:ph type="title" hasCustomPrompt="1"/>
          </p:nvPr>
        </p:nvSpPr>
        <p:spPr>
          <a:xfrm>
            <a:off x="588263" y="2979738"/>
            <a:ext cx="4163125" cy="861774"/>
          </a:xfrm>
        </p:spPr>
        <p:txBody>
          <a:bodyPr anchor="t"/>
          <a:lstStyle>
            <a:lvl1pPr>
              <a:defRPr sz="2800">
                <a:solidFill>
                  <a:schemeClr val="accent1"/>
                </a:solidFill>
              </a:defRPr>
            </a:lvl1pPr>
          </a:lstStyle>
          <a:p>
            <a:r>
              <a:rPr lang="en-US"/>
              <a:t>Square photo layout with smaller text</a:t>
            </a:r>
          </a:p>
        </p:txBody>
      </p:sp>
      <p:sp>
        <p:nvSpPr>
          <p:cNvPr id="5" name="TextBox 4">
            <a:extLst>
              <a:ext uri="{FF2B5EF4-FFF2-40B4-BE49-F238E27FC236}">
                <a16:creationId xmlns:a16="http://schemas.microsoft.com/office/drawing/2014/main" id="{6C2F1290-9237-4BEE-AAAC-6708F286265B}"/>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b="0" i="0">
                <a:solidFill>
                  <a:srgbClr val="A3A3A3"/>
                </a:solidFill>
                <a:latin typeface="Segoe Sans Text" pitchFamily="2" charset="0"/>
              </a:rPr>
              <a:t>ELT layout</a:t>
            </a:r>
          </a:p>
        </p:txBody>
      </p:sp>
      <p:sp>
        <p:nvSpPr>
          <p:cNvPr id="4" name="Picture Placeholder" descr="This photo is a 'placeholder' only. Drag or drop your photo here, or click and tap the center to insert a photo.">
            <a:extLst>
              <a:ext uri="{FF2B5EF4-FFF2-40B4-BE49-F238E27FC236}">
                <a16:creationId xmlns:a16="http://schemas.microsoft.com/office/drawing/2014/main" id="{7B1F03DB-F86E-C9A8-D4BA-8510A84E577A}"/>
              </a:ext>
            </a:extLst>
          </p:cNvPr>
          <p:cNvSpPr>
            <a:spLocks noGrp="1"/>
          </p:cNvSpPr>
          <p:nvPr>
            <p:ph type="pic" sz="quarter" idx="11" hasCustomPrompt="1"/>
          </p:nvPr>
        </p:nvSpPr>
        <p:spPr bwMode="ltGray">
          <a:xfrm>
            <a:off x="6096000" y="0"/>
            <a:ext cx="6096000" cy="6858000"/>
          </a:xfrm>
          <a:blipFill dpi="0" rotWithShape="1">
            <a:blip r:embed="rId2">
              <a:extLst>
                <a:ext uri="{28A0092B-C50C-407E-A947-70E740481C1C}">
                  <a14:useLocalDpi xmlns:a14="http://schemas.microsoft.com/office/drawing/2010/main"/>
                </a:ext>
              </a:extLst>
            </a:blip>
            <a:srcRect/>
            <a:stretch>
              <a:fillRect l="-4836" r="-7664"/>
            </a:stretch>
          </a:blipFill>
        </p:spPr>
        <p:txBody>
          <a:bodyPr lIns="0" tIns="2651760" rIns="0" anchor="t" anchorCtr="0">
            <a:noAutofit/>
          </a:bodyPr>
          <a:lstStyle>
            <a:lvl1pPr marL="0" indent="0" algn="ctr">
              <a:lnSpc>
                <a:spcPts val="1150"/>
              </a:lnSpc>
              <a:buNone/>
              <a:defRPr sz="1100" b="0" i="0">
                <a:solidFill>
                  <a:schemeClr val="accent4"/>
                </a:solidFill>
                <a:latin typeface="Segoe Sans Text" pitchFamily="2" charset="0"/>
                <a:cs typeface="Segoe Sans Text" pitchFamily="2" charset="0"/>
              </a:defRPr>
            </a:lvl1pPr>
          </a:lstStyle>
          <a:p>
            <a:r>
              <a:rPr lang="en-US"/>
              <a:t>Drag &amp; drop your photo </a:t>
            </a:r>
            <a:br>
              <a:rPr lang="en-US"/>
            </a:br>
            <a:r>
              <a:rPr lang="en-US"/>
              <a:t>here or click or tap icon below </a:t>
            </a:r>
            <a:br>
              <a:rPr lang="en-US"/>
            </a:br>
            <a:r>
              <a:rPr lang="en-US"/>
              <a:t>to insert</a:t>
            </a:r>
          </a:p>
        </p:txBody>
      </p:sp>
      <p:sp>
        <p:nvSpPr>
          <p:cNvPr id="6" name="TextBox 5">
            <a:extLst>
              <a:ext uri="{FF2B5EF4-FFF2-40B4-BE49-F238E27FC236}">
                <a16:creationId xmlns:a16="http://schemas.microsoft.com/office/drawing/2014/main" id="{B033C0C0-0998-9B78-7FE4-2B378CF6264D}"/>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648363106"/>
      </p:ext>
    </p:extLst>
  </p:cSld>
  <p:clrMapOvr>
    <a:masterClrMapping/>
  </p:clrMapOvr>
  <p:transition>
    <p:fade/>
  </p:transition>
  <p:extLst>
    <p:ext uri="{DCECCB84-F9BA-43D5-87BE-67443E8EF086}">
      <p15:sldGuideLst xmlns:p15="http://schemas.microsoft.com/office/powerpoint/2012/main">
        <p15:guide id="2" pos="3360">
          <p15:clr>
            <a:srgbClr val="5ACBF0"/>
          </p15:clr>
        </p15:guide>
        <p15:guide id="3" orient="horz" pos="1877">
          <p15:clr>
            <a:srgbClr val="5ACBF0"/>
          </p15:clr>
        </p15:guide>
        <p15:guide id="4" pos="3731">
          <p15:clr>
            <a:srgbClr val="C35EA4"/>
          </p15:clr>
        </p15:guide>
        <p15:guide id="5" pos="2993">
          <p15:clr>
            <a:srgbClr val="5ACBF0"/>
          </p15:clr>
        </p15:guide>
        <p15:guide id="6" pos="3547">
          <p15:clr>
            <a:srgbClr val="A4A3A4"/>
          </p15:clr>
        </p15:guide>
      </p15:sldGuideLst>
    </p:ext>
  </p:extLst>
</p:sldLayout>
</file>

<file path=ppt/slideLayouts/slideLayout110.xml><?xml version="1.0" encoding="utf-8"?>
<p:sldLayout xmlns:a="http://schemas.openxmlformats.org/drawingml/2006/main" xmlns:r="http://schemas.openxmlformats.org/officeDocument/2006/relationships" xmlns:p="http://schemas.openxmlformats.org/presentationml/2006/main" showMasterSp="0" preserve="1">
  <p:cSld name="Top horizontal photo and title">
    <p:spTree>
      <p:nvGrpSpPr>
        <p:cNvPr id="1" name=""/>
        <p:cNvGrpSpPr/>
        <p:nvPr/>
      </p:nvGrpSpPr>
      <p:grpSpPr>
        <a:xfrm>
          <a:off x="0" y="0"/>
          <a:ext cx="0" cy="0"/>
          <a:chOff x="0" y="0"/>
          <a:chExt cx="0" cy="0"/>
        </a:xfrm>
      </p:grpSpPr>
      <p:sp>
        <p:nvSpPr>
          <p:cNvPr id="8" name="Picture Placeholder" descr="This photo is a 'placeholder' only. Drag or drop your photo here, or click and tap the center to insert a photo.">
            <a:extLst>
              <a:ext uri="{FF2B5EF4-FFF2-40B4-BE49-F238E27FC236}">
                <a16:creationId xmlns:a16="http://schemas.microsoft.com/office/drawing/2014/main" id="{FD9D0DEC-DCC4-B460-6AC3-FF3F6499EFC7}"/>
              </a:ext>
            </a:extLst>
          </p:cNvPr>
          <p:cNvSpPr>
            <a:spLocks noGrp="1"/>
          </p:cNvSpPr>
          <p:nvPr>
            <p:ph type="pic" sz="quarter" idx="12" hasCustomPrompt="1"/>
          </p:nvPr>
        </p:nvSpPr>
        <p:spPr bwMode="ltGray">
          <a:xfrm>
            <a:off x="0" y="0"/>
            <a:ext cx="12192000" cy="4572000"/>
          </a:xfrm>
          <a:blipFill dpi="0" rotWithShape="1">
            <a:blip r:embed="rId2">
              <a:extLst>
                <a:ext uri="{28A0092B-C50C-407E-A947-70E740481C1C}">
                  <a14:useLocalDpi xmlns:a14="http://schemas.microsoft.com/office/drawing/2010/main"/>
                </a:ext>
              </a:extLst>
            </a:blip>
            <a:srcRect/>
            <a:stretch>
              <a:fillRect/>
            </a:stretch>
          </a:blipFill>
        </p:spPr>
        <p:txBody>
          <a:bodyPr lIns="0" tIns="2560320" rIns="0" anchor="t" anchorCtr="0">
            <a:noAutofit/>
          </a:bodyPr>
          <a:lstStyle>
            <a:lvl1pPr marL="0" indent="0" algn="ctr">
              <a:lnSpc>
                <a:spcPts val="1150"/>
              </a:lnSpc>
              <a:buNone/>
              <a:defRPr sz="1100" b="0" i="0">
                <a:solidFill>
                  <a:schemeClr val="accent4"/>
                </a:solidFill>
                <a:latin typeface="Segoe Sans Text" pitchFamily="2" charset="0"/>
                <a:cs typeface="Segoe Sans Text" pitchFamily="2" charset="0"/>
              </a:defRPr>
            </a:lvl1pPr>
          </a:lstStyle>
          <a:p>
            <a:r>
              <a:rPr lang="en-US"/>
              <a:t>Drag &amp; drop your photo </a:t>
            </a:r>
            <a:br>
              <a:rPr lang="en-US"/>
            </a:br>
            <a:r>
              <a:rPr lang="en-US"/>
              <a:t>here or click or tap icon above </a:t>
            </a:r>
            <a:br>
              <a:rPr lang="en-US"/>
            </a:br>
            <a:r>
              <a:rPr lang="en-US"/>
              <a:t>to insert</a:t>
            </a:r>
          </a:p>
        </p:txBody>
      </p:sp>
      <p:sp>
        <p:nvSpPr>
          <p:cNvPr id="2" name="Title 1">
            <a:extLst>
              <a:ext uri="{FF2B5EF4-FFF2-40B4-BE49-F238E27FC236}">
                <a16:creationId xmlns:a16="http://schemas.microsoft.com/office/drawing/2014/main" id="{38E01E45-D858-46CB-8C37-2ADA7A8B4F38}"/>
              </a:ext>
            </a:extLst>
          </p:cNvPr>
          <p:cNvSpPr>
            <a:spLocks noGrp="1"/>
          </p:cNvSpPr>
          <p:nvPr>
            <p:ph type="title"/>
          </p:nvPr>
        </p:nvSpPr>
        <p:spPr>
          <a:xfrm>
            <a:off x="588263" y="5497683"/>
            <a:ext cx="11018520" cy="430887"/>
          </a:xfrm>
        </p:spPr>
        <p:txBody>
          <a:bodyPr anchor="ctr"/>
          <a:lstStyle>
            <a:lvl1pPr algn="ctr">
              <a:defRPr sz="2800" b="1" i="0">
                <a:solidFill>
                  <a:schemeClr val="accent1"/>
                </a:solidFill>
                <a:latin typeface="Segoe Sans Display Semibold" pitchFamily="2" charset="0"/>
                <a:cs typeface="Segoe Sans Display Semibold" pitchFamily="2" charset="0"/>
              </a:defRPr>
            </a:lvl1pPr>
          </a:lstStyle>
          <a:p>
            <a:r>
              <a:rPr lang="en-US"/>
              <a:t>Click to edit Master title style</a:t>
            </a:r>
          </a:p>
        </p:txBody>
      </p:sp>
    </p:spTree>
    <p:extLst>
      <p:ext uri="{BB962C8B-B14F-4D97-AF65-F5344CB8AC3E}">
        <p14:creationId xmlns:p14="http://schemas.microsoft.com/office/powerpoint/2010/main" val="470663527"/>
      </p:ext>
    </p:extLst>
  </p:cSld>
  <p:clrMapOvr>
    <a:masterClrMapping/>
  </p:clrMapOvr>
  <p:transition>
    <p:fade/>
  </p:transition>
  <p:hf sldNum="0" hdr="0" ftr="0" dt="0"/>
  <p:extLst>
    <p:ext uri="{DCECCB84-F9BA-43D5-87BE-67443E8EF086}">
      <p15:sldGuideLst xmlns:p15="http://schemas.microsoft.com/office/powerpoint/2012/main">
        <p15:guide id="5" orient="horz" pos="2880">
          <p15:clr>
            <a:srgbClr val="5ACBF0"/>
          </p15:clr>
        </p15:guide>
        <p15:guide id="6" orient="horz" pos="3600">
          <p15:clr>
            <a:srgbClr val="5ACBF0"/>
          </p15:clr>
        </p15:guide>
      </p15:sldGuideLst>
    </p:ext>
  </p:extLst>
</p:sldLayout>
</file>

<file path=ppt/slideLayouts/slideLayout111.xml><?xml version="1.0" encoding="utf-8"?>
<p:sldLayout xmlns:a="http://schemas.openxmlformats.org/drawingml/2006/main" xmlns:r="http://schemas.openxmlformats.org/officeDocument/2006/relationships" xmlns:p="http://schemas.openxmlformats.org/presentationml/2006/main" showMasterSp="0" preserve="1">
  <p:cSld name="Bottom horizontal photo and title">
    <p:spTree>
      <p:nvGrpSpPr>
        <p:cNvPr id="1" name=""/>
        <p:cNvGrpSpPr/>
        <p:nvPr/>
      </p:nvGrpSpPr>
      <p:grpSpPr>
        <a:xfrm>
          <a:off x="0" y="0"/>
          <a:ext cx="0" cy="0"/>
          <a:chOff x="0" y="0"/>
          <a:chExt cx="0" cy="0"/>
        </a:xfrm>
      </p:grpSpPr>
      <p:sp>
        <p:nvSpPr>
          <p:cNvPr id="3" name="Picture Placeholder" descr="This photo is a 'placeholder' only. Drag or drop your photo here, or click and tap the center to insert a photo.">
            <a:extLst>
              <a:ext uri="{FF2B5EF4-FFF2-40B4-BE49-F238E27FC236}">
                <a16:creationId xmlns:a16="http://schemas.microsoft.com/office/drawing/2014/main" id="{F77AFD1A-5F7C-D140-CA9C-3DEEF4F70363}"/>
              </a:ext>
            </a:extLst>
          </p:cNvPr>
          <p:cNvSpPr>
            <a:spLocks noGrp="1"/>
          </p:cNvSpPr>
          <p:nvPr>
            <p:ph type="pic" sz="quarter" idx="12" hasCustomPrompt="1"/>
          </p:nvPr>
        </p:nvSpPr>
        <p:spPr bwMode="ltGray">
          <a:xfrm>
            <a:off x="0" y="2286000"/>
            <a:ext cx="12192000" cy="4572000"/>
          </a:xfrm>
          <a:blipFill dpi="0" rotWithShape="1">
            <a:blip r:embed="rId2">
              <a:extLst>
                <a:ext uri="{28A0092B-C50C-407E-A947-70E740481C1C}">
                  <a14:useLocalDpi xmlns:a14="http://schemas.microsoft.com/office/drawing/2010/main"/>
                </a:ext>
              </a:extLst>
            </a:blip>
            <a:srcRect/>
            <a:stretch>
              <a:fillRect/>
            </a:stretch>
          </a:blipFill>
        </p:spPr>
        <p:txBody>
          <a:bodyPr lIns="0" tIns="2560320" rIns="0" anchor="t" anchorCtr="0">
            <a:noAutofit/>
          </a:bodyPr>
          <a:lstStyle>
            <a:lvl1pPr marL="0" indent="0" algn="ctr">
              <a:lnSpc>
                <a:spcPts val="1150"/>
              </a:lnSpc>
              <a:buNone/>
              <a:defRPr sz="1100" b="0" i="0">
                <a:solidFill>
                  <a:schemeClr val="accent4"/>
                </a:solidFill>
                <a:latin typeface="Segoe Sans Text" pitchFamily="2" charset="0"/>
                <a:cs typeface="Segoe Sans Text" pitchFamily="2" charset="0"/>
              </a:defRPr>
            </a:lvl1pPr>
          </a:lstStyle>
          <a:p>
            <a:r>
              <a:rPr lang="en-US"/>
              <a:t>Drag &amp; drop your photo </a:t>
            </a:r>
            <a:br>
              <a:rPr lang="en-US"/>
            </a:br>
            <a:r>
              <a:rPr lang="en-US"/>
              <a:t>here or click or tap icon above </a:t>
            </a:r>
            <a:br>
              <a:rPr lang="en-US"/>
            </a:br>
            <a:r>
              <a:rPr lang="en-US"/>
              <a:t>to insert</a:t>
            </a:r>
          </a:p>
        </p:txBody>
      </p:sp>
      <p:sp>
        <p:nvSpPr>
          <p:cNvPr id="2" name="Title 1">
            <a:extLst>
              <a:ext uri="{FF2B5EF4-FFF2-40B4-BE49-F238E27FC236}">
                <a16:creationId xmlns:a16="http://schemas.microsoft.com/office/drawing/2014/main" id="{045563AC-3A0B-4839-A9DC-F00E8E5411A6}"/>
              </a:ext>
            </a:extLst>
          </p:cNvPr>
          <p:cNvSpPr>
            <a:spLocks noGrp="1"/>
          </p:cNvSpPr>
          <p:nvPr>
            <p:ph type="title"/>
          </p:nvPr>
        </p:nvSpPr>
        <p:spPr>
          <a:xfrm>
            <a:off x="588263" y="927842"/>
            <a:ext cx="11018520" cy="430887"/>
          </a:xfrm>
        </p:spPr>
        <p:txBody>
          <a:bodyPr anchor="ctr"/>
          <a:lstStyle>
            <a:lvl1pPr algn="ctr">
              <a:defRPr sz="2800" b="1" i="0">
                <a:solidFill>
                  <a:schemeClr val="accent1"/>
                </a:solidFill>
                <a:latin typeface="Segoe Sans Display Semibold" pitchFamily="2" charset="0"/>
                <a:cs typeface="Segoe Sans Display Semibold" pitchFamily="2" charset="0"/>
              </a:defRPr>
            </a:lvl1pPr>
          </a:lstStyle>
          <a:p>
            <a:r>
              <a:rPr lang="en-US"/>
              <a:t>Click to edit Master title style</a:t>
            </a:r>
          </a:p>
        </p:txBody>
      </p:sp>
    </p:spTree>
    <p:extLst>
      <p:ext uri="{BB962C8B-B14F-4D97-AF65-F5344CB8AC3E}">
        <p14:creationId xmlns:p14="http://schemas.microsoft.com/office/powerpoint/2010/main" val="428463240"/>
      </p:ext>
    </p:extLst>
  </p:cSld>
  <p:clrMapOvr>
    <a:masterClrMapping/>
  </p:clrMapOvr>
  <p:transition>
    <p:fade/>
  </p:transition>
  <p:hf sldNum="0" hdr="0" ftr="0" dt="0"/>
  <p:extLst>
    <p:ext uri="{DCECCB84-F9BA-43D5-87BE-67443E8EF086}">
      <p15:sldGuideLst xmlns:p15="http://schemas.microsoft.com/office/powerpoint/2012/main">
        <p15:guide id="5" orient="horz" pos="1440">
          <p15:clr>
            <a:srgbClr val="5ACBF0"/>
          </p15:clr>
        </p15:guide>
        <p15:guide id="6" orient="horz" pos="720">
          <p15:clr>
            <a:srgbClr val="5ACBF0"/>
          </p15:clr>
        </p15:guide>
      </p15:sldGuideLst>
    </p:ext>
  </p:extLst>
</p:sldLayout>
</file>

<file path=ppt/slideLayouts/slideLayout112.xml><?xml version="1.0" encoding="utf-8"?>
<p:sldLayout xmlns:a="http://schemas.openxmlformats.org/drawingml/2006/main" xmlns:r="http://schemas.openxmlformats.org/officeDocument/2006/relationships" xmlns:p="http://schemas.openxmlformats.org/presentationml/2006/main" showMasterSp="0" preserve="1">
  <p:cSld name="Two picture content">
    <p:spTree>
      <p:nvGrpSpPr>
        <p:cNvPr id="1" name=""/>
        <p:cNvGrpSpPr/>
        <p:nvPr/>
      </p:nvGrpSpPr>
      <p:grpSpPr>
        <a:xfrm>
          <a:off x="0" y="0"/>
          <a:ext cx="0" cy="0"/>
          <a:chOff x="0" y="0"/>
          <a:chExt cx="0" cy="0"/>
        </a:xfrm>
      </p:grpSpPr>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6241860" y="5689600"/>
            <a:ext cx="5367528" cy="276999"/>
          </a:xfrm>
        </p:spPr>
        <p:txBody>
          <a:bodyPr/>
          <a:lstStyle>
            <a:lvl1pPr marL="0" indent="0" algn="l">
              <a:spcBef>
                <a:spcPts val="0"/>
              </a:spcBef>
              <a:buNone/>
              <a:defRPr sz="1800" b="1" i="0">
                <a:latin typeface="Segoe Sans Display Semibold" pitchFamily="2" charset="0"/>
                <a:cs typeface="Segoe Sans Display Semibold" pitchFamily="2" charset="0"/>
              </a:defRPr>
            </a:lvl1pPr>
          </a:lstStyle>
          <a:p>
            <a:pPr lvl="0"/>
            <a:r>
              <a:rPr lang="en-US"/>
              <a:t>Click to edit Master text styles</a:t>
            </a:r>
          </a:p>
        </p:txBody>
      </p:sp>
      <p:sp>
        <p:nvSpPr>
          <p:cNvPr id="7" name="Picture Placeholder" descr="This photo is a 'placeholder' only. Drag or drop your photo here, or click and tap the center to insert a photo.">
            <a:extLst>
              <a:ext uri="{FF2B5EF4-FFF2-40B4-BE49-F238E27FC236}">
                <a16:creationId xmlns:a16="http://schemas.microsoft.com/office/drawing/2014/main" id="{9732F6AA-9B79-ED06-86B0-D35C6C33425F}"/>
              </a:ext>
            </a:extLst>
          </p:cNvPr>
          <p:cNvSpPr>
            <a:spLocks noGrp="1"/>
          </p:cNvSpPr>
          <p:nvPr>
            <p:ph type="pic" sz="quarter" idx="19" hasCustomPrompt="1"/>
          </p:nvPr>
        </p:nvSpPr>
        <p:spPr bwMode="ltGray">
          <a:xfrm>
            <a:off x="6242433" y="2025651"/>
            <a:ext cx="5365940" cy="3473450"/>
          </a:xfrm>
          <a:blipFill dpi="0" rotWithShape="1">
            <a:blip r:embed="rId2">
              <a:extLst>
                <a:ext uri="{28A0092B-C50C-407E-A947-70E740481C1C}">
                  <a14:useLocalDpi xmlns:a14="http://schemas.microsoft.com/office/drawing/2010/main"/>
                </a:ext>
              </a:extLst>
            </a:blip>
            <a:srcRect/>
            <a:stretch>
              <a:fillRect/>
            </a:stretch>
          </a:blipFill>
        </p:spPr>
        <p:txBody>
          <a:bodyPr lIns="0" tIns="1005840" rIns="0" anchor="t" anchorCtr="0">
            <a:noAutofit/>
          </a:bodyPr>
          <a:lstStyle>
            <a:lvl1pPr marL="0" indent="0" algn="ctr">
              <a:lnSpc>
                <a:spcPts val="1150"/>
              </a:lnSpc>
              <a:buNone/>
              <a:defRPr sz="1100" b="0" i="0">
                <a:solidFill>
                  <a:schemeClr val="accent4"/>
                </a:solidFill>
                <a:latin typeface="Segoe Sans Text" pitchFamily="2" charset="0"/>
                <a:cs typeface="Segoe Sans Text" pitchFamily="2" charset="0"/>
              </a:defRPr>
            </a:lvl1pPr>
          </a:lstStyle>
          <a:p>
            <a:r>
              <a:rPr lang="en-US"/>
              <a:t>Drag &amp; drop your photo </a:t>
            </a:r>
            <a:br>
              <a:rPr lang="en-US"/>
            </a:br>
            <a:r>
              <a:rPr lang="en-US"/>
              <a:t>here or click or tap icon below </a:t>
            </a:r>
            <a:br>
              <a:rPr lang="en-US"/>
            </a:br>
            <a:r>
              <a:rPr lang="en-US"/>
              <a:t>to insert</a:t>
            </a:r>
          </a:p>
        </p:txBody>
      </p:sp>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4199" y="5689600"/>
            <a:ext cx="5367528" cy="276999"/>
          </a:xfrm>
        </p:spPr>
        <p:txBody>
          <a:bodyPr/>
          <a:lstStyle>
            <a:lvl1pPr marL="0" indent="0" algn="l">
              <a:spcBef>
                <a:spcPts val="0"/>
              </a:spcBef>
              <a:buNone/>
              <a:defRPr sz="1800" b="1" i="0">
                <a:latin typeface="Segoe Sans Display Semibold" pitchFamily="2" charset="0"/>
                <a:cs typeface="Segoe Sans Display Semibold" pitchFamily="2" charset="0"/>
              </a:defRPr>
            </a:lvl1pPr>
          </a:lstStyle>
          <a:p>
            <a:pPr lvl="0"/>
            <a:r>
              <a:rPr lang="en-US"/>
              <a:t>Click to edit Master text styles</a:t>
            </a:r>
          </a:p>
        </p:txBody>
      </p:sp>
      <p:sp>
        <p:nvSpPr>
          <p:cNvPr id="5" name="Picture Placeholder" descr="This photo is a 'placeholder' only. Drag or drop your photo here, or click and tap the center to insert a photo.">
            <a:extLst>
              <a:ext uri="{FF2B5EF4-FFF2-40B4-BE49-F238E27FC236}">
                <a16:creationId xmlns:a16="http://schemas.microsoft.com/office/drawing/2014/main" id="{3CD8B83D-AB42-4329-1869-A362F97F76EE}"/>
              </a:ext>
            </a:extLst>
          </p:cNvPr>
          <p:cNvSpPr>
            <a:spLocks noGrp="1"/>
          </p:cNvSpPr>
          <p:nvPr>
            <p:ph type="pic" sz="quarter" idx="11" hasCustomPrompt="1"/>
          </p:nvPr>
        </p:nvSpPr>
        <p:spPr bwMode="ltGray">
          <a:xfrm>
            <a:off x="582612" y="2025651"/>
            <a:ext cx="5365940" cy="3473450"/>
          </a:xfrm>
          <a:blipFill dpi="0" rotWithShape="1">
            <a:blip r:embed="rId3">
              <a:extLst>
                <a:ext uri="{28A0092B-C50C-407E-A947-70E740481C1C}">
                  <a14:useLocalDpi xmlns:a14="http://schemas.microsoft.com/office/drawing/2010/main"/>
                </a:ext>
              </a:extLst>
            </a:blip>
            <a:srcRect/>
            <a:stretch>
              <a:fillRect/>
            </a:stretch>
          </a:blipFill>
        </p:spPr>
        <p:txBody>
          <a:bodyPr lIns="0" tIns="1005840" rIns="0" anchor="t" anchorCtr="0">
            <a:noAutofit/>
          </a:bodyPr>
          <a:lstStyle>
            <a:lvl1pPr marL="0" indent="0" algn="ctr">
              <a:lnSpc>
                <a:spcPts val="1150"/>
              </a:lnSpc>
              <a:buNone/>
              <a:defRPr sz="1100" b="0" i="0">
                <a:solidFill>
                  <a:schemeClr val="accent4"/>
                </a:solidFill>
                <a:latin typeface="Segoe Sans Text" pitchFamily="2" charset="0"/>
                <a:cs typeface="Segoe Sans Text" pitchFamily="2" charset="0"/>
              </a:defRPr>
            </a:lvl1pPr>
          </a:lstStyle>
          <a:p>
            <a:r>
              <a:rPr lang="en-US"/>
              <a:t>Drag &amp; drop your photo </a:t>
            </a:r>
            <a:br>
              <a:rPr lang="en-US"/>
            </a:br>
            <a:r>
              <a:rPr lang="en-US"/>
              <a:t>here or click or tap icon below </a:t>
            </a:r>
            <a:br>
              <a:rPr lang="en-US"/>
            </a:br>
            <a:r>
              <a:rPr lang="en-US"/>
              <a:t>to insert</a:t>
            </a:r>
          </a:p>
        </p:txBody>
      </p:sp>
      <p:sp>
        <p:nvSpPr>
          <p:cNvPr id="2" name="Title 6">
            <a:extLst>
              <a:ext uri="{FF2B5EF4-FFF2-40B4-BE49-F238E27FC236}">
                <a16:creationId xmlns:a16="http://schemas.microsoft.com/office/drawing/2014/main" id="{442DA346-7E8E-3D0D-EC0F-9053002DA740}"/>
              </a:ext>
            </a:extLst>
          </p:cNvPr>
          <p:cNvSpPr>
            <a:spLocks noGrp="1"/>
          </p:cNvSpPr>
          <p:nvPr>
            <p:ph type="title"/>
          </p:nvPr>
        </p:nvSpPr>
        <p:spPr>
          <a:xfrm>
            <a:off x="588263" y="457200"/>
            <a:ext cx="11018520" cy="430887"/>
          </a:xfrm>
        </p:spPr>
        <p:txBody>
          <a:bodyPr/>
          <a:lstStyle>
            <a:lvl1pPr>
              <a:defRPr sz="2800" b="1" i="0">
                <a:latin typeface="Segoe Sans Display Semibold" pitchFamily="2" charset="0"/>
                <a:cs typeface="Segoe Sans Display Semibold" pitchFamily="2" charset="0"/>
              </a:defRPr>
            </a:lvl1pPr>
          </a:lstStyle>
          <a:p>
            <a:r>
              <a:rPr lang="en-US"/>
              <a:t>Click to edit Master title style</a:t>
            </a:r>
          </a:p>
        </p:txBody>
      </p:sp>
    </p:spTree>
    <p:extLst>
      <p:ext uri="{BB962C8B-B14F-4D97-AF65-F5344CB8AC3E}">
        <p14:creationId xmlns:p14="http://schemas.microsoft.com/office/powerpoint/2010/main" val="6391274"/>
      </p:ext>
    </p:extLst>
  </p:cSld>
  <p:clrMapOvr>
    <a:masterClrMapping/>
  </p:clrMapOvr>
  <p:transition>
    <p:fade/>
  </p:transition>
  <p:hf sldNum="0" hdr="0" ftr="0" dt="0"/>
  <p:extLst>
    <p:ext uri="{DCECCB84-F9BA-43D5-87BE-67443E8EF086}">
      <p15:sldGuideLst xmlns:p15="http://schemas.microsoft.com/office/powerpoint/2012/main">
        <p15:guide id="3" orient="horz" pos="3584">
          <p15:clr>
            <a:srgbClr val="5ACBF0"/>
          </p15:clr>
        </p15:guide>
        <p15:guide id="4" orient="horz" pos="1276">
          <p15:clr>
            <a:srgbClr val="5ACBF0"/>
          </p15:clr>
        </p15:guide>
        <p15:guide id="5" orient="horz" pos="288">
          <p15:clr>
            <a:srgbClr val="5ACBF0"/>
          </p15:clr>
        </p15:guide>
        <p15:guide id="6" pos="3749">
          <p15:clr>
            <a:srgbClr val="5ACBF0"/>
          </p15:clr>
        </p15:guide>
        <p15:guide id="7" pos="3931">
          <p15:clr>
            <a:srgbClr val="5ACBF0"/>
          </p15:clr>
        </p15:guide>
        <p15:guide id="8" orient="horz" pos="3464">
          <p15:clr>
            <a:srgbClr val="5ACBF0"/>
          </p15:clr>
        </p15:guide>
      </p15:sldGuideLst>
    </p:ext>
  </p:extLst>
</p:sldLayout>
</file>

<file path=ppt/slideLayouts/slideLayout113.xml><?xml version="1.0" encoding="utf-8"?>
<p:sldLayout xmlns:a="http://schemas.openxmlformats.org/drawingml/2006/main" xmlns:r="http://schemas.openxmlformats.org/officeDocument/2006/relationships" xmlns:p="http://schemas.openxmlformats.org/presentationml/2006/main" showMasterSp="0" preserve="1">
  <p:cSld name="Three picture content">
    <p:spTree>
      <p:nvGrpSpPr>
        <p:cNvPr id="1" name=""/>
        <p:cNvGrpSpPr/>
        <p:nvPr/>
      </p:nvGrpSpPr>
      <p:grpSpPr>
        <a:xfrm>
          <a:off x="0" y="0"/>
          <a:ext cx="0" cy="0"/>
          <a:chOff x="0" y="0"/>
          <a:chExt cx="0" cy="0"/>
        </a:xfrm>
      </p:grpSpPr>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8134351" y="5689600"/>
            <a:ext cx="3475037" cy="276999"/>
          </a:xfrm>
        </p:spPr>
        <p:txBody>
          <a:bodyPr/>
          <a:lstStyle>
            <a:lvl1pPr marL="0" indent="0" algn="l">
              <a:spcBef>
                <a:spcPts val="0"/>
              </a:spcBef>
              <a:buNone/>
              <a:defRPr sz="1800" b="1" i="0">
                <a:latin typeface="Segoe Sans Display Semibold" pitchFamily="2" charset="0"/>
                <a:cs typeface="Segoe Sans Display Semibold" pitchFamily="2" charset="0"/>
              </a:defRPr>
            </a:lvl1pPr>
          </a:lstStyle>
          <a:p>
            <a:pPr lvl="0"/>
            <a:r>
              <a:rPr lang="en-US"/>
              <a:t>Click to edit Master text styles</a:t>
            </a:r>
          </a:p>
        </p:txBody>
      </p:sp>
      <p:sp>
        <p:nvSpPr>
          <p:cNvPr id="8" name="Picture Placeholder" descr="This photo is a 'placeholder' only. Drag or drop your photo here, or click and tap the center to insert a photo.">
            <a:extLst>
              <a:ext uri="{FF2B5EF4-FFF2-40B4-BE49-F238E27FC236}">
                <a16:creationId xmlns:a16="http://schemas.microsoft.com/office/drawing/2014/main" id="{4337DB58-D625-06E4-B925-5B3FE2017663}"/>
              </a:ext>
            </a:extLst>
          </p:cNvPr>
          <p:cNvSpPr>
            <a:spLocks noGrp="1"/>
          </p:cNvSpPr>
          <p:nvPr>
            <p:ph type="pic" sz="quarter" idx="20" hasCustomPrompt="1"/>
          </p:nvPr>
        </p:nvSpPr>
        <p:spPr bwMode="ltGray">
          <a:xfrm>
            <a:off x="8139549" y="2025651"/>
            <a:ext cx="3474720" cy="3473450"/>
          </a:xfrm>
          <a:blipFill dpi="0" rotWithShape="1">
            <a:blip r:embed="rId2" cstate="screen">
              <a:extLst>
                <a:ext uri="{28A0092B-C50C-407E-A947-70E740481C1C}">
                  <a14:useLocalDpi xmlns:a14="http://schemas.microsoft.com/office/drawing/2010/main"/>
                </a:ext>
              </a:extLst>
            </a:blip>
            <a:srcRect/>
            <a:stretch>
              <a:fillRect/>
            </a:stretch>
          </a:blipFill>
        </p:spPr>
        <p:txBody>
          <a:bodyPr lIns="0" tIns="1005840" rIns="0" anchor="t" anchorCtr="0">
            <a:noAutofit/>
          </a:bodyPr>
          <a:lstStyle>
            <a:lvl1pPr marL="0" indent="0" algn="ctr">
              <a:lnSpc>
                <a:spcPts val="1150"/>
              </a:lnSpc>
              <a:buNone/>
              <a:defRPr sz="1100" b="0" i="0">
                <a:solidFill>
                  <a:schemeClr val="accent4"/>
                </a:solidFill>
                <a:latin typeface="Segoe Sans Text" pitchFamily="2" charset="0"/>
                <a:cs typeface="Segoe Sans Text" pitchFamily="2" charset="0"/>
              </a:defRPr>
            </a:lvl1pPr>
          </a:lstStyle>
          <a:p>
            <a:r>
              <a:rPr lang="en-US"/>
              <a:t>Drag &amp; drop your photo </a:t>
            </a:r>
            <a:br>
              <a:rPr lang="en-US"/>
            </a:br>
            <a:r>
              <a:rPr lang="en-US"/>
              <a:t>here or click or tap icon below </a:t>
            </a:r>
            <a:br>
              <a:rPr lang="en-US"/>
            </a:br>
            <a:r>
              <a:rPr lang="en-US"/>
              <a:t>to insert</a:t>
            </a:r>
          </a:p>
        </p:txBody>
      </p:sp>
      <p:sp>
        <p:nvSpPr>
          <p:cNvPr id="12" name="Text Placeholder 3">
            <a:extLst>
              <a:ext uri="{FF2B5EF4-FFF2-40B4-BE49-F238E27FC236}">
                <a16:creationId xmlns:a16="http://schemas.microsoft.com/office/drawing/2014/main" id="{7E8A9C08-F392-459F-B90B-EDBF4A830C55}"/>
              </a:ext>
            </a:extLst>
          </p:cNvPr>
          <p:cNvSpPr>
            <a:spLocks noGrp="1"/>
          </p:cNvSpPr>
          <p:nvPr>
            <p:ph type="body" sz="quarter" idx="17"/>
          </p:nvPr>
        </p:nvSpPr>
        <p:spPr>
          <a:xfrm>
            <a:off x="4358640" y="5689600"/>
            <a:ext cx="3475037" cy="276999"/>
          </a:xfrm>
        </p:spPr>
        <p:txBody>
          <a:bodyPr/>
          <a:lstStyle>
            <a:lvl1pPr marL="0" indent="0" algn="l">
              <a:spcBef>
                <a:spcPts val="0"/>
              </a:spcBef>
              <a:buNone/>
              <a:defRPr sz="1800" b="1" i="0">
                <a:latin typeface="Segoe Sans Display Semibold" pitchFamily="2" charset="0"/>
                <a:cs typeface="Segoe Sans Display Semibold" pitchFamily="2" charset="0"/>
              </a:defRPr>
            </a:lvl1pPr>
          </a:lstStyle>
          <a:p>
            <a:pPr lvl="0"/>
            <a:r>
              <a:rPr lang="en-US"/>
              <a:t>Click to edit Master text styles</a:t>
            </a:r>
          </a:p>
        </p:txBody>
      </p:sp>
      <p:sp>
        <p:nvSpPr>
          <p:cNvPr id="7" name="Picture Placeholder" descr="This photo is a 'placeholder' only. Drag or drop your photo here, or click and tap the center to insert a photo.">
            <a:extLst>
              <a:ext uri="{FF2B5EF4-FFF2-40B4-BE49-F238E27FC236}">
                <a16:creationId xmlns:a16="http://schemas.microsoft.com/office/drawing/2014/main" id="{603EF7FD-0002-1710-348B-B64EE1882711}"/>
              </a:ext>
            </a:extLst>
          </p:cNvPr>
          <p:cNvSpPr>
            <a:spLocks noGrp="1"/>
          </p:cNvSpPr>
          <p:nvPr>
            <p:ph type="pic" sz="quarter" idx="19" hasCustomPrompt="1"/>
          </p:nvPr>
        </p:nvSpPr>
        <p:spPr bwMode="ltGray">
          <a:xfrm>
            <a:off x="4366336" y="2025651"/>
            <a:ext cx="3474720" cy="3473450"/>
          </a:xfrm>
          <a:blipFill dpi="0" rotWithShape="1">
            <a:blip r:embed="rId3" cstate="screen">
              <a:extLst>
                <a:ext uri="{28A0092B-C50C-407E-A947-70E740481C1C}">
                  <a14:useLocalDpi xmlns:a14="http://schemas.microsoft.com/office/drawing/2010/main"/>
                </a:ext>
              </a:extLst>
            </a:blip>
            <a:srcRect/>
            <a:stretch>
              <a:fillRect/>
            </a:stretch>
          </a:blipFill>
        </p:spPr>
        <p:txBody>
          <a:bodyPr lIns="0" tIns="1005840" rIns="0" anchor="t" anchorCtr="0">
            <a:noAutofit/>
          </a:bodyPr>
          <a:lstStyle>
            <a:lvl1pPr marL="0" indent="0" algn="ctr">
              <a:lnSpc>
                <a:spcPts val="1150"/>
              </a:lnSpc>
              <a:buNone/>
              <a:defRPr sz="1100" b="0" i="0">
                <a:solidFill>
                  <a:schemeClr val="accent4"/>
                </a:solidFill>
                <a:latin typeface="Segoe Sans Text" pitchFamily="2" charset="0"/>
                <a:cs typeface="Segoe Sans Text" pitchFamily="2" charset="0"/>
              </a:defRPr>
            </a:lvl1pPr>
          </a:lstStyle>
          <a:p>
            <a:r>
              <a:rPr lang="en-US"/>
              <a:t>Drag &amp; drop your photo </a:t>
            </a:r>
            <a:br>
              <a:rPr lang="en-US"/>
            </a:br>
            <a:r>
              <a:rPr lang="en-US"/>
              <a:t>here or click or tap icon below </a:t>
            </a:r>
            <a:br>
              <a:rPr lang="en-US"/>
            </a:br>
            <a:r>
              <a:rPr lang="en-US"/>
              <a:t>to insert</a:t>
            </a:r>
          </a:p>
        </p:txBody>
      </p:sp>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2613" y="5689600"/>
            <a:ext cx="3475037" cy="276999"/>
          </a:xfrm>
        </p:spPr>
        <p:txBody>
          <a:bodyPr/>
          <a:lstStyle>
            <a:lvl1pPr marL="0" indent="0" algn="l">
              <a:spcBef>
                <a:spcPts val="0"/>
              </a:spcBef>
              <a:buNone/>
              <a:defRPr sz="1800" b="1" i="0">
                <a:latin typeface="Segoe Sans Display Semibold" pitchFamily="2" charset="0"/>
                <a:cs typeface="Segoe Sans Display Semibold" pitchFamily="2" charset="0"/>
              </a:defRPr>
            </a:lvl1pPr>
          </a:lstStyle>
          <a:p>
            <a:pPr lvl="0"/>
            <a:r>
              <a:rPr lang="en-US"/>
              <a:t>Click to edit Master text styles</a:t>
            </a:r>
          </a:p>
        </p:txBody>
      </p:sp>
      <p:sp>
        <p:nvSpPr>
          <p:cNvPr id="6" name="Picture Placeholder" descr="This photo is a 'placeholder' only. Drag or drop your photo here, or click and tap the center to insert a photo.">
            <a:extLst>
              <a:ext uri="{FF2B5EF4-FFF2-40B4-BE49-F238E27FC236}">
                <a16:creationId xmlns:a16="http://schemas.microsoft.com/office/drawing/2014/main" id="{9DF1E040-0941-6869-558C-C2463306AEFA}"/>
              </a:ext>
            </a:extLst>
          </p:cNvPr>
          <p:cNvSpPr>
            <a:spLocks noGrp="1"/>
          </p:cNvSpPr>
          <p:nvPr>
            <p:ph type="pic" sz="quarter" idx="11" hasCustomPrompt="1"/>
          </p:nvPr>
        </p:nvSpPr>
        <p:spPr bwMode="ltGray">
          <a:xfrm>
            <a:off x="582612" y="2025651"/>
            <a:ext cx="3474720" cy="3473450"/>
          </a:xfrm>
          <a:blipFill dpi="0" rotWithShape="1">
            <a:blip r:embed="rId4" cstate="screen">
              <a:extLst>
                <a:ext uri="{28A0092B-C50C-407E-A947-70E740481C1C}">
                  <a14:useLocalDpi xmlns:a14="http://schemas.microsoft.com/office/drawing/2010/main"/>
                </a:ext>
              </a:extLst>
            </a:blip>
            <a:srcRect/>
            <a:stretch>
              <a:fillRect/>
            </a:stretch>
          </a:blipFill>
        </p:spPr>
        <p:txBody>
          <a:bodyPr lIns="0" tIns="1005840" rIns="0" anchor="t" anchorCtr="0">
            <a:noAutofit/>
          </a:bodyPr>
          <a:lstStyle>
            <a:lvl1pPr marL="0" indent="0" algn="ctr">
              <a:lnSpc>
                <a:spcPts val="1150"/>
              </a:lnSpc>
              <a:buNone/>
              <a:defRPr sz="1100" b="0" i="0">
                <a:solidFill>
                  <a:schemeClr val="accent4"/>
                </a:solidFill>
                <a:latin typeface="Segoe Sans Text" pitchFamily="2" charset="0"/>
                <a:cs typeface="Segoe Sans Text" pitchFamily="2" charset="0"/>
              </a:defRPr>
            </a:lvl1pPr>
          </a:lstStyle>
          <a:p>
            <a:r>
              <a:rPr lang="en-US"/>
              <a:t>Drag &amp; drop your photo </a:t>
            </a:r>
            <a:br>
              <a:rPr lang="en-US"/>
            </a:br>
            <a:r>
              <a:rPr lang="en-US"/>
              <a:t>here or click or tap icon below </a:t>
            </a:r>
            <a:br>
              <a:rPr lang="en-US"/>
            </a:br>
            <a:r>
              <a:rPr lang="en-US"/>
              <a:t>to insert</a:t>
            </a:r>
          </a:p>
        </p:txBody>
      </p:sp>
      <p:sp>
        <p:nvSpPr>
          <p:cNvPr id="3" name="Title 2">
            <a:extLst>
              <a:ext uri="{FF2B5EF4-FFF2-40B4-BE49-F238E27FC236}">
                <a16:creationId xmlns:a16="http://schemas.microsoft.com/office/drawing/2014/main" id="{F260F77E-464D-46F7-A8F8-6F281DAB0C7A}"/>
              </a:ext>
            </a:extLst>
          </p:cNvPr>
          <p:cNvSpPr>
            <a:spLocks noGrp="1"/>
          </p:cNvSpPr>
          <p:nvPr>
            <p:ph type="title"/>
          </p:nvPr>
        </p:nvSpPr>
        <p:spPr>
          <a:xfrm>
            <a:off x="588263" y="457200"/>
            <a:ext cx="11018520" cy="430887"/>
          </a:xfrm>
        </p:spPr>
        <p:txBody>
          <a:bodyPr/>
          <a:lstStyle>
            <a:lvl1pPr>
              <a:defRPr b="1" i="0">
                <a:latin typeface="Segoe Sans Display Semibold" pitchFamily="2" charset="0"/>
                <a:cs typeface="Segoe Sans Display Semibold" pitchFamily="2" charset="0"/>
              </a:defRPr>
            </a:lvl1pPr>
          </a:lstStyle>
          <a:p>
            <a:r>
              <a:rPr lang="en-US"/>
              <a:t>Click to edit Master title style</a:t>
            </a:r>
          </a:p>
        </p:txBody>
      </p:sp>
    </p:spTree>
    <p:extLst>
      <p:ext uri="{BB962C8B-B14F-4D97-AF65-F5344CB8AC3E}">
        <p14:creationId xmlns:p14="http://schemas.microsoft.com/office/powerpoint/2010/main" val="1369737909"/>
      </p:ext>
    </p:extLst>
  </p:cSld>
  <p:clrMapOvr>
    <a:masterClrMapping/>
  </p:clrMapOvr>
  <p:transition>
    <p:fade/>
  </p:transition>
  <p:hf sldNum="0" hdr="0" ftr="0" dt="0"/>
  <p:extLst>
    <p:ext uri="{DCECCB84-F9BA-43D5-87BE-67443E8EF086}">
      <p15:sldGuideLst xmlns:p15="http://schemas.microsoft.com/office/powerpoint/2012/main">
        <p15:guide id="3" orient="horz" pos="3584">
          <p15:clr>
            <a:srgbClr val="5ACBF0"/>
          </p15:clr>
        </p15:guide>
        <p15:guide id="4" orient="horz" pos="1276">
          <p15:clr>
            <a:srgbClr val="5ACBF0"/>
          </p15:clr>
        </p15:guide>
        <p15:guide id="5" orient="horz" pos="288">
          <p15:clr>
            <a:srgbClr val="5ACBF0"/>
          </p15:clr>
        </p15:guide>
        <p15:guide id="6" pos="2557">
          <p15:clr>
            <a:srgbClr val="5ACBF0"/>
          </p15:clr>
        </p15:guide>
        <p15:guide id="7" pos="2744">
          <p15:clr>
            <a:srgbClr val="5ACBF0"/>
          </p15:clr>
        </p15:guide>
        <p15:guide id="8" pos="4936">
          <p15:clr>
            <a:srgbClr val="5ACBF0"/>
          </p15:clr>
        </p15:guide>
        <p15:guide id="9" pos="5123">
          <p15:clr>
            <a:srgbClr val="5ACBF0"/>
          </p15:clr>
        </p15:guide>
        <p15:guide id="10" orient="horz" pos="3465">
          <p15:clr>
            <a:srgbClr val="5ACBF0"/>
          </p15:clr>
        </p15:guide>
      </p15:sldGuideLst>
    </p:ext>
  </p:extLst>
</p:sldLayout>
</file>

<file path=ppt/slideLayouts/slideLayout114.xml><?xml version="1.0" encoding="utf-8"?>
<p:sldLayout xmlns:a="http://schemas.openxmlformats.org/drawingml/2006/main" xmlns:r="http://schemas.openxmlformats.org/officeDocument/2006/relationships" xmlns:p="http://schemas.openxmlformats.org/presentationml/2006/main" showMasterSp="0" preserve="1">
  <p:cSld name="Four picture content">
    <p:spTree>
      <p:nvGrpSpPr>
        <p:cNvPr id="1" name=""/>
        <p:cNvGrpSpPr/>
        <p:nvPr/>
      </p:nvGrpSpPr>
      <p:grpSpPr>
        <a:xfrm>
          <a:off x="0" y="0"/>
          <a:ext cx="0" cy="0"/>
          <a:chOff x="0" y="0"/>
          <a:chExt cx="0" cy="0"/>
        </a:xfrm>
      </p:grpSpPr>
      <p:sp>
        <p:nvSpPr>
          <p:cNvPr id="8" name="Picture Placeholder" descr="This photo is a 'placeholder' only. Drag or drop your photo here, or click and tap the center to insert a photo.">
            <a:extLst>
              <a:ext uri="{FF2B5EF4-FFF2-40B4-BE49-F238E27FC236}">
                <a16:creationId xmlns:a16="http://schemas.microsoft.com/office/drawing/2014/main" id="{CB4A9C70-A9D5-92AD-7CB9-B4E9280B95CC}"/>
              </a:ext>
            </a:extLst>
          </p:cNvPr>
          <p:cNvSpPr>
            <a:spLocks noGrp="1"/>
          </p:cNvSpPr>
          <p:nvPr>
            <p:ph type="pic" sz="quarter" idx="23" hasCustomPrompt="1"/>
          </p:nvPr>
        </p:nvSpPr>
        <p:spPr bwMode="ltGray">
          <a:xfrm>
            <a:off x="9074970" y="2025651"/>
            <a:ext cx="2533813" cy="2532887"/>
          </a:xfrm>
          <a:blipFill dpi="0" rotWithShape="1">
            <a:blip r:embed="rId2" cstate="screen">
              <a:extLst>
                <a:ext uri="{28A0092B-C50C-407E-A947-70E740481C1C}">
                  <a14:useLocalDpi xmlns:a14="http://schemas.microsoft.com/office/drawing/2010/main"/>
                </a:ext>
              </a:extLst>
            </a:blip>
            <a:srcRect/>
            <a:stretch>
              <a:fillRect/>
            </a:stretch>
          </a:blipFill>
        </p:spPr>
        <p:txBody>
          <a:bodyPr lIns="0" tIns="685800" rIns="0" anchor="t" anchorCtr="0">
            <a:noAutofit/>
          </a:bodyPr>
          <a:lstStyle>
            <a:lvl1pPr marL="0" indent="0" algn="ctr">
              <a:lnSpc>
                <a:spcPts val="900"/>
              </a:lnSpc>
              <a:buNone/>
              <a:defRPr sz="900" b="0" i="0">
                <a:solidFill>
                  <a:schemeClr val="accent4"/>
                </a:solidFill>
                <a:latin typeface="Segoe Sans Text" pitchFamily="2" charset="0"/>
                <a:cs typeface="Segoe Sans Text" pitchFamily="2" charset="0"/>
              </a:defRPr>
            </a:lvl1pPr>
          </a:lstStyle>
          <a:p>
            <a:r>
              <a:rPr lang="en-US"/>
              <a:t>Drag &amp; drop your photo </a:t>
            </a:r>
            <a:br>
              <a:rPr lang="en-US"/>
            </a:br>
            <a:r>
              <a:rPr lang="en-US"/>
              <a:t>here or click or tap icon below </a:t>
            </a:r>
            <a:br>
              <a:rPr lang="en-US"/>
            </a:br>
            <a:r>
              <a:rPr lang="en-US"/>
              <a:t>to insert</a:t>
            </a:r>
          </a:p>
        </p:txBody>
      </p:sp>
      <p:sp>
        <p:nvSpPr>
          <p:cNvPr id="15" name="Text Placeholder 3">
            <a:extLst>
              <a:ext uri="{FF2B5EF4-FFF2-40B4-BE49-F238E27FC236}">
                <a16:creationId xmlns:a16="http://schemas.microsoft.com/office/drawing/2014/main" id="{38E883C1-8203-4549-AF30-B96AEC45AC68}"/>
              </a:ext>
            </a:extLst>
          </p:cNvPr>
          <p:cNvSpPr>
            <a:spLocks noGrp="1"/>
          </p:cNvSpPr>
          <p:nvPr>
            <p:ph type="body" sz="quarter" idx="20"/>
          </p:nvPr>
        </p:nvSpPr>
        <p:spPr>
          <a:xfrm>
            <a:off x="9076500" y="4753938"/>
            <a:ext cx="2532888" cy="553998"/>
          </a:xfrm>
        </p:spPr>
        <p:txBody>
          <a:bodyPr/>
          <a:lstStyle>
            <a:lvl1pPr marL="0" indent="0" algn="l">
              <a:spcBef>
                <a:spcPts val="0"/>
              </a:spcBef>
              <a:buNone/>
              <a:defRPr sz="1800" b="1" i="0">
                <a:latin typeface="Segoe Sans Display Semibold" pitchFamily="2" charset="0"/>
                <a:cs typeface="Segoe Sans Display Semibold" pitchFamily="2" charset="0"/>
              </a:defRPr>
            </a:lvl1pPr>
          </a:lstStyle>
          <a:p>
            <a:pPr lvl="0"/>
            <a:r>
              <a:rPr lang="en-US"/>
              <a:t>Click to edit Master text styles</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6245204" y="4753938"/>
            <a:ext cx="2532888" cy="553998"/>
          </a:xfrm>
        </p:spPr>
        <p:txBody>
          <a:bodyPr/>
          <a:lstStyle>
            <a:lvl1pPr marL="0" indent="0" algn="l">
              <a:spcBef>
                <a:spcPts val="0"/>
              </a:spcBef>
              <a:buNone/>
              <a:defRPr sz="1800" b="1" i="0">
                <a:latin typeface="Segoe Sans Display Semibold" pitchFamily="2" charset="0"/>
                <a:cs typeface="Segoe Sans Display Semibold" pitchFamily="2" charset="0"/>
              </a:defRPr>
            </a:lvl1pPr>
          </a:lstStyle>
          <a:p>
            <a:pPr lvl="0"/>
            <a:r>
              <a:rPr lang="en-US"/>
              <a:t>Click to edit Master text styles</a:t>
            </a:r>
          </a:p>
        </p:txBody>
      </p:sp>
      <p:sp>
        <p:nvSpPr>
          <p:cNvPr id="7" name="Picture Placeholder" descr="This photo is a 'placeholder' only. Drag or drop your photo here, or click and tap the center to insert a photo.">
            <a:extLst>
              <a:ext uri="{FF2B5EF4-FFF2-40B4-BE49-F238E27FC236}">
                <a16:creationId xmlns:a16="http://schemas.microsoft.com/office/drawing/2014/main" id="{2B83E35C-8D0E-DB17-DA47-F1FEC2B0AD0D}"/>
              </a:ext>
            </a:extLst>
          </p:cNvPr>
          <p:cNvSpPr>
            <a:spLocks noGrp="1"/>
          </p:cNvSpPr>
          <p:nvPr>
            <p:ph type="pic" sz="quarter" idx="22" hasCustomPrompt="1"/>
          </p:nvPr>
        </p:nvSpPr>
        <p:spPr bwMode="ltGray">
          <a:xfrm>
            <a:off x="6247688" y="2025651"/>
            <a:ext cx="2533813" cy="2532887"/>
          </a:xfrm>
          <a:blipFill dpi="0" rotWithShape="1">
            <a:blip r:embed="rId3" cstate="screen">
              <a:extLst>
                <a:ext uri="{28A0092B-C50C-407E-A947-70E740481C1C}">
                  <a14:useLocalDpi xmlns:a14="http://schemas.microsoft.com/office/drawing/2010/main"/>
                </a:ext>
              </a:extLst>
            </a:blip>
            <a:srcRect/>
            <a:stretch>
              <a:fillRect/>
            </a:stretch>
          </a:blipFill>
        </p:spPr>
        <p:txBody>
          <a:bodyPr lIns="0" tIns="685800" rIns="0" anchor="t" anchorCtr="0">
            <a:noAutofit/>
          </a:bodyPr>
          <a:lstStyle>
            <a:lvl1pPr marL="0" indent="0" algn="ctr">
              <a:lnSpc>
                <a:spcPts val="900"/>
              </a:lnSpc>
              <a:buNone/>
              <a:defRPr sz="900" b="0" i="0">
                <a:solidFill>
                  <a:schemeClr val="accent4"/>
                </a:solidFill>
                <a:latin typeface="Segoe Sans Text" pitchFamily="2" charset="0"/>
                <a:cs typeface="Segoe Sans Text" pitchFamily="2" charset="0"/>
              </a:defRPr>
            </a:lvl1pPr>
          </a:lstStyle>
          <a:p>
            <a:r>
              <a:rPr lang="en-US"/>
              <a:t>Drag &amp; drop your photo </a:t>
            </a:r>
            <a:br>
              <a:rPr lang="en-US"/>
            </a:br>
            <a:r>
              <a:rPr lang="en-US"/>
              <a:t>here or click or tap icon below </a:t>
            </a:r>
            <a:br>
              <a:rPr lang="en-US"/>
            </a:br>
            <a:r>
              <a:rPr lang="en-US"/>
              <a:t>to insert</a:t>
            </a:r>
          </a:p>
        </p:txBody>
      </p:sp>
      <p:sp>
        <p:nvSpPr>
          <p:cNvPr id="12" name="Text Placeholder 3">
            <a:extLst>
              <a:ext uri="{FF2B5EF4-FFF2-40B4-BE49-F238E27FC236}">
                <a16:creationId xmlns:a16="http://schemas.microsoft.com/office/drawing/2014/main" id="{7E8A9C08-F392-459F-B90B-EDBF4A830C55}"/>
              </a:ext>
            </a:extLst>
          </p:cNvPr>
          <p:cNvSpPr>
            <a:spLocks noGrp="1"/>
          </p:cNvSpPr>
          <p:nvPr>
            <p:ph type="body" sz="quarter" idx="17"/>
          </p:nvPr>
        </p:nvSpPr>
        <p:spPr>
          <a:xfrm>
            <a:off x="3413908" y="4753938"/>
            <a:ext cx="2532888" cy="553998"/>
          </a:xfrm>
        </p:spPr>
        <p:txBody>
          <a:bodyPr/>
          <a:lstStyle>
            <a:lvl1pPr marL="0" indent="0" algn="l">
              <a:spcBef>
                <a:spcPts val="0"/>
              </a:spcBef>
              <a:buNone/>
              <a:defRPr sz="1800" b="1" i="0">
                <a:latin typeface="Segoe Sans Display Semibold" pitchFamily="2" charset="0"/>
                <a:cs typeface="Segoe Sans Display Semibold" pitchFamily="2" charset="0"/>
              </a:defRPr>
            </a:lvl1pPr>
          </a:lstStyle>
          <a:p>
            <a:pPr lvl="0"/>
            <a:r>
              <a:rPr lang="en-US"/>
              <a:t>Click to edit Master text styles</a:t>
            </a:r>
          </a:p>
        </p:txBody>
      </p:sp>
      <p:sp>
        <p:nvSpPr>
          <p:cNvPr id="6" name="Picture Placeholder" descr="This photo is a 'placeholder' only. Drag or drop your photo here, or click and tap the center to insert a photo.">
            <a:extLst>
              <a:ext uri="{FF2B5EF4-FFF2-40B4-BE49-F238E27FC236}">
                <a16:creationId xmlns:a16="http://schemas.microsoft.com/office/drawing/2014/main" id="{98E40177-582B-E8A8-116F-186B1D7A836E}"/>
              </a:ext>
            </a:extLst>
          </p:cNvPr>
          <p:cNvSpPr>
            <a:spLocks noGrp="1"/>
          </p:cNvSpPr>
          <p:nvPr>
            <p:ph type="pic" sz="quarter" idx="21" hasCustomPrompt="1"/>
          </p:nvPr>
        </p:nvSpPr>
        <p:spPr bwMode="ltGray">
          <a:xfrm>
            <a:off x="3415150" y="2025651"/>
            <a:ext cx="2533813" cy="2532887"/>
          </a:xfrm>
          <a:blipFill dpi="0" rotWithShape="1">
            <a:blip r:embed="rId4" cstate="screen">
              <a:extLst>
                <a:ext uri="{28A0092B-C50C-407E-A947-70E740481C1C}">
                  <a14:useLocalDpi xmlns:a14="http://schemas.microsoft.com/office/drawing/2010/main"/>
                </a:ext>
              </a:extLst>
            </a:blip>
            <a:srcRect/>
            <a:stretch>
              <a:fillRect/>
            </a:stretch>
          </a:blipFill>
        </p:spPr>
        <p:txBody>
          <a:bodyPr lIns="0" tIns="685800" rIns="0" anchor="t" anchorCtr="0">
            <a:noAutofit/>
          </a:bodyPr>
          <a:lstStyle>
            <a:lvl1pPr marL="0" indent="0" algn="ctr">
              <a:lnSpc>
                <a:spcPts val="900"/>
              </a:lnSpc>
              <a:buNone/>
              <a:defRPr sz="900" b="0" i="0">
                <a:solidFill>
                  <a:schemeClr val="accent4"/>
                </a:solidFill>
                <a:latin typeface="Segoe Sans Text" pitchFamily="2" charset="0"/>
                <a:cs typeface="Segoe Sans Text" pitchFamily="2" charset="0"/>
              </a:defRPr>
            </a:lvl1pPr>
          </a:lstStyle>
          <a:p>
            <a:r>
              <a:rPr lang="en-US"/>
              <a:t>Drag &amp; drop your photo </a:t>
            </a:r>
            <a:br>
              <a:rPr lang="en-US"/>
            </a:br>
            <a:r>
              <a:rPr lang="en-US"/>
              <a:t>here or click or tap icon below </a:t>
            </a:r>
            <a:br>
              <a:rPr lang="en-US"/>
            </a:br>
            <a:r>
              <a:rPr lang="en-US"/>
              <a:t>to insert</a:t>
            </a:r>
          </a:p>
        </p:txBody>
      </p:sp>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2613" y="4753938"/>
            <a:ext cx="2532888" cy="553998"/>
          </a:xfrm>
        </p:spPr>
        <p:txBody>
          <a:bodyPr/>
          <a:lstStyle>
            <a:lvl1pPr marL="0" indent="0" algn="l">
              <a:spcBef>
                <a:spcPts val="0"/>
              </a:spcBef>
              <a:buNone/>
              <a:defRPr sz="1800" b="1" i="0">
                <a:latin typeface="Segoe Sans Display Semibold" pitchFamily="2" charset="0"/>
                <a:cs typeface="Segoe Sans Display Semibold" pitchFamily="2" charset="0"/>
              </a:defRPr>
            </a:lvl1pPr>
          </a:lstStyle>
          <a:p>
            <a:pPr lvl="0"/>
            <a:r>
              <a:rPr lang="en-US"/>
              <a:t>Click to edit Master text styles</a:t>
            </a:r>
          </a:p>
        </p:txBody>
      </p:sp>
      <p:sp>
        <p:nvSpPr>
          <p:cNvPr id="2" name="Picture Placeholder" descr="This photo is a 'placeholder' only. Drag or drop your photo here, or click and tap the center to insert a photo.">
            <a:extLst>
              <a:ext uri="{FF2B5EF4-FFF2-40B4-BE49-F238E27FC236}">
                <a16:creationId xmlns:a16="http://schemas.microsoft.com/office/drawing/2014/main" id="{C4F1881F-1874-7379-72E2-44128D2A9BCD}"/>
              </a:ext>
            </a:extLst>
          </p:cNvPr>
          <p:cNvSpPr>
            <a:spLocks noGrp="1"/>
          </p:cNvSpPr>
          <p:nvPr>
            <p:ph type="pic" sz="quarter" idx="11" hasCustomPrompt="1"/>
          </p:nvPr>
        </p:nvSpPr>
        <p:spPr bwMode="ltGray">
          <a:xfrm>
            <a:off x="582612" y="2025651"/>
            <a:ext cx="2533813" cy="2532887"/>
          </a:xfrm>
          <a:blipFill dpi="0" rotWithShape="1">
            <a:blip r:embed="rId5" cstate="screen">
              <a:extLst>
                <a:ext uri="{28A0092B-C50C-407E-A947-70E740481C1C}">
                  <a14:useLocalDpi xmlns:a14="http://schemas.microsoft.com/office/drawing/2010/main"/>
                </a:ext>
              </a:extLst>
            </a:blip>
            <a:srcRect/>
            <a:stretch>
              <a:fillRect/>
            </a:stretch>
          </a:blipFill>
        </p:spPr>
        <p:txBody>
          <a:bodyPr lIns="0" tIns="685800" rIns="0" anchor="t" anchorCtr="0">
            <a:noAutofit/>
          </a:bodyPr>
          <a:lstStyle>
            <a:lvl1pPr marL="0" indent="0" algn="ctr">
              <a:lnSpc>
                <a:spcPts val="900"/>
              </a:lnSpc>
              <a:buNone/>
              <a:defRPr sz="900" b="0" i="0">
                <a:solidFill>
                  <a:schemeClr val="accent4"/>
                </a:solidFill>
                <a:latin typeface="Segoe Sans Text" pitchFamily="2" charset="0"/>
                <a:cs typeface="Segoe Sans Text" pitchFamily="2" charset="0"/>
              </a:defRPr>
            </a:lvl1pPr>
          </a:lstStyle>
          <a:p>
            <a:r>
              <a:rPr lang="en-US"/>
              <a:t>Drag &amp; drop your photo </a:t>
            </a:r>
            <a:br>
              <a:rPr lang="en-US"/>
            </a:br>
            <a:r>
              <a:rPr lang="en-US"/>
              <a:t>here or click or tap icon below </a:t>
            </a:r>
            <a:br>
              <a:rPr lang="en-US"/>
            </a:br>
            <a:r>
              <a:rPr lang="en-US"/>
              <a:t>to insert</a:t>
            </a:r>
          </a:p>
        </p:txBody>
      </p:sp>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588263" y="457200"/>
            <a:ext cx="11018520" cy="430887"/>
          </a:xfrm>
        </p:spPr>
        <p:txBody>
          <a:bodyPr/>
          <a:lstStyle>
            <a:lvl1pPr>
              <a:defRPr b="1" i="0">
                <a:latin typeface="Segoe Sans Display Semibold" pitchFamily="2" charset="0"/>
                <a:cs typeface="Segoe Sans Display Semibold" pitchFamily="2" charset="0"/>
              </a:defRPr>
            </a:lvl1pPr>
          </a:lstStyle>
          <a:p>
            <a:r>
              <a:rPr lang="en-US"/>
              <a:t>Click to edit Master title style</a:t>
            </a:r>
          </a:p>
        </p:txBody>
      </p:sp>
    </p:spTree>
    <p:extLst>
      <p:ext uri="{BB962C8B-B14F-4D97-AF65-F5344CB8AC3E}">
        <p14:creationId xmlns:p14="http://schemas.microsoft.com/office/powerpoint/2010/main" val="685890529"/>
      </p:ext>
    </p:extLst>
  </p:cSld>
  <p:clrMapOvr>
    <a:masterClrMapping/>
  </p:clrMapOvr>
  <p:transition>
    <p:fade/>
  </p:transition>
  <p:hf sldNum="0" hdr="0" ftr="0" dt="0"/>
  <p:extLst>
    <p:ext uri="{DCECCB84-F9BA-43D5-87BE-67443E8EF086}">
      <p15:sldGuideLst xmlns:p15="http://schemas.microsoft.com/office/powerpoint/2012/main">
        <p15:guide id="3" orient="horz" pos="2993">
          <p15:clr>
            <a:srgbClr val="5ACBF0"/>
          </p15:clr>
        </p15:guide>
        <p15:guide id="4" orient="horz" pos="1276">
          <p15:clr>
            <a:srgbClr val="5ACBF0"/>
          </p15:clr>
        </p15:guide>
        <p15:guide id="5" orient="horz" pos="288">
          <p15:clr>
            <a:srgbClr val="5ACBF0"/>
          </p15:clr>
        </p15:guide>
        <p15:guide id="6" pos="1963">
          <p15:clr>
            <a:srgbClr val="5ACBF0"/>
          </p15:clr>
        </p15:guide>
        <p15:guide id="7" pos="2150">
          <p15:clr>
            <a:srgbClr val="5ACBF0"/>
          </p15:clr>
        </p15:guide>
        <p15:guide id="8" pos="3746">
          <p15:clr>
            <a:srgbClr val="5ACBF0"/>
          </p15:clr>
        </p15:guide>
        <p15:guide id="9" pos="3934">
          <p15:clr>
            <a:srgbClr val="5ACBF0"/>
          </p15:clr>
        </p15:guide>
        <p15:guide id="10" pos="5530">
          <p15:clr>
            <a:srgbClr val="5ACBF0"/>
          </p15:clr>
        </p15:guide>
        <p15:guide id="11" pos="5716">
          <p15:clr>
            <a:srgbClr val="5ACBF0"/>
          </p15:clr>
        </p15:guide>
        <p15:guide id="12" orient="horz" pos="2870">
          <p15:clr>
            <a:srgbClr val="5ACBF0"/>
          </p15:clr>
        </p15:guide>
      </p15:sldGuideLst>
    </p:ext>
  </p:extLst>
</p:sldLayout>
</file>

<file path=ppt/slideLayouts/slideLayout115.xml><?xml version="1.0" encoding="utf-8"?>
<p:sldLayout xmlns:a="http://schemas.openxmlformats.org/drawingml/2006/main" xmlns:r="http://schemas.openxmlformats.org/officeDocument/2006/relationships" xmlns:p="http://schemas.openxmlformats.org/presentationml/2006/main" showMasterSp="0" preserve="1">
  <p:cSld name="Two filmstrip photos">
    <p:spTree>
      <p:nvGrpSpPr>
        <p:cNvPr id="1" name=""/>
        <p:cNvGrpSpPr/>
        <p:nvPr/>
      </p:nvGrpSpPr>
      <p:grpSpPr>
        <a:xfrm>
          <a:off x="0" y="0"/>
          <a:ext cx="0" cy="0"/>
          <a:chOff x="0" y="0"/>
          <a:chExt cx="0" cy="0"/>
        </a:xfrm>
      </p:grpSpPr>
      <p:sp>
        <p:nvSpPr>
          <p:cNvPr id="14" name="Text Placeholder 3">
            <a:extLst>
              <a:ext uri="{FF2B5EF4-FFF2-40B4-BE49-F238E27FC236}">
                <a16:creationId xmlns:a16="http://schemas.microsoft.com/office/drawing/2014/main" id="{9E4C32BD-CEF7-42AC-94D8-052EF30E2361}"/>
              </a:ext>
            </a:extLst>
          </p:cNvPr>
          <p:cNvSpPr>
            <a:spLocks noGrp="1"/>
          </p:cNvSpPr>
          <p:nvPr>
            <p:ph type="body" sz="quarter" idx="17"/>
          </p:nvPr>
        </p:nvSpPr>
        <p:spPr>
          <a:xfrm>
            <a:off x="6714744" y="5334000"/>
            <a:ext cx="4892040" cy="276999"/>
          </a:xfrm>
        </p:spPr>
        <p:txBody>
          <a:bodyPr/>
          <a:lstStyle>
            <a:lvl1pPr marL="0" indent="0" algn="ctr">
              <a:spcBef>
                <a:spcPts val="0"/>
              </a:spcBef>
              <a:buNone/>
              <a:defRPr sz="1800" b="1" i="0">
                <a:latin typeface="Segoe Sans Display Semibold" pitchFamily="2" charset="0"/>
                <a:cs typeface="Segoe Sans Display Semibold" pitchFamily="2" charset="0"/>
              </a:defRPr>
            </a:lvl1pPr>
          </a:lstStyle>
          <a:p>
            <a:pPr lvl="0"/>
            <a:r>
              <a:rPr lang="en-US"/>
              <a:t>Click to edit Master text styles</a:t>
            </a:r>
          </a:p>
        </p:txBody>
      </p:sp>
      <p:sp>
        <p:nvSpPr>
          <p:cNvPr id="6" name="Picture Placeholder" descr="This photo is a 'placeholder' only. Drag or drop your photo here, or click and tap the center to insert a photo.">
            <a:extLst>
              <a:ext uri="{FF2B5EF4-FFF2-40B4-BE49-F238E27FC236}">
                <a16:creationId xmlns:a16="http://schemas.microsoft.com/office/drawing/2014/main" id="{1CD858CF-2184-A979-4D7F-332EC818A928}"/>
              </a:ext>
            </a:extLst>
          </p:cNvPr>
          <p:cNvSpPr>
            <a:spLocks noGrp="1"/>
          </p:cNvSpPr>
          <p:nvPr>
            <p:ph type="pic" sz="quarter" idx="18" hasCustomPrompt="1"/>
          </p:nvPr>
        </p:nvSpPr>
        <p:spPr bwMode="ltGray">
          <a:xfrm>
            <a:off x="6127531" y="2286000"/>
            <a:ext cx="6062472" cy="2807208"/>
          </a:xfrm>
          <a:blipFill dpi="0" rotWithShape="1">
            <a:blip r:embed="rId2">
              <a:extLst>
                <a:ext uri="{28A0092B-C50C-407E-A947-70E740481C1C}">
                  <a14:useLocalDpi xmlns:a14="http://schemas.microsoft.com/office/drawing/2010/main"/>
                </a:ext>
              </a:extLst>
            </a:blip>
            <a:srcRect/>
            <a:stretch>
              <a:fillRect/>
            </a:stretch>
          </a:blipFill>
        </p:spPr>
        <p:txBody>
          <a:bodyPr lIns="0" tIns="777240" rIns="0" anchor="t" anchorCtr="0">
            <a:noAutofit/>
          </a:bodyPr>
          <a:lstStyle>
            <a:lvl1pPr marL="0" indent="0" algn="ctr">
              <a:lnSpc>
                <a:spcPts val="1000"/>
              </a:lnSpc>
              <a:buNone/>
              <a:defRPr sz="1100" b="0" i="0">
                <a:solidFill>
                  <a:schemeClr val="accent4"/>
                </a:solidFill>
                <a:latin typeface="Segoe Sans Text" pitchFamily="2" charset="0"/>
                <a:cs typeface="Segoe Sans Text" pitchFamily="2" charset="0"/>
              </a:defRPr>
            </a:lvl1pPr>
          </a:lstStyle>
          <a:p>
            <a:r>
              <a:rPr lang="en-US"/>
              <a:t>Drag &amp; drop your photo </a:t>
            </a:r>
            <a:br>
              <a:rPr lang="en-US"/>
            </a:br>
            <a:r>
              <a:rPr lang="en-US"/>
              <a:t>here or click or tap icon </a:t>
            </a:r>
            <a:br>
              <a:rPr lang="en-US"/>
            </a:br>
            <a:r>
              <a:rPr lang="en-US"/>
              <a:t>below to insert</a:t>
            </a:r>
          </a:p>
        </p:txBody>
      </p:sp>
      <p:sp>
        <p:nvSpPr>
          <p:cNvPr id="12" name="Text Placeholder 3">
            <a:extLst>
              <a:ext uri="{FF2B5EF4-FFF2-40B4-BE49-F238E27FC236}">
                <a16:creationId xmlns:a16="http://schemas.microsoft.com/office/drawing/2014/main" id="{9244E618-D996-41A6-8C9D-0C3519EA7A6F}"/>
              </a:ext>
            </a:extLst>
          </p:cNvPr>
          <p:cNvSpPr>
            <a:spLocks noGrp="1"/>
          </p:cNvSpPr>
          <p:nvPr>
            <p:ph type="body" sz="quarter" idx="16"/>
          </p:nvPr>
        </p:nvSpPr>
        <p:spPr>
          <a:xfrm>
            <a:off x="585216" y="5334000"/>
            <a:ext cx="4892040" cy="276999"/>
          </a:xfrm>
        </p:spPr>
        <p:txBody>
          <a:bodyPr/>
          <a:lstStyle>
            <a:lvl1pPr marL="0" indent="0" algn="ctr">
              <a:spcBef>
                <a:spcPts val="0"/>
              </a:spcBef>
              <a:buNone/>
              <a:defRPr sz="1800" b="1" i="0">
                <a:latin typeface="Segoe Sans Display Semibold" pitchFamily="2" charset="0"/>
                <a:cs typeface="Segoe Sans Display Semibold" pitchFamily="2" charset="0"/>
              </a:defRPr>
            </a:lvl1pPr>
          </a:lstStyle>
          <a:p>
            <a:pPr lvl="0"/>
            <a:r>
              <a:rPr lang="en-US"/>
              <a:t>Click to edit Master text styles</a:t>
            </a:r>
          </a:p>
        </p:txBody>
      </p:sp>
      <p:sp>
        <p:nvSpPr>
          <p:cNvPr id="4" name="Picture Placeholder" descr="This photo is a 'placeholder' only. Drag or drop your photo here, or click and tap the center to insert a photo.">
            <a:extLst>
              <a:ext uri="{FF2B5EF4-FFF2-40B4-BE49-F238E27FC236}">
                <a16:creationId xmlns:a16="http://schemas.microsoft.com/office/drawing/2014/main" id="{5B4222CD-1C03-3A88-623D-7889F585837D}"/>
              </a:ext>
            </a:extLst>
          </p:cNvPr>
          <p:cNvSpPr>
            <a:spLocks noGrp="1"/>
          </p:cNvSpPr>
          <p:nvPr>
            <p:ph type="pic" sz="quarter" idx="11" hasCustomPrompt="1"/>
          </p:nvPr>
        </p:nvSpPr>
        <p:spPr bwMode="ltGray">
          <a:xfrm>
            <a:off x="0" y="2286000"/>
            <a:ext cx="6062472" cy="2807208"/>
          </a:xfrm>
          <a:blipFill dpi="0" rotWithShape="1">
            <a:blip r:embed="rId3">
              <a:extLst>
                <a:ext uri="{28A0092B-C50C-407E-A947-70E740481C1C}">
                  <a14:useLocalDpi xmlns:a14="http://schemas.microsoft.com/office/drawing/2010/main"/>
                </a:ext>
              </a:extLst>
            </a:blip>
            <a:srcRect/>
            <a:stretch>
              <a:fillRect/>
            </a:stretch>
          </a:blipFill>
        </p:spPr>
        <p:txBody>
          <a:bodyPr lIns="0" tIns="777240" rIns="0" anchor="t" anchorCtr="0">
            <a:noAutofit/>
          </a:bodyPr>
          <a:lstStyle>
            <a:lvl1pPr marL="0" indent="0" algn="ctr">
              <a:lnSpc>
                <a:spcPts val="1000"/>
              </a:lnSpc>
              <a:buNone/>
              <a:defRPr sz="1100" b="0" i="0">
                <a:solidFill>
                  <a:schemeClr val="accent4"/>
                </a:solidFill>
                <a:latin typeface="Segoe Sans Text" pitchFamily="2" charset="0"/>
                <a:cs typeface="Segoe Sans Text" pitchFamily="2" charset="0"/>
              </a:defRPr>
            </a:lvl1pPr>
          </a:lstStyle>
          <a:p>
            <a:r>
              <a:rPr lang="en-US"/>
              <a:t>Drag &amp; drop your photo </a:t>
            </a:r>
            <a:br>
              <a:rPr lang="en-US"/>
            </a:br>
            <a:r>
              <a:rPr lang="en-US"/>
              <a:t>here or click or tap icon </a:t>
            </a:r>
            <a:br>
              <a:rPr lang="en-US"/>
            </a:br>
            <a:r>
              <a:rPr lang="en-US"/>
              <a:t>below to insert</a:t>
            </a:r>
          </a:p>
        </p:txBody>
      </p:sp>
      <p:sp>
        <p:nvSpPr>
          <p:cNvPr id="2" name="Title 1">
            <a:extLst>
              <a:ext uri="{FF2B5EF4-FFF2-40B4-BE49-F238E27FC236}">
                <a16:creationId xmlns:a16="http://schemas.microsoft.com/office/drawing/2014/main" id="{D1C46CB2-4FDC-43D5-B122-6F27B3C827ED}"/>
              </a:ext>
            </a:extLst>
          </p:cNvPr>
          <p:cNvSpPr>
            <a:spLocks noGrp="1"/>
          </p:cNvSpPr>
          <p:nvPr>
            <p:ph type="title"/>
          </p:nvPr>
        </p:nvSpPr>
        <p:spPr>
          <a:xfrm>
            <a:off x="588263" y="928128"/>
            <a:ext cx="11018520" cy="430887"/>
          </a:xfrm>
        </p:spPr>
        <p:txBody>
          <a:bodyPr anchor="ctr"/>
          <a:lstStyle>
            <a:lvl1pPr algn="ctr">
              <a:defRPr sz="2800" b="1" i="0">
                <a:solidFill>
                  <a:srgbClr val="5C5AD4"/>
                </a:solidFill>
                <a:latin typeface="Segoe Sans Display Semibold" pitchFamily="2" charset="0"/>
                <a:cs typeface="Segoe Sans Display Semibold" pitchFamily="2" charset="0"/>
              </a:defRPr>
            </a:lvl1pPr>
          </a:lstStyle>
          <a:p>
            <a:r>
              <a:rPr lang="en-US"/>
              <a:t>Click to edit Master title style</a:t>
            </a:r>
          </a:p>
        </p:txBody>
      </p:sp>
    </p:spTree>
    <p:extLst>
      <p:ext uri="{BB962C8B-B14F-4D97-AF65-F5344CB8AC3E}">
        <p14:creationId xmlns:p14="http://schemas.microsoft.com/office/powerpoint/2010/main" val="672316878"/>
      </p:ext>
    </p:extLst>
  </p:cSld>
  <p:clrMapOvr>
    <a:masterClrMapping/>
  </p:clrMapOvr>
  <p:transition>
    <p:fade/>
  </p:transition>
  <p:hf sldNum="0" hdr="0" ftr="0" dt="0"/>
  <p:extLst>
    <p:ext uri="{DCECCB84-F9BA-43D5-87BE-67443E8EF086}">
      <p15:sldGuideLst xmlns:p15="http://schemas.microsoft.com/office/powerpoint/2012/main">
        <p15:guide id="1" orient="horz" pos="720">
          <p15:clr>
            <a:srgbClr val="5ACBF0"/>
          </p15:clr>
        </p15:guide>
        <p15:guide id="2" orient="horz" pos="1440">
          <p15:clr>
            <a:srgbClr val="5ACBF0"/>
          </p15:clr>
        </p15:guide>
        <p15:guide id="4" orient="horz" pos="3209">
          <p15:clr>
            <a:srgbClr val="5ACBF0"/>
          </p15:clr>
        </p15:guide>
        <p15:guide id="5" pos="3826">
          <p15:clr>
            <a:srgbClr val="5ACBF0"/>
          </p15:clr>
        </p15:guide>
        <p15:guide id="6" pos="3859">
          <p15:clr>
            <a:srgbClr val="5ACBF0"/>
          </p15:clr>
        </p15:guide>
        <p15:guide id="11" pos="1910">
          <p15:clr>
            <a:srgbClr val="5ACBF0"/>
          </p15:clr>
        </p15:guide>
        <p15:guide id="12" pos="5770">
          <p15:clr>
            <a:srgbClr val="5ACBF0"/>
          </p15:clr>
        </p15:guide>
        <p15:guide id="13" orient="horz" pos="3360">
          <p15:clr>
            <a:srgbClr val="5ACBF0"/>
          </p15:clr>
        </p15:guide>
        <p15:guide id="14" orient="horz">
          <p15:clr>
            <a:srgbClr val="5ACBF0"/>
          </p15:clr>
        </p15:guide>
        <p15:guide id="15" pos="3451">
          <p15:clr>
            <a:srgbClr val="5ACBF0"/>
          </p15:clr>
        </p15:guide>
        <p15:guide id="16" pos="4229">
          <p15:clr>
            <a:srgbClr val="5ACBF0"/>
          </p15:clr>
        </p15:guide>
      </p15:sldGuideLst>
    </p:ext>
  </p:extLst>
</p:sldLayout>
</file>

<file path=ppt/slideLayouts/slideLayout116.xml><?xml version="1.0" encoding="utf-8"?>
<p:sldLayout xmlns:a="http://schemas.openxmlformats.org/drawingml/2006/main" xmlns:r="http://schemas.openxmlformats.org/officeDocument/2006/relationships" xmlns:p="http://schemas.openxmlformats.org/presentationml/2006/main" showMasterSp="0" preserve="1">
  <p:cSld name="Three filmstrip photos">
    <p:spTree>
      <p:nvGrpSpPr>
        <p:cNvPr id="1" name=""/>
        <p:cNvGrpSpPr/>
        <p:nvPr/>
      </p:nvGrpSpPr>
      <p:grpSpPr>
        <a:xfrm>
          <a:off x="0" y="0"/>
          <a:ext cx="0" cy="0"/>
          <a:chOff x="0" y="0"/>
          <a:chExt cx="0" cy="0"/>
        </a:xfrm>
      </p:grpSpPr>
      <p:sp>
        <p:nvSpPr>
          <p:cNvPr id="16" name="Text Placeholder 3">
            <a:extLst>
              <a:ext uri="{FF2B5EF4-FFF2-40B4-BE49-F238E27FC236}">
                <a16:creationId xmlns:a16="http://schemas.microsoft.com/office/drawing/2014/main" id="{D682B8EC-8F33-4730-BBE6-E8B7234C9C62}"/>
              </a:ext>
            </a:extLst>
          </p:cNvPr>
          <p:cNvSpPr>
            <a:spLocks noGrp="1"/>
          </p:cNvSpPr>
          <p:nvPr>
            <p:ph type="body" sz="quarter" idx="18"/>
          </p:nvPr>
        </p:nvSpPr>
        <p:spPr>
          <a:xfrm>
            <a:off x="8753856" y="4799410"/>
            <a:ext cx="2852928" cy="553998"/>
          </a:xfrm>
        </p:spPr>
        <p:txBody>
          <a:bodyPr/>
          <a:lstStyle>
            <a:lvl1pPr marL="0" indent="0" algn="ctr">
              <a:spcBef>
                <a:spcPts val="0"/>
              </a:spcBef>
              <a:buNone/>
              <a:defRPr sz="1800" b="1" i="0">
                <a:latin typeface="Segoe Sans Display Semibold" pitchFamily="2" charset="0"/>
                <a:cs typeface="Segoe Sans Display Semibold" pitchFamily="2" charset="0"/>
              </a:defRPr>
            </a:lvl1pPr>
          </a:lstStyle>
          <a:p>
            <a:pPr lvl="0"/>
            <a:r>
              <a:rPr lang="en-US"/>
              <a:t>Click to edit Master text styles</a:t>
            </a:r>
          </a:p>
        </p:txBody>
      </p:sp>
      <p:sp>
        <p:nvSpPr>
          <p:cNvPr id="8" name="Picture Placeholder" descr="This photo is a 'placeholder' only. Drag or drop your photo here, or click and tap the center to insert a photo.">
            <a:extLst>
              <a:ext uri="{FF2B5EF4-FFF2-40B4-BE49-F238E27FC236}">
                <a16:creationId xmlns:a16="http://schemas.microsoft.com/office/drawing/2014/main" id="{1CE97407-8DEE-8117-1349-282D3AF6CE5D}"/>
              </a:ext>
            </a:extLst>
          </p:cNvPr>
          <p:cNvSpPr>
            <a:spLocks noGrp="1"/>
          </p:cNvSpPr>
          <p:nvPr>
            <p:ph type="pic" sz="quarter" idx="20" hasCustomPrompt="1"/>
          </p:nvPr>
        </p:nvSpPr>
        <p:spPr bwMode="ltGray">
          <a:xfrm>
            <a:off x="8171793" y="2286000"/>
            <a:ext cx="4023360" cy="2286000"/>
          </a:xfrm>
          <a:blipFill dpi="0" rotWithShape="1">
            <a:blip r:embed="rId2" cstate="screen">
              <a:extLst>
                <a:ext uri="{28A0092B-C50C-407E-A947-70E740481C1C}">
                  <a14:useLocalDpi xmlns:a14="http://schemas.microsoft.com/office/drawing/2010/main"/>
                </a:ext>
              </a:extLst>
            </a:blip>
            <a:srcRect/>
            <a:stretch>
              <a:fillRect/>
            </a:stretch>
          </a:blipFill>
        </p:spPr>
        <p:txBody>
          <a:bodyPr lIns="0" tIns="640080" rIns="0" anchor="t" anchorCtr="0">
            <a:noAutofit/>
          </a:bodyPr>
          <a:lstStyle>
            <a:lvl1pPr marL="0" indent="0" algn="ctr">
              <a:lnSpc>
                <a:spcPts val="900"/>
              </a:lnSpc>
              <a:buNone/>
              <a:defRPr sz="900" b="0" i="0">
                <a:solidFill>
                  <a:schemeClr val="accent4"/>
                </a:solidFill>
                <a:latin typeface="Segoe Sans Text" pitchFamily="2" charset="0"/>
                <a:cs typeface="Segoe Sans Text" pitchFamily="2" charset="0"/>
              </a:defRPr>
            </a:lvl1pPr>
          </a:lstStyle>
          <a:p>
            <a:r>
              <a:rPr lang="en-US"/>
              <a:t>Drag &amp; drop your photo </a:t>
            </a:r>
            <a:br>
              <a:rPr lang="en-US"/>
            </a:br>
            <a:r>
              <a:rPr lang="en-US"/>
              <a:t>here or click or tap icon below </a:t>
            </a:r>
            <a:br>
              <a:rPr lang="en-US"/>
            </a:br>
            <a:r>
              <a:rPr lang="en-US"/>
              <a:t>to insert</a:t>
            </a:r>
          </a:p>
        </p:txBody>
      </p:sp>
      <p:sp>
        <p:nvSpPr>
          <p:cNvPr id="14" name="Text Placeholder 3">
            <a:extLst>
              <a:ext uri="{FF2B5EF4-FFF2-40B4-BE49-F238E27FC236}">
                <a16:creationId xmlns:a16="http://schemas.microsoft.com/office/drawing/2014/main" id="{9E4C32BD-CEF7-42AC-94D8-052EF30E2361}"/>
              </a:ext>
            </a:extLst>
          </p:cNvPr>
          <p:cNvSpPr>
            <a:spLocks noGrp="1"/>
          </p:cNvSpPr>
          <p:nvPr>
            <p:ph type="body" sz="quarter" idx="17"/>
          </p:nvPr>
        </p:nvSpPr>
        <p:spPr>
          <a:xfrm>
            <a:off x="4669536" y="4799409"/>
            <a:ext cx="2852928" cy="553998"/>
          </a:xfrm>
        </p:spPr>
        <p:txBody>
          <a:bodyPr/>
          <a:lstStyle>
            <a:lvl1pPr marL="0" indent="0" algn="ctr">
              <a:spcBef>
                <a:spcPts val="0"/>
              </a:spcBef>
              <a:buNone/>
              <a:defRPr sz="1800" b="1" i="0">
                <a:latin typeface="Segoe Sans Display Semibold" pitchFamily="2" charset="0"/>
                <a:cs typeface="Segoe Sans Display Semibold" pitchFamily="2" charset="0"/>
              </a:defRPr>
            </a:lvl1pPr>
          </a:lstStyle>
          <a:p>
            <a:pPr lvl="0"/>
            <a:r>
              <a:rPr lang="en-US"/>
              <a:t>Click to edit Master text styles</a:t>
            </a:r>
          </a:p>
        </p:txBody>
      </p:sp>
      <p:sp>
        <p:nvSpPr>
          <p:cNvPr id="7" name="Picture Placeholder" descr="This photo is a 'placeholder' only. Drag or drop your photo here, or click and tap the center to insert a photo.">
            <a:extLst>
              <a:ext uri="{FF2B5EF4-FFF2-40B4-BE49-F238E27FC236}">
                <a16:creationId xmlns:a16="http://schemas.microsoft.com/office/drawing/2014/main" id="{D0BDC7F4-8A47-37AA-76B4-2DE58878B286}"/>
              </a:ext>
            </a:extLst>
          </p:cNvPr>
          <p:cNvSpPr>
            <a:spLocks noGrp="1"/>
          </p:cNvSpPr>
          <p:nvPr>
            <p:ph type="pic" sz="quarter" idx="19" hasCustomPrompt="1"/>
          </p:nvPr>
        </p:nvSpPr>
        <p:spPr bwMode="ltGray">
          <a:xfrm>
            <a:off x="4088524" y="2286000"/>
            <a:ext cx="4023360" cy="2286000"/>
          </a:xfrm>
          <a:blipFill dpi="0" rotWithShape="1">
            <a:blip r:embed="rId3" cstate="screen">
              <a:extLst>
                <a:ext uri="{28A0092B-C50C-407E-A947-70E740481C1C}">
                  <a14:useLocalDpi xmlns:a14="http://schemas.microsoft.com/office/drawing/2010/main"/>
                </a:ext>
              </a:extLst>
            </a:blip>
            <a:srcRect/>
            <a:stretch>
              <a:fillRect/>
            </a:stretch>
          </a:blipFill>
        </p:spPr>
        <p:txBody>
          <a:bodyPr lIns="0" tIns="640080" rIns="0" anchor="t" anchorCtr="0">
            <a:noAutofit/>
          </a:bodyPr>
          <a:lstStyle>
            <a:lvl1pPr marL="0" indent="0" algn="ctr">
              <a:lnSpc>
                <a:spcPts val="900"/>
              </a:lnSpc>
              <a:buNone/>
              <a:defRPr sz="900" b="0" i="0">
                <a:solidFill>
                  <a:schemeClr val="accent4"/>
                </a:solidFill>
                <a:latin typeface="Segoe Sans Text" pitchFamily="2" charset="0"/>
                <a:cs typeface="Segoe Sans Text" pitchFamily="2" charset="0"/>
              </a:defRPr>
            </a:lvl1pPr>
          </a:lstStyle>
          <a:p>
            <a:r>
              <a:rPr lang="en-US"/>
              <a:t>Drag &amp; drop your photo </a:t>
            </a:r>
            <a:br>
              <a:rPr lang="en-US"/>
            </a:br>
            <a:r>
              <a:rPr lang="en-US"/>
              <a:t>here or click or tap icon below </a:t>
            </a:r>
            <a:br>
              <a:rPr lang="en-US"/>
            </a:br>
            <a:r>
              <a:rPr lang="en-US"/>
              <a:t>to insert</a:t>
            </a:r>
          </a:p>
        </p:txBody>
      </p:sp>
      <p:sp>
        <p:nvSpPr>
          <p:cNvPr id="12" name="Text Placeholder 3">
            <a:extLst>
              <a:ext uri="{FF2B5EF4-FFF2-40B4-BE49-F238E27FC236}">
                <a16:creationId xmlns:a16="http://schemas.microsoft.com/office/drawing/2014/main" id="{9244E618-D996-41A6-8C9D-0C3519EA7A6F}"/>
              </a:ext>
            </a:extLst>
          </p:cNvPr>
          <p:cNvSpPr>
            <a:spLocks noGrp="1"/>
          </p:cNvSpPr>
          <p:nvPr>
            <p:ph type="body" sz="quarter" idx="16"/>
          </p:nvPr>
        </p:nvSpPr>
        <p:spPr>
          <a:xfrm>
            <a:off x="585216" y="4800600"/>
            <a:ext cx="2852928" cy="553998"/>
          </a:xfrm>
        </p:spPr>
        <p:txBody>
          <a:bodyPr/>
          <a:lstStyle>
            <a:lvl1pPr marL="0" indent="0" algn="ctr">
              <a:spcBef>
                <a:spcPts val="0"/>
              </a:spcBef>
              <a:buNone/>
              <a:defRPr sz="1800" b="1" i="0">
                <a:latin typeface="Segoe Sans Display Semibold" pitchFamily="2" charset="0"/>
                <a:cs typeface="Segoe Sans Display Semibold" pitchFamily="2" charset="0"/>
              </a:defRPr>
            </a:lvl1pPr>
          </a:lstStyle>
          <a:p>
            <a:pPr lvl="0"/>
            <a:r>
              <a:rPr lang="en-US"/>
              <a:t>Click to edit Master text styles</a:t>
            </a:r>
          </a:p>
        </p:txBody>
      </p:sp>
      <p:sp>
        <p:nvSpPr>
          <p:cNvPr id="4" name="Picture Placeholder" descr="This photo is a 'placeholder' only. Drag or drop your photo here, or click and tap the center to insert a photo.">
            <a:extLst>
              <a:ext uri="{FF2B5EF4-FFF2-40B4-BE49-F238E27FC236}">
                <a16:creationId xmlns:a16="http://schemas.microsoft.com/office/drawing/2014/main" id="{8EA6A152-8595-3F05-4FDF-907BFDCEAFA6}"/>
              </a:ext>
            </a:extLst>
          </p:cNvPr>
          <p:cNvSpPr>
            <a:spLocks noGrp="1"/>
          </p:cNvSpPr>
          <p:nvPr>
            <p:ph type="pic" sz="quarter" idx="11" hasCustomPrompt="1"/>
          </p:nvPr>
        </p:nvSpPr>
        <p:spPr bwMode="ltGray">
          <a:xfrm>
            <a:off x="0" y="2286000"/>
            <a:ext cx="4023360" cy="2286000"/>
          </a:xfrm>
          <a:blipFill dpi="0" rotWithShape="1">
            <a:blip r:embed="rId4" cstate="screen">
              <a:extLst>
                <a:ext uri="{28A0092B-C50C-407E-A947-70E740481C1C}">
                  <a14:useLocalDpi xmlns:a14="http://schemas.microsoft.com/office/drawing/2010/main"/>
                </a:ext>
              </a:extLst>
            </a:blip>
            <a:srcRect/>
            <a:stretch>
              <a:fillRect/>
            </a:stretch>
          </a:blipFill>
        </p:spPr>
        <p:txBody>
          <a:bodyPr lIns="0" tIns="640080" rIns="0" anchor="t" anchorCtr="0">
            <a:noAutofit/>
          </a:bodyPr>
          <a:lstStyle>
            <a:lvl1pPr marL="0" indent="0" algn="ctr">
              <a:lnSpc>
                <a:spcPts val="900"/>
              </a:lnSpc>
              <a:buNone/>
              <a:defRPr sz="900" b="0" i="0">
                <a:solidFill>
                  <a:schemeClr val="accent4"/>
                </a:solidFill>
                <a:latin typeface="Segoe Sans Text" pitchFamily="2" charset="0"/>
                <a:cs typeface="Segoe Sans Text" pitchFamily="2" charset="0"/>
              </a:defRPr>
            </a:lvl1pPr>
          </a:lstStyle>
          <a:p>
            <a:r>
              <a:rPr lang="en-US"/>
              <a:t>Drag &amp; drop your photo </a:t>
            </a:r>
            <a:br>
              <a:rPr lang="en-US"/>
            </a:br>
            <a:r>
              <a:rPr lang="en-US"/>
              <a:t>here or click or tap icon below </a:t>
            </a:r>
            <a:br>
              <a:rPr lang="en-US"/>
            </a:br>
            <a:r>
              <a:rPr lang="en-US"/>
              <a:t>to insert</a:t>
            </a:r>
          </a:p>
        </p:txBody>
      </p:sp>
      <p:sp>
        <p:nvSpPr>
          <p:cNvPr id="2" name="Title 1">
            <a:extLst>
              <a:ext uri="{FF2B5EF4-FFF2-40B4-BE49-F238E27FC236}">
                <a16:creationId xmlns:a16="http://schemas.microsoft.com/office/drawing/2014/main" id="{D1C46CB2-4FDC-43D5-B122-6F27B3C827ED}"/>
              </a:ext>
            </a:extLst>
          </p:cNvPr>
          <p:cNvSpPr>
            <a:spLocks noGrp="1"/>
          </p:cNvSpPr>
          <p:nvPr>
            <p:ph type="title"/>
          </p:nvPr>
        </p:nvSpPr>
        <p:spPr>
          <a:xfrm>
            <a:off x="588263" y="928127"/>
            <a:ext cx="11018520" cy="430887"/>
          </a:xfrm>
        </p:spPr>
        <p:txBody>
          <a:bodyPr anchor="ctr"/>
          <a:lstStyle>
            <a:lvl1pPr algn="ctr">
              <a:defRPr sz="2800" b="1" i="0">
                <a:solidFill>
                  <a:srgbClr val="5C5AD4"/>
                </a:solidFill>
                <a:latin typeface="Segoe Sans Display Semibold" pitchFamily="2" charset="0"/>
                <a:cs typeface="Segoe Sans Display Semibold" pitchFamily="2" charset="0"/>
              </a:defRPr>
            </a:lvl1pPr>
          </a:lstStyle>
          <a:p>
            <a:r>
              <a:rPr lang="en-US"/>
              <a:t>Click to edit Master title style</a:t>
            </a:r>
          </a:p>
        </p:txBody>
      </p:sp>
    </p:spTree>
    <p:extLst>
      <p:ext uri="{BB962C8B-B14F-4D97-AF65-F5344CB8AC3E}">
        <p14:creationId xmlns:p14="http://schemas.microsoft.com/office/powerpoint/2010/main" val="1738047861"/>
      </p:ext>
    </p:extLst>
  </p:cSld>
  <p:clrMapOvr>
    <a:masterClrMapping/>
  </p:clrMapOvr>
  <p:transition>
    <p:fade/>
  </p:transition>
  <p:hf sldNum="0" hdr="0" ftr="0" dt="0"/>
  <p:extLst>
    <p:ext uri="{DCECCB84-F9BA-43D5-87BE-67443E8EF086}">
      <p15:sldGuideLst xmlns:p15="http://schemas.microsoft.com/office/powerpoint/2012/main">
        <p15:guide id="1" orient="horz" pos="720">
          <p15:clr>
            <a:srgbClr val="5ACBF0"/>
          </p15:clr>
        </p15:guide>
        <p15:guide id="2" orient="horz" pos="1440">
          <p15:clr>
            <a:srgbClr val="5ACBF0"/>
          </p15:clr>
        </p15:guide>
        <p15:guide id="3" orient="horz" pos="2880">
          <p15:clr>
            <a:srgbClr val="5ACBF0"/>
          </p15:clr>
        </p15:guide>
        <p15:guide id="4" orient="horz" pos="3024">
          <p15:clr>
            <a:srgbClr val="5ACBF0"/>
          </p15:clr>
        </p15:guide>
        <p15:guide id="5" pos="2534">
          <p15:clr>
            <a:srgbClr val="5ACBF0"/>
          </p15:clr>
        </p15:guide>
        <p15:guide id="6" pos="2573">
          <p15:clr>
            <a:srgbClr val="5ACBF0"/>
          </p15:clr>
        </p15:guide>
        <p15:guide id="8" pos="5109">
          <p15:clr>
            <a:srgbClr val="5ACBF0"/>
          </p15:clr>
        </p15:guide>
        <p15:guide id="9" pos="5145">
          <p15:clr>
            <a:srgbClr val="5ACBF0"/>
          </p15:clr>
        </p15:guide>
        <p15:guide id="11" pos="1266">
          <p15:clr>
            <a:srgbClr val="5ACBF0"/>
          </p15:clr>
        </p15:guide>
        <p15:guide id="12" pos="3840">
          <p15:clr>
            <a:srgbClr val="5ACBF0"/>
          </p15:clr>
        </p15:guide>
        <p15:guide id="13" pos="6414">
          <p15:clr>
            <a:srgbClr val="5ACBF0"/>
          </p15:clr>
        </p15:guide>
        <p15:guide id="14" orient="horz" pos="1074">
          <p15:clr>
            <a:srgbClr val="5ACBF0"/>
          </p15:clr>
        </p15:guide>
        <p15:guide id="15" pos="2168">
          <p15:clr>
            <a:srgbClr val="5ACBF0"/>
          </p15:clr>
        </p15:guide>
        <p15:guide id="16" pos="2944">
          <p15:clr>
            <a:srgbClr val="5ACBF0"/>
          </p15:clr>
        </p15:guide>
        <p15:guide id="17" pos="4738">
          <p15:clr>
            <a:srgbClr val="5ACBF0"/>
          </p15:clr>
        </p15:guide>
        <p15:guide id="18" pos="5514">
          <p15:clr>
            <a:srgbClr val="5ACBF0"/>
          </p15:clr>
        </p15:guide>
      </p15:sldGuideLst>
    </p:ext>
  </p:extLst>
</p:sldLayout>
</file>

<file path=ppt/slideLayouts/slideLayout117.xml><?xml version="1.0" encoding="utf-8"?>
<p:sldLayout xmlns:a="http://schemas.openxmlformats.org/drawingml/2006/main" xmlns:r="http://schemas.openxmlformats.org/officeDocument/2006/relationships" xmlns:p="http://schemas.openxmlformats.org/presentationml/2006/main" showMasterSp="0" preserve="1">
  <p:cSld name="Four filmstrip photos">
    <p:spTree>
      <p:nvGrpSpPr>
        <p:cNvPr id="1" name=""/>
        <p:cNvGrpSpPr/>
        <p:nvPr/>
      </p:nvGrpSpPr>
      <p:grpSpPr>
        <a:xfrm>
          <a:off x="0" y="0"/>
          <a:ext cx="0" cy="0"/>
          <a:chOff x="0" y="0"/>
          <a:chExt cx="0" cy="0"/>
        </a:xfrm>
      </p:grpSpPr>
      <p:sp>
        <p:nvSpPr>
          <p:cNvPr id="18" name="Text Placeholder 3">
            <a:extLst>
              <a:ext uri="{FF2B5EF4-FFF2-40B4-BE49-F238E27FC236}">
                <a16:creationId xmlns:a16="http://schemas.microsoft.com/office/drawing/2014/main" id="{83564109-638C-44E2-AE84-46B44C29FD6C}"/>
              </a:ext>
            </a:extLst>
          </p:cNvPr>
          <p:cNvSpPr>
            <a:spLocks noGrp="1"/>
          </p:cNvSpPr>
          <p:nvPr>
            <p:ph type="body" sz="quarter" idx="20"/>
          </p:nvPr>
        </p:nvSpPr>
        <p:spPr>
          <a:xfrm>
            <a:off x="9777984" y="4799409"/>
            <a:ext cx="1828800" cy="830997"/>
          </a:xfrm>
        </p:spPr>
        <p:txBody>
          <a:bodyPr/>
          <a:lstStyle>
            <a:lvl1pPr marL="0" indent="0" algn="ctr">
              <a:spcBef>
                <a:spcPts val="0"/>
              </a:spcBef>
              <a:buNone/>
              <a:defRPr sz="1800" b="1" i="0">
                <a:latin typeface="Segoe Sans Display Semibold" pitchFamily="2" charset="0"/>
                <a:cs typeface="Segoe Sans Display Semibold" pitchFamily="2" charset="0"/>
              </a:defRPr>
            </a:lvl1pPr>
          </a:lstStyle>
          <a:p>
            <a:pPr lvl="0"/>
            <a:r>
              <a:rPr lang="en-US"/>
              <a:t>Click to edit Master text styles</a:t>
            </a:r>
          </a:p>
        </p:txBody>
      </p:sp>
      <p:sp>
        <p:nvSpPr>
          <p:cNvPr id="8" name="Picture Placeholder" descr="This photo is a 'placeholder' only. Drag or drop your photo here, or click and tap the center to insert a photo.">
            <a:extLst>
              <a:ext uri="{FF2B5EF4-FFF2-40B4-BE49-F238E27FC236}">
                <a16:creationId xmlns:a16="http://schemas.microsoft.com/office/drawing/2014/main" id="{065C6E8D-2B53-37CF-515F-B87E1D8DD69B}"/>
              </a:ext>
            </a:extLst>
          </p:cNvPr>
          <p:cNvSpPr>
            <a:spLocks noGrp="1"/>
          </p:cNvSpPr>
          <p:nvPr>
            <p:ph type="pic" sz="quarter" idx="23" hasCustomPrompt="1"/>
          </p:nvPr>
        </p:nvSpPr>
        <p:spPr bwMode="ltGray">
          <a:xfrm>
            <a:off x="9196554" y="2286000"/>
            <a:ext cx="2999232" cy="2286000"/>
          </a:xfrm>
          <a:blipFill dpi="0" rotWithShape="1">
            <a:blip r:embed="rId2" cstate="screen">
              <a:extLst>
                <a:ext uri="{28A0092B-C50C-407E-A947-70E740481C1C}">
                  <a14:useLocalDpi xmlns:a14="http://schemas.microsoft.com/office/drawing/2010/main"/>
                </a:ext>
              </a:extLst>
            </a:blip>
            <a:srcRect/>
            <a:stretch>
              <a:fillRect/>
            </a:stretch>
          </a:blipFill>
        </p:spPr>
        <p:txBody>
          <a:bodyPr lIns="0" tIns="594360" rIns="0" anchor="t" anchorCtr="0">
            <a:noAutofit/>
          </a:bodyPr>
          <a:lstStyle>
            <a:lvl1pPr marL="0" indent="0" algn="ctr">
              <a:lnSpc>
                <a:spcPts val="900"/>
              </a:lnSpc>
              <a:buNone/>
              <a:defRPr sz="900" b="0" i="0">
                <a:solidFill>
                  <a:schemeClr val="accent4"/>
                </a:solidFill>
                <a:latin typeface="Segoe Sans Text" pitchFamily="2" charset="0"/>
                <a:cs typeface="Segoe Sans Text" pitchFamily="2" charset="0"/>
              </a:defRPr>
            </a:lvl1pPr>
          </a:lstStyle>
          <a:p>
            <a:r>
              <a:rPr lang="en-US"/>
              <a:t>Drag &amp; drop your photo </a:t>
            </a:r>
            <a:br>
              <a:rPr lang="en-US"/>
            </a:br>
            <a:r>
              <a:rPr lang="en-US"/>
              <a:t>here or click or tap icon </a:t>
            </a:r>
            <a:br>
              <a:rPr lang="en-US"/>
            </a:br>
            <a:r>
              <a:rPr lang="en-US"/>
              <a:t>below to insert</a:t>
            </a:r>
          </a:p>
        </p:txBody>
      </p:sp>
      <p:sp>
        <p:nvSpPr>
          <p:cNvPr id="16" name="Text Placeholder 3">
            <a:extLst>
              <a:ext uri="{FF2B5EF4-FFF2-40B4-BE49-F238E27FC236}">
                <a16:creationId xmlns:a16="http://schemas.microsoft.com/office/drawing/2014/main" id="{D682B8EC-8F33-4730-BBE6-E8B7234C9C62}"/>
              </a:ext>
            </a:extLst>
          </p:cNvPr>
          <p:cNvSpPr>
            <a:spLocks noGrp="1"/>
          </p:cNvSpPr>
          <p:nvPr>
            <p:ph type="body" sz="quarter" idx="18"/>
          </p:nvPr>
        </p:nvSpPr>
        <p:spPr>
          <a:xfrm>
            <a:off x="6713728" y="4799410"/>
            <a:ext cx="1828800" cy="830997"/>
          </a:xfrm>
        </p:spPr>
        <p:txBody>
          <a:bodyPr/>
          <a:lstStyle>
            <a:lvl1pPr marL="0" indent="0" algn="ctr">
              <a:spcBef>
                <a:spcPts val="0"/>
              </a:spcBef>
              <a:buNone/>
              <a:defRPr sz="1800" b="1" i="0">
                <a:latin typeface="Segoe Sans Display Semibold" pitchFamily="2" charset="0"/>
                <a:cs typeface="Segoe Sans Display Semibold" pitchFamily="2" charset="0"/>
              </a:defRPr>
            </a:lvl1pPr>
          </a:lstStyle>
          <a:p>
            <a:pPr lvl="0"/>
            <a:r>
              <a:rPr lang="en-US"/>
              <a:t>Click to edit Master text styles</a:t>
            </a:r>
          </a:p>
        </p:txBody>
      </p:sp>
      <p:sp>
        <p:nvSpPr>
          <p:cNvPr id="7" name="Picture Placeholder" descr="This photo is a 'placeholder' only. Drag or drop your photo here, or click and tap the center to insert a photo.">
            <a:extLst>
              <a:ext uri="{FF2B5EF4-FFF2-40B4-BE49-F238E27FC236}">
                <a16:creationId xmlns:a16="http://schemas.microsoft.com/office/drawing/2014/main" id="{6482EFA3-A812-27DC-DF71-F71A2E835EB9}"/>
              </a:ext>
            </a:extLst>
          </p:cNvPr>
          <p:cNvSpPr>
            <a:spLocks noGrp="1"/>
          </p:cNvSpPr>
          <p:nvPr>
            <p:ph type="pic" sz="quarter" idx="22" hasCustomPrompt="1"/>
          </p:nvPr>
        </p:nvSpPr>
        <p:spPr bwMode="ltGray">
          <a:xfrm>
            <a:off x="6127533" y="2286000"/>
            <a:ext cx="2999232" cy="2286000"/>
          </a:xfrm>
          <a:blipFill dpi="0" rotWithShape="1">
            <a:blip r:embed="rId3" cstate="screen">
              <a:extLst>
                <a:ext uri="{28A0092B-C50C-407E-A947-70E740481C1C}">
                  <a14:useLocalDpi xmlns:a14="http://schemas.microsoft.com/office/drawing/2010/main"/>
                </a:ext>
              </a:extLst>
            </a:blip>
            <a:srcRect/>
            <a:stretch>
              <a:fillRect/>
            </a:stretch>
          </a:blipFill>
        </p:spPr>
        <p:txBody>
          <a:bodyPr lIns="0" tIns="594360" rIns="0" anchor="t" anchorCtr="0">
            <a:noAutofit/>
          </a:bodyPr>
          <a:lstStyle>
            <a:lvl1pPr marL="0" indent="0" algn="ctr">
              <a:lnSpc>
                <a:spcPts val="900"/>
              </a:lnSpc>
              <a:buNone/>
              <a:defRPr sz="900" b="0" i="0">
                <a:solidFill>
                  <a:schemeClr val="accent4"/>
                </a:solidFill>
                <a:latin typeface="Segoe Sans Text" pitchFamily="2" charset="0"/>
                <a:cs typeface="Segoe Sans Text" pitchFamily="2" charset="0"/>
              </a:defRPr>
            </a:lvl1pPr>
          </a:lstStyle>
          <a:p>
            <a:r>
              <a:rPr lang="en-US"/>
              <a:t>Drag &amp; drop your photo </a:t>
            </a:r>
            <a:br>
              <a:rPr lang="en-US"/>
            </a:br>
            <a:r>
              <a:rPr lang="en-US"/>
              <a:t>here or click or tap icon </a:t>
            </a:r>
            <a:br>
              <a:rPr lang="en-US"/>
            </a:br>
            <a:r>
              <a:rPr lang="en-US"/>
              <a:t>below to insert</a:t>
            </a:r>
          </a:p>
        </p:txBody>
      </p:sp>
      <p:sp>
        <p:nvSpPr>
          <p:cNvPr id="14" name="Text Placeholder 3">
            <a:extLst>
              <a:ext uri="{FF2B5EF4-FFF2-40B4-BE49-F238E27FC236}">
                <a16:creationId xmlns:a16="http://schemas.microsoft.com/office/drawing/2014/main" id="{9E4C32BD-CEF7-42AC-94D8-052EF30E2361}"/>
              </a:ext>
            </a:extLst>
          </p:cNvPr>
          <p:cNvSpPr>
            <a:spLocks noGrp="1"/>
          </p:cNvSpPr>
          <p:nvPr>
            <p:ph type="body" sz="quarter" idx="17"/>
          </p:nvPr>
        </p:nvSpPr>
        <p:spPr>
          <a:xfrm>
            <a:off x="3649472" y="4799409"/>
            <a:ext cx="1828800" cy="830997"/>
          </a:xfrm>
        </p:spPr>
        <p:txBody>
          <a:bodyPr/>
          <a:lstStyle>
            <a:lvl1pPr marL="0" indent="0" algn="ctr">
              <a:spcBef>
                <a:spcPts val="0"/>
              </a:spcBef>
              <a:buNone/>
              <a:defRPr sz="1800" b="1" i="0">
                <a:latin typeface="Segoe Sans Display Semibold" pitchFamily="2" charset="0"/>
                <a:cs typeface="Segoe Sans Display Semibold" pitchFamily="2" charset="0"/>
              </a:defRPr>
            </a:lvl1pPr>
          </a:lstStyle>
          <a:p>
            <a:pPr lvl="0"/>
            <a:r>
              <a:rPr lang="en-US"/>
              <a:t>Click to edit Master text styles</a:t>
            </a:r>
          </a:p>
        </p:txBody>
      </p:sp>
      <p:sp>
        <p:nvSpPr>
          <p:cNvPr id="6" name="Picture Placeholder" descr="This photo is a 'placeholder' only. Drag or drop your photo here, or click and tap the center to insert a photo.">
            <a:extLst>
              <a:ext uri="{FF2B5EF4-FFF2-40B4-BE49-F238E27FC236}">
                <a16:creationId xmlns:a16="http://schemas.microsoft.com/office/drawing/2014/main" id="{DDAE931E-8EDB-E7CD-5B45-4FEE67BB5020}"/>
              </a:ext>
            </a:extLst>
          </p:cNvPr>
          <p:cNvSpPr>
            <a:spLocks noGrp="1"/>
          </p:cNvSpPr>
          <p:nvPr>
            <p:ph type="pic" sz="quarter" idx="21" hasCustomPrompt="1"/>
          </p:nvPr>
        </p:nvSpPr>
        <p:spPr bwMode="ltGray">
          <a:xfrm>
            <a:off x="3069022" y="2286000"/>
            <a:ext cx="2999232" cy="2286000"/>
          </a:xfrm>
          <a:blipFill dpi="0" rotWithShape="1">
            <a:blip r:embed="rId4" cstate="screen">
              <a:extLst>
                <a:ext uri="{28A0092B-C50C-407E-A947-70E740481C1C}">
                  <a14:useLocalDpi xmlns:a14="http://schemas.microsoft.com/office/drawing/2010/main"/>
                </a:ext>
              </a:extLst>
            </a:blip>
            <a:srcRect/>
            <a:stretch>
              <a:fillRect/>
            </a:stretch>
          </a:blipFill>
        </p:spPr>
        <p:txBody>
          <a:bodyPr lIns="0" tIns="594360" rIns="0" anchor="t" anchorCtr="0">
            <a:noAutofit/>
          </a:bodyPr>
          <a:lstStyle>
            <a:lvl1pPr marL="0" indent="0" algn="ctr">
              <a:lnSpc>
                <a:spcPts val="900"/>
              </a:lnSpc>
              <a:buNone/>
              <a:defRPr sz="900" b="0" i="0">
                <a:solidFill>
                  <a:schemeClr val="accent4"/>
                </a:solidFill>
                <a:latin typeface="Segoe Sans Text" pitchFamily="2" charset="0"/>
                <a:cs typeface="Segoe Sans Text" pitchFamily="2" charset="0"/>
              </a:defRPr>
            </a:lvl1pPr>
          </a:lstStyle>
          <a:p>
            <a:r>
              <a:rPr lang="en-US"/>
              <a:t>Drag &amp; drop your photo </a:t>
            </a:r>
            <a:br>
              <a:rPr lang="en-US"/>
            </a:br>
            <a:r>
              <a:rPr lang="en-US"/>
              <a:t>here or click or tap icon </a:t>
            </a:r>
            <a:br>
              <a:rPr lang="en-US"/>
            </a:br>
            <a:r>
              <a:rPr lang="en-US"/>
              <a:t>below to insert</a:t>
            </a:r>
          </a:p>
        </p:txBody>
      </p:sp>
      <p:sp>
        <p:nvSpPr>
          <p:cNvPr id="12" name="Text Placeholder 3">
            <a:extLst>
              <a:ext uri="{FF2B5EF4-FFF2-40B4-BE49-F238E27FC236}">
                <a16:creationId xmlns:a16="http://schemas.microsoft.com/office/drawing/2014/main" id="{9244E618-D996-41A6-8C9D-0C3519EA7A6F}"/>
              </a:ext>
            </a:extLst>
          </p:cNvPr>
          <p:cNvSpPr>
            <a:spLocks noGrp="1"/>
          </p:cNvSpPr>
          <p:nvPr>
            <p:ph type="body" sz="quarter" idx="16"/>
          </p:nvPr>
        </p:nvSpPr>
        <p:spPr>
          <a:xfrm>
            <a:off x="585216" y="4800600"/>
            <a:ext cx="1828800" cy="830997"/>
          </a:xfrm>
        </p:spPr>
        <p:txBody>
          <a:bodyPr/>
          <a:lstStyle>
            <a:lvl1pPr marL="0" indent="0" algn="ctr">
              <a:spcBef>
                <a:spcPts val="0"/>
              </a:spcBef>
              <a:buNone/>
              <a:defRPr sz="1800" b="1" i="0">
                <a:latin typeface="Segoe Sans Display Semibold" pitchFamily="2" charset="0"/>
                <a:cs typeface="Segoe Sans Display Semibold" pitchFamily="2" charset="0"/>
              </a:defRPr>
            </a:lvl1pPr>
          </a:lstStyle>
          <a:p>
            <a:pPr lvl="0"/>
            <a:r>
              <a:rPr lang="en-US"/>
              <a:t>Click to edit Master text styles</a:t>
            </a:r>
          </a:p>
        </p:txBody>
      </p:sp>
      <p:sp>
        <p:nvSpPr>
          <p:cNvPr id="4" name="Picture Placeholder" descr="This photo is a 'placeholder' only. Drag or drop your photo here, or click and tap the center to insert a photo.">
            <a:extLst>
              <a:ext uri="{FF2B5EF4-FFF2-40B4-BE49-F238E27FC236}">
                <a16:creationId xmlns:a16="http://schemas.microsoft.com/office/drawing/2014/main" id="{21D5563C-FB7C-5ABE-4534-449DA7E459FF}"/>
              </a:ext>
            </a:extLst>
          </p:cNvPr>
          <p:cNvSpPr>
            <a:spLocks noGrp="1"/>
          </p:cNvSpPr>
          <p:nvPr>
            <p:ph type="pic" sz="quarter" idx="11" hasCustomPrompt="1"/>
          </p:nvPr>
        </p:nvSpPr>
        <p:spPr bwMode="ltGray">
          <a:xfrm>
            <a:off x="1" y="2286000"/>
            <a:ext cx="2999232" cy="2286000"/>
          </a:xfrm>
          <a:blipFill dpi="0" rotWithShape="1">
            <a:blip r:embed="rId5" cstate="screen">
              <a:extLst>
                <a:ext uri="{28A0092B-C50C-407E-A947-70E740481C1C}">
                  <a14:useLocalDpi xmlns:a14="http://schemas.microsoft.com/office/drawing/2010/main"/>
                </a:ext>
              </a:extLst>
            </a:blip>
            <a:srcRect/>
            <a:stretch>
              <a:fillRect/>
            </a:stretch>
          </a:blipFill>
        </p:spPr>
        <p:txBody>
          <a:bodyPr lIns="0" tIns="594360" rIns="0" anchor="t" anchorCtr="0">
            <a:noAutofit/>
          </a:bodyPr>
          <a:lstStyle>
            <a:lvl1pPr marL="0" indent="0" algn="ctr">
              <a:lnSpc>
                <a:spcPts val="900"/>
              </a:lnSpc>
              <a:buNone/>
              <a:defRPr sz="900" b="0" i="0">
                <a:solidFill>
                  <a:schemeClr val="accent4"/>
                </a:solidFill>
                <a:latin typeface="Segoe Sans Text" pitchFamily="2" charset="0"/>
                <a:cs typeface="Segoe Sans Text" pitchFamily="2" charset="0"/>
              </a:defRPr>
            </a:lvl1pPr>
          </a:lstStyle>
          <a:p>
            <a:r>
              <a:rPr lang="en-US"/>
              <a:t>Drag &amp; drop your photo </a:t>
            </a:r>
            <a:br>
              <a:rPr lang="en-US"/>
            </a:br>
            <a:r>
              <a:rPr lang="en-US"/>
              <a:t>here or click or tap icon </a:t>
            </a:r>
            <a:br>
              <a:rPr lang="en-US"/>
            </a:br>
            <a:r>
              <a:rPr lang="en-US"/>
              <a:t>below to insert</a:t>
            </a:r>
          </a:p>
        </p:txBody>
      </p:sp>
      <p:sp>
        <p:nvSpPr>
          <p:cNvPr id="2" name="Title 1">
            <a:extLst>
              <a:ext uri="{FF2B5EF4-FFF2-40B4-BE49-F238E27FC236}">
                <a16:creationId xmlns:a16="http://schemas.microsoft.com/office/drawing/2014/main" id="{D1C46CB2-4FDC-43D5-B122-6F27B3C827ED}"/>
              </a:ext>
            </a:extLst>
          </p:cNvPr>
          <p:cNvSpPr>
            <a:spLocks noGrp="1"/>
          </p:cNvSpPr>
          <p:nvPr>
            <p:ph type="title"/>
          </p:nvPr>
        </p:nvSpPr>
        <p:spPr>
          <a:xfrm>
            <a:off x="588263" y="928128"/>
            <a:ext cx="11018520" cy="430887"/>
          </a:xfrm>
        </p:spPr>
        <p:txBody>
          <a:bodyPr anchor="ctr"/>
          <a:lstStyle>
            <a:lvl1pPr algn="ctr">
              <a:defRPr sz="2800" b="1" i="0">
                <a:solidFill>
                  <a:srgbClr val="5C5AD4"/>
                </a:solidFill>
                <a:latin typeface="Segoe Sans Display Semibold" pitchFamily="2" charset="0"/>
                <a:cs typeface="Segoe Sans Display Semibold" pitchFamily="2" charset="0"/>
              </a:defRPr>
            </a:lvl1pPr>
          </a:lstStyle>
          <a:p>
            <a:r>
              <a:rPr lang="en-US"/>
              <a:t>Click to edit Master title style</a:t>
            </a:r>
          </a:p>
        </p:txBody>
      </p:sp>
    </p:spTree>
    <p:extLst>
      <p:ext uri="{BB962C8B-B14F-4D97-AF65-F5344CB8AC3E}">
        <p14:creationId xmlns:p14="http://schemas.microsoft.com/office/powerpoint/2010/main" val="1729074706"/>
      </p:ext>
    </p:extLst>
  </p:cSld>
  <p:clrMapOvr>
    <a:masterClrMapping/>
  </p:clrMapOvr>
  <p:transition>
    <p:fade/>
  </p:transition>
  <p:hf sldNum="0" hdr="0" ftr="0" dt="0"/>
  <p:extLst>
    <p:ext uri="{DCECCB84-F9BA-43D5-87BE-67443E8EF086}">
      <p15:sldGuideLst xmlns:p15="http://schemas.microsoft.com/office/powerpoint/2012/main">
        <p15:guide id="1" orient="horz" pos="720">
          <p15:clr>
            <a:srgbClr val="5ACBF0"/>
          </p15:clr>
        </p15:guide>
        <p15:guide id="2" orient="horz" pos="1440">
          <p15:clr>
            <a:srgbClr val="5ACBF0"/>
          </p15:clr>
        </p15:guide>
        <p15:guide id="3" orient="horz" pos="2880">
          <p15:clr>
            <a:srgbClr val="5ACBF0"/>
          </p15:clr>
        </p15:guide>
        <p15:guide id="4" orient="horz" pos="3024">
          <p15:clr>
            <a:srgbClr val="5ACBF0"/>
          </p15:clr>
        </p15:guide>
        <p15:guide id="5" pos="1890">
          <p15:clr>
            <a:srgbClr val="5ACBF0"/>
          </p15:clr>
        </p15:guide>
        <p15:guide id="6" pos="1930">
          <p15:clr>
            <a:srgbClr val="5ACBF0"/>
          </p15:clr>
        </p15:guide>
        <p15:guide id="7" pos="5749">
          <p15:clr>
            <a:srgbClr val="5ACBF0"/>
          </p15:clr>
        </p15:guide>
        <p15:guide id="8" pos="3820">
          <p15:clr>
            <a:srgbClr val="5ACBF0"/>
          </p15:clr>
        </p15:guide>
        <p15:guide id="9" pos="3860">
          <p15:clr>
            <a:srgbClr val="5ACBF0"/>
          </p15:clr>
        </p15:guide>
        <p15:guide id="10" pos="5789">
          <p15:clr>
            <a:srgbClr val="5ACBF0"/>
          </p15:clr>
        </p15:guide>
        <p15:guide id="11" pos="944">
          <p15:clr>
            <a:srgbClr val="5ACBF0"/>
          </p15:clr>
        </p15:guide>
        <p15:guide id="12" pos="2876">
          <p15:clr>
            <a:srgbClr val="5ACBF0"/>
          </p15:clr>
        </p15:guide>
        <p15:guide id="13" pos="4807">
          <p15:clr>
            <a:srgbClr val="5ACBF0"/>
          </p15:clr>
        </p15:guide>
        <p15:guide id="14" pos="6736">
          <p15:clr>
            <a:srgbClr val="5ACBF0"/>
          </p15:clr>
        </p15:guide>
        <p15:guide id="15" orient="horz">
          <p15:clr>
            <a:srgbClr val="5ACBF0"/>
          </p15:clr>
        </p15:guide>
        <p15:guide id="16" pos="1524">
          <p15:clr>
            <a:srgbClr val="5ACBF0"/>
          </p15:clr>
        </p15:guide>
        <p15:guide id="17" pos="2298">
          <p15:clr>
            <a:srgbClr val="5ACBF0"/>
          </p15:clr>
        </p15:guide>
        <p15:guide id="18" pos="3450">
          <p15:clr>
            <a:srgbClr val="5ACBF0"/>
          </p15:clr>
        </p15:guide>
        <p15:guide id="19" pos="4230">
          <p15:clr>
            <a:srgbClr val="5ACBF0"/>
          </p15:clr>
        </p15:guide>
        <p15:guide id="20" pos="5380">
          <p15:clr>
            <a:srgbClr val="5ACBF0"/>
          </p15:clr>
        </p15:guide>
        <p15:guide id="21" pos="6156">
          <p15:clr>
            <a:srgbClr val="5ACBF0"/>
          </p15:clr>
        </p15:guide>
      </p15:sldGuideLst>
    </p:ext>
  </p:extLst>
</p:sldLayout>
</file>

<file path=ppt/slideLayouts/slideLayout118.xml><?xml version="1.0" encoding="utf-8"?>
<p:sldLayout xmlns:a="http://schemas.openxmlformats.org/drawingml/2006/main" xmlns:r="http://schemas.openxmlformats.org/officeDocument/2006/relationships" xmlns:p="http://schemas.openxmlformats.org/presentationml/2006/main" showMasterSp="0" preserve="1">
  <p:cSld name="Title and text side by side">
    <p:spTree>
      <p:nvGrpSpPr>
        <p:cNvPr id="1" name=""/>
        <p:cNvGrpSpPr/>
        <p:nvPr/>
      </p:nvGrpSpPr>
      <p:grpSpPr>
        <a:xfrm>
          <a:off x="0" y="0"/>
          <a:ext cx="0" cy="0"/>
          <a:chOff x="0" y="0"/>
          <a:chExt cx="0" cy="0"/>
        </a:xfrm>
      </p:grpSpPr>
      <p:sp>
        <p:nvSpPr>
          <p:cNvPr id="7" name="Text Placeholder 2">
            <a:extLst>
              <a:ext uri="{FF2B5EF4-FFF2-40B4-BE49-F238E27FC236}">
                <a16:creationId xmlns:a16="http://schemas.microsoft.com/office/drawing/2014/main" id="{7E9DBFD9-3E1E-4F19-AF15-56780F9C7927}"/>
              </a:ext>
            </a:extLst>
          </p:cNvPr>
          <p:cNvSpPr>
            <a:spLocks noGrp="1"/>
          </p:cNvSpPr>
          <p:nvPr>
            <p:ph type="body" sz="quarter" idx="11"/>
          </p:nvPr>
        </p:nvSpPr>
        <p:spPr>
          <a:xfrm>
            <a:off x="4356100" y="2309812"/>
            <a:ext cx="7253288" cy="3959223"/>
          </a:xfrm>
        </p:spPr>
        <p:txBody>
          <a:bodyPr anchor="t"/>
          <a:lstStyle>
            <a:lvl1pPr marL="231775" indent="-231775">
              <a:spcAft>
                <a:spcPts val="600"/>
              </a:spcAft>
              <a:buFont typeface="Wingdings" panose="05000000000000000000" pitchFamily="2" charset="2"/>
              <a:buChar char=""/>
              <a:defRPr/>
            </a:lvl1pPr>
          </a:lstStyle>
          <a:p>
            <a:pPr lvl="0"/>
            <a:r>
              <a:rPr lang="en-US"/>
              <a:t>Click to edit Master text styles</a:t>
            </a:r>
          </a:p>
        </p:txBody>
      </p:sp>
      <p:cxnSp>
        <p:nvCxnSpPr>
          <p:cNvPr id="8" name="Straight Connector 7">
            <a:extLst>
              <a:ext uri="{FF2B5EF4-FFF2-40B4-BE49-F238E27FC236}">
                <a16:creationId xmlns:a16="http://schemas.microsoft.com/office/drawing/2014/main" id="{DF1A9F7D-F14E-4BCE-9EB4-D9EF47B67809}"/>
              </a:ext>
              <a:ext uri="{C183D7F6-B498-43B3-948B-1728B52AA6E4}">
                <adec:decorative xmlns:adec="http://schemas.microsoft.com/office/drawing/2017/decorative" val="1"/>
              </a:ext>
            </a:extLst>
          </p:cNvPr>
          <p:cNvCxnSpPr>
            <a:cxnSpLocks/>
          </p:cNvCxnSpPr>
          <p:nvPr/>
        </p:nvCxnSpPr>
        <p:spPr>
          <a:xfrm>
            <a:off x="4354523" y="2019300"/>
            <a:ext cx="7254865" cy="0"/>
          </a:xfrm>
          <a:prstGeom prst="line">
            <a:avLst/>
          </a:prstGeom>
          <a:ln w="19050">
            <a:solidFill>
              <a:schemeClr val="tx1">
                <a:alpha val="30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39E5C076-3B78-4451-8068-576892A08E9C}"/>
              </a:ext>
            </a:extLst>
          </p:cNvPr>
          <p:cNvSpPr>
            <a:spLocks noGrp="1"/>
          </p:cNvSpPr>
          <p:nvPr>
            <p:ph type="title" hasCustomPrompt="1"/>
          </p:nvPr>
        </p:nvSpPr>
        <p:spPr>
          <a:xfrm>
            <a:off x="585216" y="2309812"/>
            <a:ext cx="3182027" cy="430887"/>
          </a:xfrm>
        </p:spPr>
        <p:txBody>
          <a:bodyPr anchor="t"/>
          <a:lstStyle>
            <a:lvl1pPr>
              <a:defRPr sz="2800" b="1" i="0">
                <a:solidFill>
                  <a:schemeClr val="accent1"/>
                </a:solidFill>
                <a:latin typeface="Segoe Sans Display Semibold" pitchFamily="2" charset="0"/>
                <a:cs typeface="Segoe Sans Display Semibold" pitchFamily="2" charset="0"/>
              </a:defRPr>
            </a:lvl1pPr>
          </a:lstStyle>
          <a:p>
            <a:r>
              <a:rPr lang="en-US"/>
              <a:t>Title</a:t>
            </a:r>
          </a:p>
        </p:txBody>
      </p:sp>
      <p:cxnSp>
        <p:nvCxnSpPr>
          <p:cNvPr id="5" name="Straight Connector 4">
            <a:extLst>
              <a:ext uri="{FF2B5EF4-FFF2-40B4-BE49-F238E27FC236}">
                <a16:creationId xmlns:a16="http://schemas.microsoft.com/office/drawing/2014/main" id="{C35867F2-3994-4092-B53B-5792FEE69887}"/>
              </a:ext>
              <a:ext uri="{C183D7F6-B498-43B3-948B-1728B52AA6E4}">
                <adec:decorative xmlns:adec="http://schemas.microsoft.com/office/drawing/2017/decorative" val="1"/>
              </a:ext>
            </a:extLst>
          </p:cNvPr>
          <p:cNvCxnSpPr>
            <a:cxnSpLocks/>
          </p:cNvCxnSpPr>
          <p:nvPr/>
        </p:nvCxnSpPr>
        <p:spPr>
          <a:xfrm>
            <a:off x="585216" y="2019300"/>
            <a:ext cx="3182112" cy="0"/>
          </a:xfrm>
          <a:prstGeom prst="line">
            <a:avLst/>
          </a:prstGeom>
          <a:ln w="28575">
            <a:solidFill>
              <a:schemeClr val="accent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EBB37D19-C8DB-131C-B6C3-6D865A3390CF}"/>
              </a:ext>
              <a:ext uri="{C183D7F6-B498-43B3-948B-1728B52AA6E4}">
                <adec:decorative xmlns:adec="http://schemas.microsoft.com/office/drawing/2017/decorative" val="1"/>
              </a:ext>
            </a:extLst>
          </p:cNvPr>
          <p:cNvCxnSpPr>
            <a:cxnSpLocks/>
          </p:cNvCxnSpPr>
          <p:nvPr userDrawn="1"/>
        </p:nvCxnSpPr>
        <p:spPr>
          <a:xfrm>
            <a:off x="585216" y="2019300"/>
            <a:ext cx="3182112" cy="0"/>
          </a:xfrm>
          <a:prstGeom prst="line">
            <a:avLst/>
          </a:prstGeom>
          <a:ln w="28575">
            <a:solidFill>
              <a:schemeClr val="accent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376B2F01-1466-D04C-B0B9-78AE16D9F023}"/>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cxnSp>
        <p:nvCxnSpPr>
          <p:cNvPr id="10" name="Straight Connector 9">
            <a:extLst>
              <a:ext uri="{FF2B5EF4-FFF2-40B4-BE49-F238E27FC236}">
                <a16:creationId xmlns:a16="http://schemas.microsoft.com/office/drawing/2014/main" id="{AE776517-81B4-7236-9BEC-772FDA9AF428}"/>
              </a:ext>
              <a:ext uri="{C183D7F6-B498-43B3-948B-1728B52AA6E4}">
                <adec:decorative xmlns:adec="http://schemas.microsoft.com/office/drawing/2017/decorative" val="1"/>
              </a:ext>
            </a:extLst>
          </p:cNvPr>
          <p:cNvCxnSpPr>
            <a:cxnSpLocks/>
          </p:cNvCxnSpPr>
          <p:nvPr userDrawn="1"/>
        </p:nvCxnSpPr>
        <p:spPr>
          <a:xfrm>
            <a:off x="4354523" y="2019300"/>
            <a:ext cx="7254865" cy="0"/>
          </a:xfrm>
          <a:prstGeom prst="line">
            <a:avLst/>
          </a:prstGeom>
          <a:ln w="19050">
            <a:solidFill>
              <a:schemeClr val="tx1">
                <a:alpha val="30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89596202"/>
      </p:ext>
    </p:extLst>
  </p:cSld>
  <p:clrMapOvr>
    <a:masterClrMapping/>
  </p:clrMapOvr>
  <p:transition>
    <p:fade/>
  </p:transition>
  <p:extLst>
    <p:ext uri="{DCECCB84-F9BA-43D5-87BE-67443E8EF086}">
      <p15:sldGuideLst xmlns:p15="http://schemas.microsoft.com/office/powerpoint/2012/main">
        <p15:guide id="13" pos="2744">
          <p15:clr>
            <a:srgbClr val="5ACBF0"/>
          </p15:clr>
        </p15:guide>
        <p15:guide id="29" orient="horz" pos="1272">
          <p15:clr>
            <a:srgbClr val="5ACBF0"/>
          </p15:clr>
        </p15:guide>
        <p15:guide id="30" pos="2376">
          <p15:clr>
            <a:srgbClr val="5ACBF0"/>
          </p15:clr>
        </p15:guide>
        <p15:guide id="32" orient="horz" pos="1455">
          <p15:clr>
            <a:srgbClr val="5ACBF0"/>
          </p15:clr>
        </p15:guide>
      </p15:sldGuideLst>
    </p:ext>
  </p:extLst>
</p:sldLayout>
</file>

<file path=ppt/slideLayouts/slideLayout119.xml><?xml version="1.0" encoding="utf-8"?>
<p:sldLayout xmlns:a="http://schemas.openxmlformats.org/drawingml/2006/main" xmlns:r="http://schemas.openxmlformats.org/officeDocument/2006/relationships" xmlns:p="http://schemas.openxmlformats.org/presentationml/2006/main" showMasterSp="0" preserve="1">
  <p:cSld name="Title and text side by sid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5C076-3B78-4451-8068-576892A08E9C}"/>
              </a:ext>
            </a:extLst>
          </p:cNvPr>
          <p:cNvSpPr>
            <a:spLocks noGrp="1"/>
          </p:cNvSpPr>
          <p:nvPr>
            <p:ph type="title" hasCustomPrompt="1"/>
          </p:nvPr>
        </p:nvSpPr>
        <p:spPr>
          <a:xfrm>
            <a:off x="588263" y="3211969"/>
            <a:ext cx="3182027" cy="430887"/>
          </a:xfrm>
        </p:spPr>
        <p:txBody>
          <a:bodyPr anchor="ctr"/>
          <a:lstStyle>
            <a:lvl1pPr>
              <a:defRPr sz="2800" b="1" i="0">
                <a:solidFill>
                  <a:schemeClr val="accent1"/>
                </a:solidFill>
                <a:latin typeface="Segoe Sans Display Semibold" pitchFamily="2" charset="0"/>
                <a:cs typeface="Segoe Sans Display Semibold" pitchFamily="2" charset="0"/>
              </a:defRPr>
            </a:lvl1pPr>
          </a:lstStyle>
          <a:p>
            <a:r>
              <a:rPr lang="en-US"/>
              <a:t>Title</a:t>
            </a:r>
          </a:p>
        </p:txBody>
      </p:sp>
      <p:sp>
        <p:nvSpPr>
          <p:cNvPr id="3" name="Text Placeholder 2">
            <a:extLst>
              <a:ext uri="{FF2B5EF4-FFF2-40B4-BE49-F238E27FC236}">
                <a16:creationId xmlns:a16="http://schemas.microsoft.com/office/drawing/2014/main" id="{A4015781-2431-48C9-AEF1-52FBD41AF3FC}"/>
              </a:ext>
            </a:extLst>
          </p:cNvPr>
          <p:cNvSpPr>
            <a:spLocks noGrp="1"/>
          </p:cNvSpPr>
          <p:nvPr>
            <p:ph type="body" sz="quarter" idx="11"/>
          </p:nvPr>
        </p:nvSpPr>
        <p:spPr>
          <a:xfrm>
            <a:off x="4941888" y="585788"/>
            <a:ext cx="6667500" cy="5683249"/>
          </a:xfrm>
        </p:spPr>
        <p:txBody>
          <a:bodyPr anchor="ctr"/>
          <a:lstStyle>
            <a:lvl1pPr marL="231775" indent="-231775">
              <a:spcAft>
                <a:spcPts val="600"/>
              </a:spcAft>
              <a:buFont typeface="Wingdings" panose="05000000000000000000" pitchFamily="2" charset="2"/>
              <a:buChar char=""/>
              <a:defRPr/>
            </a:lvl1pPr>
          </a:lstStyle>
          <a:p>
            <a:pPr lvl="0"/>
            <a:r>
              <a:rPr lang="en-US"/>
              <a:t>Click to edit Master text styles</a:t>
            </a:r>
          </a:p>
        </p:txBody>
      </p:sp>
      <p:cxnSp>
        <p:nvCxnSpPr>
          <p:cNvPr id="5" name="Straight Connector 4">
            <a:extLst>
              <a:ext uri="{FF2B5EF4-FFF2-40B4-BE49-F238E27FC236}">
                <a16:creationId xmlns:a16="http://schemas.microsoft.com/office/drawing/2014/main" id="{C35867F2-3994-4092-B53B-5792FEE69887}"/>
              </a:ext>
              <a:ext uri="{C183D7F6-B498-43B3-948B-1728B52AA6E4}">
                <adec:decorative xmlns:adec="http://schemas.microsoft.com/office/drawing/2017/decorative" val="1"/>
              </a:ext>
            </a:extLst>
          </p:cNvPr>
          <p:cNvCxnSpPr/>
          <p:nvPr/>
        </p:nvCxnSpPr>
        <p:spPr>
          <a:xfrm>
            <a:off x="4356100" y="2578100"/>
            <a:ext cx="0" cy="1701800"/>
          </a:xfrm>
          <a:prstGeom prst="line">
            <a:avLst/>
          </a:prstGeom>
          <a:ln w="28575">
            <a:solidFill>
              <a:schemeClr val="accent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A1DC2181-37AB-40A3-B61C-1DE7DBB57D63}"/>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b="0" i="0">
                <a:solidFill>
                  <a:srgbClr val="A3A3A3"/>
                </a:solidFill>
                <a:latin typeface="Segoe Sans Text" pitchFamily="2" charset="0"/>
              </a:rPr>
              <a:t>ELT layout</a:t>
            </a:r>
          </a:p>
        </p:txBody>
      </p:sp>
      <p:cxnSp>
        <p:nvCxnSpPr>
          <p:cNvPr id="7" name="Straight Connector 6">
            <a:extLst>
              <a:ext uri="{FF2B5EF4-FFF2-40B4-BE49-F238E27FC236}">
                <a16:creationId xmlns:a16="http://schemas.microsoft.com/office/drawing/2014/main" id="{075B6560-A34C-6E16-CC2D-0942B59A49F2}"/>
              </a:ext>
              <a:ext uri="{C183D7F6-B498-43B3-948B-1728B52AA6E4}">
                <adec:decorative xmlns:adec="http://schemas.microsoft.com/office/drawing/2017/decorative" val="1"/>
              </a:ext>
            </a:extLst>
          </p:cNvPr>
          <p:cNvCxnSpPr/>
          <p:nvPr userDrawn="1"/>
        </p:nvCxnSpPr>
        <p:spPr>
          <a:xfrm>
            <a:off x="4356100" y="2578100"/>
            <a:ext cx="0" cy="1701800"/>
          </a:xfrm>
          <a:prstGeom prst="line">
            <a:avLst/>
          </a:prstGeom>
          <a:ln w="28575">
            <a:solidFill>
              <a:schemeClr val="accent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4AB40A2E-2994-C5FB-B5D3-4CA9D7C6E965}"/>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4233144221"/>
      </p:ext>
    </p:extLst>
  </p:cSld>
  <p:clrMapOvr>
    <a:masterClrMapping/>
  </p:clrMapOvr>
  <p:transition>
    <p:fade/>
  </p:transition>
  <p:extLst>
    <p:ext uri="{DCECCB84-F9BA-43D5-87BE-67443E8EF086}">
      <p15:sldGuideLst xmlns:p15="http://schemas.microsoft.com/office/powerpoint/2012/main">
        <p15:guide id="13" pos="2744">
          <p15:clr>
            <a:srgbClr val="5ACBF0"/>
          </p15:clr>
        </p15:guide>
        <p15:guide id="29" orient="horz" pos="2160">
          <p15:clr>
            <a:srgbClr val="5ACBF0"/>
          </p15:clr>
        </p15:guide>
        <p15:guide id="30" pos="2376">
          <p15:clr>
            <a:srgbClr val="5ACBF0"/>
          </p15:clr>
        </p15:guide>
        <p15:guide id="31" pos="3113">
          <p15:clr>
            <a:srgbClr val="5ACBF0"/>
          </p15:clr>
        </p15:guide>
      </p15:sldGuideLst>
    </p:ext>
  </p:extLst>
</p:sldLayout>
</file>

<file path=ppt/slideLayouts/slideLayout120.xml><?xml version="1.0" encoding="utf-8"?>
<p:sldLayout xmlns:a="http://schemas.openxmlformats.org/drawingml/2006/main" xmlns:r="http://schemas.openxmlformats.org/officeDocument/2006/relationships" xmlns:p="http://schemas.openxmlformats.org/presentationml/2006/main" showMasterSp="0" preserve="1">
  <p:cSld name="Developer Code Layout full page">
    <p:bg>
      <p:bgPr>
        <a:solidFill>
          <a:schemeClr val="accent4"/>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182D46E0-16CE-40B0-8623-F82D5D410958}"/>
              </a:ext>
              <a:ext uri="{C183D7F6-B498-43B3-948B-1728B52AA6E4}">
                <adec:decorative xmlns:adec="http://schemas.microsoft.com/office/drawing/2017/decorative" val="1"/>
              </a:ext>
            </a:extLst>
          </p:cNvPr>
          <p:cNvSpPr/>
          <p:nvPr/>
        </p:nvSpPr>
        <p:spPr bwMode="auto">
          <a:xfrm>
            <a:off x="0" y="0"/>
            <a:ext cx="12192000" cy="6858000"/>
          </a:xfrm>
          <a:prstGeom prst="rect">
            <a:avLst/>
          </a:prstGeom>
          <a:solidFill>
            <a:schemeClr val="accent4"/>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b="0" i="0">
              <a:solidFill>
                <a:srgbClr val="FFFFFF"/>
              </a:solidFill>
              <a:latin typeface="Segoe Sans Text" pitchFamily="2" charset="0"/>
              <a:ea typeface="Segoe UI" pitchFamily="34" charset="0"/>
              <a:cs typeface="Segoe Sans Text" pitchFamily="2" charset="0"/>
            </a:endParaRPr>
          </a:p>
        </p:txBody>
      </p:sp>
      <p:sp>
        <p:nvSpPr>
          <p:cNvPr id="8" name="Text Placeholder 14">
            <a:extLst>
              <a:ext uri="{FF2B5EF4-FFF2-40B4-BE49-F238E27FC236}">
                <a16:creationId xmlns:a16="http://schemas.microsoft.com/office/drawing/2014/main" id="{44977AB6-1D7E-4858-A2EA-BF86577C3990}"/>
              </a:ext>
            </a:extLst>
          </p:cNvPr>
          <p:cNvSpPr>
            <a:spLocks noGrp="1"/>
          </p:cNvSpPr>
          <p:nvPr>
            <p:ph type="body" sz="quarter" idx="13" hasCustomPrompt="1"/>
          </p:nvPr>
        </p:nvSpPr>
        <p:spPr>
          <a:xfrm>
            <a:off x="0" y="0"/>
            <a:ext cx="3788358" cy="493776"/>
          </a:xfrm>
          <a:gradFill flip="none" rotWithShape="1">
            <a:gsLst>
              <a:gs pos="0">
                <a:srgbClr val="000000"/>
              </a:gs>
              <a:gs pos="99000">
                <a:srgbClr val="000000"/>
              </a:gs>
              <a:gs pos="99000">
                <a:schemeClr val="accent1"/>
              </a:gs>
            </a:gsLst>
            <a:lin ang="10800000" scaled="1"/>
            <a:tileRect/>
          </a:gradFill>
        </p:spPr>
        <p:txBody>
          <a:bodyPr vert="horz" wrap="square" lIns="585216" tIns="91440" rIns="0" bIns="91440" rtlCol="0">
            <a:spAutoFit/>
          </a:bodyPr>
          <a:lstStyle>
            <a:lvl1pPr marL="0" indent="0">
              <a:buNone/>
              <a:defRPr lang="en-US" sz="1999" b="1" i="0" dirty="0">
                <a:solidFill>
                  <a:srgbClr val="FFFFFF"/>
                </a:solidFill>
                <a:latin typeface="Segoe Sans Display Semibold" pitchFamily="2" charset="0"/>
                <a:cs typeface="Segoe Sans Display Semibold" pitchFamily="2" charset="0"/>
              </a:defRPr>
            </a:lvl1pPr>
          </a:lstStyle>
          <a:p>
            <a:pPr marL="0" lvl="0" indent="0">
              <a:buNone/>
            </a:pPr>
            <a:r>
              <a:rPr lang="en-US"/>
              <a:t>Click to enter title</a:t>
            </a:r>
          </a:p>
        </p:txBody>
      </p:sp>
      <p:sp>
        <p:nvSpPr>
          <p:cNvPr id="5" name="Text Placeholder 4" descr="This layout should only be used for developer code. The font used is a monospace font which is ideal for showing code.">
            <a:extLst>
              <a:ext uri="{FF2B5EF4-FFF2-40B4-BE49-F238E27FC236}">
                <a16:creationId xmlns:a16="http://schemas.microsoft.com/office/drawing/2014/main" id="{BA9F61CF-FF79-485A-A6C8-A1952EFD58AE}"/>
              </a:ext>
            </a:extLst>
          </p:cNvPr>
          <p:cNvSpPr>
            <a:spLocks noGrp="1"/>
          </p:cNvSpPr>
          <p:nvPr>
            <p:ph type="body" sz="quarter" idx="10"/>
          </p:nvPr>
        </p:nvSpPr>
        <p:spPr>
          <a:xfrm>
            <a:off x="591438" y="710247"/>
            <a:ext cx="11018520" cy="369332"/>
          </a:xfrm>
        </p:spPr>
        <p:txBody>
          <a:bodyPr/>
          <a:lstStyle>
            <a:lvl1pPr marL="0" indent="0">
              <a:buNone/>
              <a:tabLst/>
              <a:defRPr sz="2400">
                <a:solidFill>
                  <a:srgbClr val="000000"/>
                </a:solidFill>
                <a:latin typeface="Consolas" panose="020B0609020204030204" pitchFamily="49" charset="0"/>
                <a:cs typeface="Consolas" panose="020B0609020204030204" pitchFamily="49" charset="0"/>
              </a:defRPr>
            </a:lvl1pPr>
            <a:lvl2pPr marL="346553" indent="0">
              <a:buNone/>
              <a:tabLst>
                <a:tab pos="344488" algn="l"/>
              </a:tabLst>
              <a:defRPr sz="2400">
                <a:solidFill>
                  <a:schemeClr val="tx1"/>
                </a:solidFill>
                <a:latin typeface="Consolas" panose="020B0609020204030204" pitchFamily="49" charset="0"/>
                <a:cs typeface="Consolas" panose="020B0609020204030204" pitchFamily="49" charset="0"/>
              </a:defRPr>
            </a:lvl2pPr>
            <a:lvl3pPr marL="584607" indent="0">
              <a:buNone/>
              <a:tabLst>
                <a:tab pos="569913" algn="l"/>
              </a:tabLst>
              <a:defRPr sz="2400">
                <a:solidFill>
                  <a:schemeClr val="tx1"/>
                </a:solidFill>
                <a:latin typeface="Consolas" panose="020B0609020204030204" pitchFamily="49" charset="0"/>
                <a:cs typeface="Consolas" panose="020B0609020204030204" pitchFamily="49" charset="0"/>
              </a:defRPr>
            </a:lvl3pPr>
            <a:lvl4pPr marL="814563" indent="0">
              <a:buNone/>
              <a:tabLst>
                <a:tab pos="800100" algn="l"/>
              </a:tabLst>
              <a:defRPr sz="2400">
                <a:solidFill>
                  <a:schemeClr val="tx1"/>
                </a:solidFill>
                <a:latin typeface="Consolas" panose="020B0609020204030204" pitchFamily="49" charset="0"/>
                <a:cs typeface="Consolas" panose="020B0609020204030204" pitchFamily="49" charset="0"/>
              </a:defRPr>
            </a:lvl4pPr>
            <a:lvl5pPr marL="1050997" indent="0">
              <a:buNone/>
              <a:tabLst>
                <a:tab pos="1028700" algn="l"/>
              </a:tabLst>
              <a:defRPr sz="2400">
                <a:solidFill>
                  <a:schemeClr val="tx1"/>
                </a:solidFill>
                <a:latin typeface="Consolas" panose="020B0609020204030204" pitchFamily="49" charset="0"/>
                <a:cs typeface="Consolas" panose="020B0609020204030204" pitchFamily="49" charset="0"/>
              </a:defRPr>
            </a:lvl5pPr>
          </a:lstStyle>
          <a:p>
            <a:pPr lvl="0"/>
            <a:r>
              <a:rPr lang="en-US"/>
              <a:t>Click to edit Master text styles</a:t>
            </a:r>
          </a:p>
        </p:txBody>
      </p:sp>
      <p:sp>
        <p:nvSpPr>
          <p:cNvPr id="7" name="Rectangle 6">
            <a:extLst>
              <a:ext uri="{FF2B5EF4-FFF2-40B4-BE49-F238E27FC236}">
                <a16:creationId xmlns:a16="http://schemas.microsoft.com/office/drawing/2014/main" id="{09DF8AC0-5E05-A193-C373-396E67A28FE3}"/>
              </a:ext>
              <a:ext uri="{C183D7F6-B498-43B3-948B-1728B52AA6E4}">
                <adec:decorative xmlns:adec="http://schemas.microsoft.com/office/drawing/2017/decorative" val="1"/>
              </a:ext>
            </a:extLst>
          </p:cNvPr>
          <p:cNvSpPr/>
          <p:nvPr userDrawn="1"/>
        </p:nvSpPr>
        <p:spPr bwMode="auto">
          <a:xfrm>
            <a:off x="0" y="0"/>
            <a:ext cx="12192000" cy="6858000"/>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b="0" i="0">
              <a:solidFill>
                <a:srgbClr val="FFFFFF"/>
              </a:solidFill>
              <a:ea typeface="Segoe UI" pitchFamily="34" charset="0"/>
              <a:cs typeface="Segoe Sans Text" pitchFamily="2" charset="0"/>
            </a:endParaRPr>
          </a:p>
        </p:txBody>
      </p:sp>
    </p:spTree>
    <p:extLst>
      <p:ext uri="{BB962C8B-B14F-4D97-AF65-F5344CB8AC3E}">
        <p14:creationId xmlns:p14="http://schemas.microsoft.com/office/powerpoint/2010/main" val="528863176"/>
      </p:ext>
    </p:extLst>
  </p:cSld>
  <p:clrMapOvr>
    <a:masterClrMapping/>
  </p:clrMapOvr>
  <p:transition>
    <p:fade/>
  </p:transition>
  <p:extLst>
    <p:ext uri="{DCECCB84-F9BA-43D5-87BE-67443E8EF086}">
      <p15:sldGuideLst xmlns:p15="http://schemas.microsoft.com/office/powerpoint/2012/main">
        <p15:guide id="2" orient="horz" pos="438">
          <p15:clr>
            <a:srgbClr val="5ACBF0"/>
          </p15:clr>
        </p15:guide>
        <p15:guide id="3" orient="horz" pos="288">
          <p15:clr>
            <a:srgbClr val="5ACBF0"/>
          </p15:clr>
        </p15:guide>
      </p15:sldGuideLst>
    </p:ext>
  </p:extLst>
</p:sldLayout>
</file>

<file path=ppt/slideLayouts/slideLayout121.xml><?xml version="1.0" encoding="utf-8"?>
<p:sldLayout xmlns:a="http://schemas.openxmlformats.org/drawingml/2006/main" xmlns:r="http://schemas.openxmlformats.org/officeDocument/2006/relationships" xmlns:p="http://schemas.openxmlformats.org/presentationml/2006/main" showMasterSp="0" preserve="1">
  <p:cSld name="Developer Code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636FE-845C-418D-82A1-1DA6DB73D781}"/>
              </a:ext>
            </a:extLst>
          </p:cNvPr>
          <p:cNvSpPr>
            <a:spLocks noGrp="1"/>
          </p:cNvSpPr>
          <p:nvPr>
            <p:ph type="title"/>
          </p:nvPr>
        </p:nvSpPr>
        <p:spPr>
          <a:xfrm>
            <a:off x="588263" y="518755"/>
            <a:ext cx="11018520" cy="430887"/>
          </a:xfrm>
        </p:spPr>
        <p:txBody>
          <a:bodyPr anchor="ctr"/>
          <a:lstStyle>
            <a:lvl1pPr>
              <a:defRPr sz="2800" b="1" i="0">
                <a:latin typeface="Segoe Sans Display Semibold" pitchFamily="2" charset="0"/>
                <a:cs typeface="Segoe Sans Display Semibold" pitchFamily="2" charset="0"/>
              </a:defRPr>
            </a:lvl1pPr>
          </a:lstStyle>
          <a:p>
            <a:r>
              <a:rPr lang="en-US"/>
              <a:t>Click to edit Master title style</a:t>
            </a:r>
          </a:p>
        </p:txBody>
      </p:sp>
      <p:sp>
        <p:nvSpPr>
          <p:cNvPr id="6" name="Rectangle 5">
            <a:extLst>
              <a:ext uri="{FF2B5EF4-FFF2-40B4-BE49-F238E27FC236}">
                <a16:creationId xmlns:a16="http://schemas.microsoft.com/office/drawing/2014/main" id="{182D46E0-16CE-40B0-8623-F82D5D410958}"/>
              </a:ext>
              <a:ext uri="{C183D7F6-B498-43B3-948B-1728B52AA6E4}">
                <adec:decorative xmlns:adec="http://schemas.microsoft.com/office/drawing/2017/decorative" val="1"/>
              </a:ext>
            </a:extLst>
          </p:cNvPr>
          <p:cNvSpPr/>
          <p:nvPr/>
        </p:nvSpPr>
        <p:spPr bwMode="auto">
          <a:xfrm>
            <a:off x="0" y="1436688"/>
            <a:ext cx="12192000" cy="5421312"/>
          </a:xfrm>
          <a:prstGeom prst="rect">
            <a:avLst/>
          </a:prstGeom>
          <a:solidFill>
            <a:schemeClr val="accent4"/>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b="0" i="0">
              <a:solidFill>
                <a:srgbClr val="FFFFFF"/>
              </a:solidFill>
              <a:latin typeface="Segoe Sans Text" pitchFamily="2" charset="0"/>
              <a:ea typeface="Segoe UI" pitchFamily="34" charset="0"/>
              <a:cs typeface="Segoe Sans Text" pitchFamily="2" charset="0"/>
            </a:endParaRPr>
          </a:p>
        </p:txBody>
      </p:sp>
      <p:sp>
        <p:nvSpPr>
          <p:cNvPr id="8" name="Text Placeholder 14">
            <a:extLst>
              <a:ext uri="{FF2B5EF4-FFF2-40B4-BE49-F238E27FC236}">
                <a16:creationId xmlns:a16="http://schemas.microsoft.com/office/drawing/2014/main" id="{44977AB6-1D7E-4858-A2EA-BF86577C3990}"/>
              </a:ext>
            </a:extLst>
          </p:cNvPr>
          <p:cNvSpPr>
            <a:spLocks noGrp="1"/>
          </p:cNvSpPr>
          <p:nvPr>
            <p:ph type="body" sz="quarter" idx="13" hasCustomPrompt="1"/>
          </p:nvPr>
        </p:nvSpPr>
        <p:spPr>
          <a:xfrm>
            <a:off x="0" y="1436688"/>
            <a:ext cx="3788358" cy="446148"/>
          </a:xfrm>
          <a:gradFill flip="none" rotWithShape="1">
            <a:gsLst>
              <a:gs pos="0">
                <a:srgbClr val="000000"/>
              </a:gs>
              <a:gs pos="92000">
                <a:srgbClr val="000000"/>
              </a:gs>
              <a:gs pos="92000">
                <a:schemeClr val="accent1"/>
              </a:gs>
            </a:gsLst>
            <a:lin ang="16200000" scaled="1"/>
            <a:tileRect/>
          </a:gradFill>
        </p:spPr>
        <p:txBody>
          <a:bodyPr lIns="585216" tIns="91440" bIns="45720"/>
          <a:lstStyle>
            <a:lvl1pPr marL="0" indent="0">
              <a:buNone/>
              <a:defRPr sz="1999" b="1" i="0">
                <a:solidFill>
                  <a:srgbClr val="FFFFFF"/>
                </a:solidFill>
                <a:latin typeface="Segoe Sans Display Semibold" pitchFamily="2" charset="0"/>
                <a:cs typeface="Segoe Sans Display Semibold" pitchFamily="2" charset="0"/>
              </a:defRPr>
            </a:lvl1pPr>
          </a:lstStyle>
          <a:p>
            <a:pPr lvl="0"/>
            <a:r>
              <a:rPr lang="en-US"/>
              <a:t>Click to enter title</a:t>
            </a:r>
          </a:p>
        </p:txBody>
      </p:sp>
      <p:sp>
        <p:nvSpPr>
          <p:cNvPr id="5" name="Text Placeholder 4" descr="This layout should only be used for developer code. The font used is a monospace font which is ideal for showing code.">
            <a:extLst>
              <a:ext uri="{FF2B5EF4-FFF2-40B4-BE49-F238E27FC236}">
                <a16:creationId xmlns:a16="http://schemas.microsoft.com/office/drawing/2014/main" id="{BA9F61CF-FF79-485A-A6C8-A1952EFD58AE}"/>
              </a:ext>
            </a:extLst>
          </p:cNvPr>
          <p:cNvSpPr>
            <a:spLocks noGrp="1"/>
          </p:cNvSpPr>
          <p:nvPr>
            <p:ph type="body" sz="quarter" idx="10"/>
          </p:nvPr>
        </p:nvSpPr>
        <p:spPr>
          <a:xfrm>
            <a:off x="588263" y="2099310"/>
            <a:ext cx="11018520" cy="369332"/>
          </a:xfrm>
        </p:spPr>
        <p:txBody>
          <a:bodyPr/>
          <a:lstStyle>
            <a:lvl1pPr marL="0" indent="0">
              <a:buNone/>
              <a:tabLst/>
              <a:defRPr sz="2400">
                <a:solidFill>
                  <a:srgbClr val="000000"/>
                </a:solidFill>
                <a:latin typeface="Consolas" panose="020B0609020204030204" pitchFamily="49" charset="0"/>
                <a:cs typeface="Consolas" panose="020B0609020204030204" pitchFamily="49" charset="0"/>
              </a:defRPr>
            </a:lvl1pPr>
            <a:lvl2pPr marL="346553" indent="0">
              <a:buNone/>
              <a:tabLst>
                <a:tab pos="344488" algn="l"/>
              </a:tabLst>
              <a:defRPr sz="2400">
                <a:solidFill>
                  <a:schemeClr val="tx1"/>
                </a:solidFill>
                <a:latin typeface="Consolas" panose="020B0609020204030204" pitchFamily="49" charset="0"/>
                <a:cs typeface="Consolas" panose="020B0609020204030204" pitchFamily="49" charset="0"/>
              </a:defRPr>
            </a:lvl2pPr>
            <a:lvl3pPr marL="584607" indent="0">
              <a:buNone/>
              <a:tabLst>
                <a:tab pos="569913" algn="l"/>
              </a:tabLst>
              <a:defRPr sz="2400">
                <a:solidFill>
                  <a:schemeClr val="tx1"/>
                </a:solidFill>
                <a:latin typeface="Consolas" panose="020B0609020204030204" pitchFamily="49" charset="0"/>
                <a:cs typeface="Consolas" panose="020B0609020204030204" pitchFamily="49" charset="0"/>
              </a:defRPr>
            </a:lvl3pPr>
            <a:lvl4pPr marL="814563" indent="0">
              <a:buNone/>
              <a:tabLst>
                <a:tab pos="800100" algn="l"/>
              </a:tabLst>
              <a:defRPr sz="2400">
                <a:solidFill>
                  <a:schemeClr val="tx1"/>
                </a:solidFill>
                <a:latin typeface="Consolas" panose="020B0609020204030204" pitchFamily="49" charset="0"/>
                <a:cs typeface="Consolas" panose="020B0609020204030204" pitchFamily="49" charset="0"/>
              </a:defRPr>
            </a:lvl4pPr>
            <a:lvl5pPr marL="1050997" indent="0">
              <a:buNone/>
              <a:tabLst>
                <a:tab pos="1028700" algn="l"/>
              </a:tabLst>
              <a:defRPr sz="2400">
                <a:solidFill>
                  <a:schemeClr val="tx1"/>
                </a:solidFill>
                <a:latin typeface="Consolas" panose="020B0609020204030204" pitchFamily="49" charset="0"/>
                <a:cs typeface="Consolas" panose="020B0609020204030204" pitchFamily="49" charset="0"/>
              </a:defRPr>
            </a:lvl5pPr>
          </a:lstStyle>
          <a:p>
            <a:pPr lvl="0"/>
            <a:r>
              <a:rPr lang="en-US"/>
              <a:t>Click to edit Master text styles</a:t>
            </a:r>
          </a:p>
        </p:txBody>
      </p:sp>
      <p:sp>
        <p:nvSpPr>
          <p:cNvPr id="7" name="Rectangle 6">
            <a:extLst>
              <a:ext uri="{FF2B5EF4-FFF2-40B4-BE49-F238E27FC236}">
                <a16:creationId xmlns:a16="http://schemas.microsoft.com/office/drawing/2014/main" id="{A9128F7D-8750-9307-EE1D-CF26614C5659}"/>
              </a:ext>
              <a:ext uri="{C183D7F6-B498-43B3-948B-1728B52AA6E4}">
                <adec:decorative xmlns:adec="http://schemas.microsoft.com/office/drawing/2017/decorative" val="1"/>
              </a:ext>
            </a:extLst>
          </p:cNvPr>
          <p:cNvSpPr/>
          <p:nvPr userDrawn="1"/>
        </p:nvSpPr>
        <p:spPr bwMode="auto">
          <a:xfrm>
            <a:off x="0" y="1436688"/>
            <a:ext cx="12192000" cy="5421312"/>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b="0" i="0">
              <a:solidFill>
                <a:srgbClr val="FFFFFF"/>
              </a:solidFill>
              <a:ea typeface="Segoe UI" pitchFamily="34" charset="0"/>
              <a:cs typeface="Segoe Sans Text" pitchFamily="2" charset="0"/>
            </a:endParaRPr>
          </a:p>
        </p:txBody>
      </p:sp>
    </p:spTree>
    <p:extLst>
      <p:ext uri="{BB962C8B-B14F-4D97-AF65-F5344CB8AC3E}">
        <p14:creationId xmlns:p14="http://schemas.microsoft.com/office/powerpoint/2010/main" val="3639611961"/>
      </p:ext>
    </p:extLst>
  </p:cSld>
  <p:clrMapOvr>
    <a:masterClrMapping/>
  </p:clrMapOvr>
  <p:transition>
    <p:fade/>
  </p:transition>
  <p:extLst>
    <p:ext uri="{DCECCB84-F9BA-43D5-87BE-67443E8EF086}">
      <p15:sldGuideLst xmlns:p15="http://schemas.microsoft.com/office/powerpoint/2012/main">
        <p15:guide id="1" orient="horz" pos="1322">
          <p15:clr>
            <a:srgbClr val="5ACBF0"/>
          </p15:clr>
        </p15:guide>
        <p15:guide id="2" orient="horz" pos="905">
          <p15:clr>
            <a:srgbClr val="5ACBF0"/>
          </p15:clr>
        </p15:guide>
        <p15:guide id="3" orient="horz" pos="288">
          <p15:clr>
            <a:srgbClr val="5ACBF0"/>
          </p15:clr>
        </p15:guide>
      </p15:sldGuideLst>
    </p:ext>
  </p:extLst>
</p:sldLayout>
</file>

<file path=ppt/slideLayouts/slideLayout122.xml><?xml version="1.0" encoding="utf-8"?>
<p:sldLayout xmlns:a="http://schemas.openxmlformats.org/drawingml/2006/main" xmlns:r="http://schemas.openxmlformats.org/officeDocument/2006/relationships" xmlns:p="http://schemas.openxmlformats.org/presentationml/2006/main" showMasterSp="0" preserve="1">
  <p:cSld name="Code Bottom">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1845FFD-6B9A-4013-932A-5E4D7E849D10}"/>
              </a:ext>
            </a:extLst>
          </p:cNvPr>
          <p:cNvSpPr>
            <a:spLocks noGrp="1"/>
          </p:cNvSpPr>
          <p:nvPr>
            <p:ph type="title"/>
          </p:nvPr>
        </p:nvSpPr>
        <p:spPr>
          <a:xfrm>
            <a:off x="588263" y="457200"/>
            <a:ext cx="11018520" cy="430887"/>
          </a:xfrm>
        </p:spPr>
        <p:txBody>
          <a:bodyPr/>
          <a:lstStyle>
            <a:lvl1pPr>
              <a:defRPr sz="2800" b="1" i="0">
                <a:solidFill>
                  <a:schemeClr val="tx1"/>
                </a:solidFill>
                <a:latin typeface="Segoe Sans Display Semibold" pitchFamily="2" charset="0"/>
                <a:cs typeface="Segoe Sans Display Semibold" pitchFamily="2" charset="0"/>
              </a:defRPr>
            </a:lvl1pPr>
          </a:lstStyle>
          <a:p>
            <a:r>
              <a:rPr lang="en-US"/>
              <a:t>Click to edit Master title style</a:t>
            </a:r>
          </a:p>
        </p:txBody>
      </p:sp>
      <p:sp>
        <p:nvSpPr>
          <p:cNvPr id="19" name="Text Placeholder 3">
            <a:extLst>
              <a:ext uri="{FF2B5EF4-FFF2-40B4-BE49-F238E27FC236}">
                <a16:creationId xmlns:a16="http://schemas.microsoft.com/office/drawing/2014/main" id="{7B17F8BB-3610-1A4F-9E76-B12E706A5517}"/>
              </a:ext>
            </a:extLst>
          </p:cNvPr>
          <p:cNvSpPr>
            <a:spLocks noGrp="1"/>
          </p:cNvSpPr>
          <p:nvPr>
            <p:ph type="body" sz="quarter" idx="10" hasCustomPrompt="1"/>
          </p:nvPr>
        </p:nvSpPr>
        <p:spPr>
          <a:xfrm>
            <a:off x="586390" y="1230681"/>
            <a:ext cx="11018520" cy="369332"/>
          </a:xfrm>
        </p:spPr>
        <p:txBody>
          <a:bodyPr wrap="square">
            <a:spAutoFit/>
          </a:bodyPr>
          <a:lstStyle>
            <a:lvl1pPr marL="0" indent="0">
              <a:spcBef>
                <a:spcPts val="600"/>
              </a:spcBef>
              <a:spcAft>
                <a:spcPts val="0"/>
              </a:spcAft>
              <a:buNone/>
              <a:defRPr sz="2400" b="0" i="0">
                <a:solidFill>
                  <a:schemeClr val="tx1"/>
                </a:solidFill>
                <a:latin typeface="Segoe Sans Text" pitchFamily="2" charset="0"/>
                <a:cs typeface="Segoe Sans Text" pitchFamily="2" charset="0"/>
              </a:defRPr>
            </a:lvl1pPr>
            <a:lvl2pPr marL="228531" indent="0">
              <a:buNone/>
              <a:defRPr sz="2400">
                <a:solidFill>
                  <a:srgbClr val="2F2F2F"/>
                </a:solidFill>
                <a:latin typeface="Segoe UI" panose="020B0502040204020203" pitchFamily="34" charset="0"/>
                <a:cs typeface="Segoe UI" panose="020B0502040204020203" pitchFamily="34" charset="0"/>
              </a:defRPr>
            </a:lvl2pPr>
            <a:lvl3pPr marL="457063" indent="0">
              <a:buNone/>
              <a:defRPr/>
            </a:lvl3pPr>
            <a:lvl4pPr marL="685594" indent="0">
              <a:buNone/>
              <a:defRPr/>
            </a:lvl4pPr>
            <a:lvl5pPr marL="914126" indent="0">
              <a:buNone/>
              <a:defRPr/>
            </a:lvl5pPr>
          </a:lstStyle>
          <a:p>
            <a:pPr lvl="0"/>
            <a:r>
              <a:rPr lang="en-US"/>
              <a:t>Click to edit text</a:t>
            </a:r>
          </a:p>
        </p:txBody>
      </p:sp>
      <p:sp>
        <p:nvSpPr>
          <p:cNvPr id="5" name="Rectangle 4">
            <a:extLst>
              <a:ext uri="{FF2B5EF4-FFF2-40B4-BE49-F238E27FC236}">
                <a16:creationId xmlns:a16="http://schemas.microsoft.com/office/drawing/2014/main" id="{F1EBE70E-6A93-4EB4-A189-6F9DE42CEE12}"/>
              </a:ext>
              <a:ext uri="{C183D7F6-B498-43B3-948B-1728B52AA6E4}">
                <adec:decorative xmlns:adec="http://schemas.microsoft.com/office/drawing/2017/decorative" val="1"/>
              </a:ext>
            </a:extLst>
          </p:cNvPr>
          <p:cNvSpPr/>
          <p:nvPr/>
        </p:nvSpPr>
        <p:spPr bwMode="auto">
          <a:xfrm>
            <a:off x="0" y="2827138"/>
            <a:ext cx="12192000" cy="4030862"/>
          </a:xfrm>
          <a:prstGeom prst="rect">
            <a:avLst/>
          </a:prstGeom>
          <a:solidFill>
            <a:schemeClr val="accent4"/>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b="0" i="0">
              <a:solidFill>
                <a:srgbClr val="FFFFFF"/>
              </a:solidFill>
              <a:latin typeface="Segoe Sans Text" pitchFamily="2" charset="0"/>
              <a:ea typeface="Segoe UI" pitchFamily="34" charset="0"/>
              <a:cs typeface="Segoe Sans Text" pitchFamily="2" charset="0"/>
            </a:endParaRPr>
          </a:p>
        </p:txBody>
      </p:sp>
      <p:sp>
        <p:nvSpPr>
          <p:cNvPr id="17" name="Text Placeholder 14">
            <a:extLst>
              <a:ext uri="{FF2B5EF4-FFF2-40B4-BE49-F238E27FC236}">
                <a16:creationId xmlns:a16="http://schemas.microsoft.com/office/drawing/2014/main" id="{0E9A2E28-037B-FA4D-ADDC-1AFA11D65CB2}"/>
              </a:ext>
            </a:extLst>
          </p:cNvPr>
          <p:cNvSpPr>
            <a:spLocks noGrp="1"/>
          </p:cNvSpPr>
          <p:nvPr>
            <p:ph type="body" sz="quarter" idx="13" hasCustomPrompt="1"/>
          </p:nvPr>
        </p:nvSpPr>
        <p:spPr>
          <a:xfrm>
            <a:off x="0" y="2827138"/>
            <a:ext cx="3788358" cy="446148"/>
          </a:xfrm>
          <a:gradFill flip="none" rotWithShape="1">
            <a:gsLst>
              <a:gs pos="0">
                <a:srgbClr val="000000"/>
              </a:gs>
              <a:gs pos="92000">
                <a:srgbClr val="000000"/>
              </a:gs>
              <a:gs pos="92000">
                <a:schemeClr val="accent1"/>
              </a:gs>
            </a:gsLst>
            <a:lin ang="16200000" scaled="1"/>
            <a:tileRect/>
          </a:gradFill>
        </p:spPr>
        <p:txBody>
          <a:bodyPr lIns="585216" tIns="91440" bIns="45720"/>
          <a:lstStyle>
            <a:lvl1pPr marL="0" indent="0">
              <a:buNone/>
              <a:defRPr sz="1999" b="1" i="0">
                <a:solidFill>
                  <a:srgbClr val="FFFFFF"/>
                </a:solidFill>
                <a:latin typeface="Segoe Sans Display Semibold" pitchFamily="2" charset="0"/>
                <a:cs typeface="Segoe Sans Display Semibold" pitchFamily="2" charset="0"/>
              </a:defRPr>
            </a:lvl1pPr>
          </a:lstStyle>
          <a:p>
            <a:pPr lvl="0"/>
            <a:r>
              <a:rPr lang="en-US"/>
              <a:t>Click to enter title</a:t>
            </a:r>
          </a:p>
        </p:txBody>
      </p:sp>
      <p:sp>
        <p:nvSpPr>
          <p:cNvPr id="13" name="Text Placeholder 4" descr="This layout should only be used for developer code. The font used is a monospace font which is ideal for showing code.">
            <a:extLst>
              <a:ext uri="{FF2B5EF4-FFF2-40B4-BE49-F238E27FC236}">
                <a16:creationId xmlns:a16="http://schemas.microsoft.com/office/drawing/2014/main" id="{47501FD0-A948-CC48-8B11-3BD4F2AE4E8F}"/>
              </a:ext>
            </a:extLst>
          </p:cNvPr>
          <p:cNvSpPr>
            <a:spLocks noGrp="1"/>
          </p:cNvSpPr>
          <p:nvPr>
            <p:ph type="body" sz="quarter" idx="11" hasCustomPrompt="1"/>
          </p:nvPr>
        </p:nvSpPr>
        <p:spPr>
          <a:xfrm>
            <a:off x="586389" y="3491219"/>
            <a:ext cx="11018520" cy="369332"/>
          </a:xfrm>
        </p:spPr>
        <p:txBody>
          <a:bodyPr/>
          <a:lstStyle>
            <a:lvl1pPr marL="0" indent="0">
              <a:buNone/>
              <a:tabLst/>
              <a:defRPr sz="2400">
                <a:solidFill>
                  <a:srgbClr val="000000"/>
                </a:solidFill>
                <a:latin typeface="Consolas" panose="020B0609020204030204" pitchFamily="49" charset="0"/>
                <a:cs typeface="Consolas" panose="020B0609020204030204" pitchFamily="49" charset="0"/>
              </a:defRPr>
            </a:lvl1pPr>
            <a:lvl2pPr marL="346449" indent="0">
              <a:buNone/>
              <a:defRPr sz="23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2pPr>
            <a:lvl3pPr marL="584432" indent="0">
              <a:buNone/>
              <a:defRPr sz="19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3pPr>
            <a:lvl4pPr marL="814319"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4pPr>
            <a:lvl5pPr marL="1050682"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5pPr>
          </a:lstStyle>
          <a:p>
            <a:pPr lvl="0"/>
            <a:r>
              <a:rPr lang="en-US"/>
              <a:t>Click to edit or paste code</a:t>
            </a:r>
          </a:p>
        </p:txBody>
      </p:sp>
      <p:sp>
        <p:nvSpPr>
          <p:cNvPr id="7" name="Rectangle 6">
            <a:extLst>
              <a:ext uri="{FF2B5EF4-FFF2-40B4-BE49-F238E27FC236}">
                <a16:creationId xmlns:a16="http://schemas.microsoft.com/office/drawing/2014/main" id="{25B9258B-20CD-5BD1-A847-638375CCEC3A}"/>
              </a:ext>
              <a:ext uri="{C183D7F6-B498-43B3-948B-1728B52AA6E4}">
                <adec:decorative xmlns:adec="http://schemas.microsoft.com/office/drawing/2017/decorative" val="1"/>
              </a:ext>
            </a:extLst>
          </p:cNvPr>
          <p:cNvSpPr/>
          <p:nvPr userDrawn="1"/>
        </p:nvSpPr>
        <p:spPr bwMode="auto">
          <a:xfrm>
            <a:off x="0" y="2827138"/>
            <a:ext cx="12192000" cy="4030862"/>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b="0" i="0">
              <a:solidFill>
                <a:srgbClr val="FFFFFF"/>
              </a:solidFill>
              <a:ea typeface="Segoe UI" pitchFamily="34" charset="0"/>
              <a:cs typeface="Segoe Sans Text" pitchFamily="2" charset="0"/>
            </a:endParaRPr>
          </a:p>
        </p:txBody>
      </p:sp>
    </p:spTree>
    <p:extLst>
      <p:ext uri="{BB962C8B-B14F-4D97-AF65-F5344CB8AC3E}">
        <p14:creationId xmlns:p14="http://schemas.microsoft.com/office/powerpoint/2010/main" val="3142157484"/>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4" orient="horz" pos="1776">
          <p15:clr>
            <a:srgbClr val="5ACBF0"/>
          </p15:clr>
        </p15:guide>
        <p15:guide id="5" orient="horz" pos="2197">
          <p15:clr>
            <a:srgbClr val="5ACBF0"/>
          </p15:clr>
        </p15:guide>
        <p15:guide id="6" orient="horz" pos="773">
          <p15:clr>
            <a:srgbClr val="5ACBF0"/>
          </p15:clr>
        </p15:guide>
      </p15:sldGuideLst>
    </p:ext>
  </p:extLst>
</p:sldLayout>
</file>

<file path=ppt/slideLayouts/slideLayout123.xml><?xml version="1.0" encoding="utf-8"?>
<p:sldLayout xmlns:a="http://schemas.openxmlformats.org/drawingml/2006/main" xmlns:r="http://schemas.openxmlformats.org/officeDocument/2006/relationships" xmlns:p="http://schemas.openxmlformats.org/presentationml/2006/main" showMasterSp="0" preserve="1">
  <p:cSld name="Code Top">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1EBE70E-6A93-4EB4-A189-6F9DE42CEE12}"/>
              </a:ext>
              <a:ext uri="{C183D7F6-B498-43B3-948B-1728B52AA6E4}">
                <adec:decorative xmlns:adec="http://schemas.microsoft.com/office/drawing/2017/decorative" val="1"/>
              </a:ext>
            </a:extLst>
          </p:cNvPr>
          <p:cNvSpPr/>
          <p:nvPr/>
        </p:nvSpPr>
        <p:spPr bwMode="auto">
          <a:xfrm>
            <a:off x="0" y="0"/>
            <a:ext cx="12192000" cy="4030862"/>
          </a:xfrm>
          <a:prstGeom prst="rect">
            <a:avLst/>
          </a:prstGeom>
          <a:solidFill>
            <a:schemeClr val="accent4"/>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b="0" i="0">
              <a:solidFill>
                <a:srgbClr val="FFFFFF"/>
              </a:solidFill>
              <a:latin typeface="Segoe Sans Text" pitchFamily="2" charset="0"/>
              <a:ea typeface="Segoe UI" pitchFamily="34" charset="0"/>
              <a:cs typeface="Segoe Sans Text" pitchFamily="2" charset="0"/>
            </a:endParaRPr>
          </a:p>
        </p:txBody>
      </p:sp>
      <p:sp>
        <p:nvSpPr>
          <p:cNvPr id="3" name="Title 2">
            <a:extLst>
              <a:ext uri="{FF2B5EF4-FFF2-40B4-BE49-F238E27FC236}">
                <a16:creationId xmlns:a16="http://schemas.microsoft.com/office/drawing/2014/main" id="{71845FFD-6B9A-4013-932A-5E4D7E849D10}"/>
              </a:ext>
            </a:extLst>
          </p:cNvPr>
          <p:cNvSpPr>
            <a:spLocks noGrp="1"/>
          </p:cNvSpPr>
          <p:nvPr>
            <p:ph type="title"/>
          </p:nvPr>
        </p:nvSpPr>
        <p:spPr>
          <a:xfrm>
            <a:off x="588263" y="4224580"/>
            <a:ext cx="11018520" cy="430887"/>
          </a:xfrm>
        </p:spPr>
        <p:txBody>
          <a:bodyPr/>
          <a:lstStyle>
            <a:lvl1pPr>
              <a:defRPr sz="2800" b="1" i="0">
                <a:solidFill>
                  <a:schemeClr val="tx1"/>
                </a:solidFill>
                <a:latin typeface="Segoe Sans Display Semibold" pitchFamily="2" charset="0"/>
                <a:cs typeface="Segoe Sans Display Semibold" pitchFamily="2" charset="0"/>
              </a:defRPr>
            </a:lvl1pPr>
          </a:lstStyle>
          <a:p>
            <a:r>
              <a:rPr lang="en-US"/>
              <a:t>Click to edit Master title style</a:t>
            </a:r>
          </a:p>
        </p:txBody>
      </p:sp>
      <p:sp>
        <p:nvSpPr>
          <p:cNvPr id="17" name="Text Placeholder 14">
            <a:extLst>
              <a:ext uri="{FF2B5EF4-FFF2-40B4-BE49-F238E27FC236}">
                <a16:creationId xmlns:a16="http://schemas.microsoft.com/office/drawing/2014/main" id="{0E9A2E28-037B-FA4D-ADDC-1AFA11D65CB2}"/>
              </a:ext>
            </a:extLst>
          </p:cNvPr>
          <p:cNvSpPr>
            <a:spLocks noGrp="1"/>
          </p:cNvSpPr>
          <p:nvPr>
            <p:ph type="body" sz="quarter" idx="13" hasCustomPrompt="1"/>
          </p:nvPr>
        </p:nvSpPr>
        <p:spPr>
          <a:xfrm>
            <a:off x="0" y="0"/>
            <a:ext cx="3788358" cy="446148"/>
          </a:xfrm>
          <a:gradFill flip="none" rotWithShape="1">
            <a:gsLst>
              <a:gs pos="0">
                <a:srgbClr val="000000"/>
              </a:gs>
              <a:gs pos="92000">
                <a:srgbClr val="000000"/>
              </a:gs>
              <a:gs pos="92000">
                <a:schemeClr val="accent1"/>
              </a:gs>
            </a:gsLst>
            <a:lin ang="16200000" scaled="1"/>
            <a:tileRect/>
          </a:gradFill>
        </p:spPr>
        <p:txBody>
          <a:bodyPr lIns="585216" tIns="91440" bIns="45720"/>
          <a:lstStyle>
            <a:lvl1pPr marL="0" indent="0">
              <a:buNone/>
              <a:defRPr sz="1999" b="1" i="0">
                <a:solidFill>
                  <a:srgbClr val="FFFFFF"/>
                </a:solidFill>
                <a:latin typeface="Segoe Sans Display Semibold" pitchFamily="2" charset="0"/>
                <a:cs typeface="Segoe Sans Display Semibold" pitchFamily="2" charset="0"/>
              </a:defRPr>
            </a:lvl1pPr>
          </a:lstStyle>
          <a:p>
            <a:pPr lvl="0"/>
            <a:r>
              <a:rPr lang="en-US"/>
              <a:t>Click to enter title</a:t>
            </a:r>
          </a:p>
        </p:txBody>
      </p:sp>
      <p:sp>
        <p:nvSpPr>
          <p:cNvPr id="13" name="Text Placeholder 4" descr="This layout should only be used for developer code. The font used is a monospace font which is ideal for showing code.">
            <a:extLst>
              <a:ext uri="{FF2B5EF4-FFF2-40B4-BE49-F238E27FC236}">
                <a16:creationId xmlns:a16="http://schemas.microsoft.com/office/drawing/2014/main" id="{47501FD0-A948-CC48-8B11-3BD4F2AE4E8F}"/>
              </a:ext>
            </a:extLst>
          </p:cNvPr>
          <p:cNvSpPr>
            <a:spLocks noGrp="1"/>
          </p:cNvSpPr>
          <p:nvPr>
            <p:ph type="body" sz="quarter" idx="11" hasCustomPrompt="1"/>
          </p:nvPr>
        </p:nvSpPr>
        <p:spPr>
          <a:xfrm>
            <a:off x="586389" y="660508"/>
            <a:ext cx="11018520" cy="369332"/>
          </a:xfrm>
        </p:spPr>
        <p:txBody>
          <a:bodyPr/>
          <a:lstStyle>
            <a:lvl1pPr marL="0" indent="0">
              <a:buNone/>
              <a:tabLst/>
              <a:defRPr sz="2400">
                <a:solidFill>
                  <a:srgbClr val="000000"/>
                </a:solidFill>
                <a:latin typeface="Consolas" panose="020B0609020204030204" pitchFamily="49" charset="0"/>
                <a:cs typeface="Consolas" panose="020B0609020204030204" pitchFamily="49" charset="0"/>
              </a:defRPr>
            </a:lvl1pPr>
            <a:lvl2pPr marL="346449" indent="0">
              <a:buNone/>
              <a:defRPr sz="23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2pPr>
            <a:lvl3pPr marL="584432" indent="0">
              <a:buNone/>
              <a:defRPr sz="19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3pPr>
            <a:lvl4pPr marL="814319"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4pPr>
            <a:lvl5pPr marL="1050682"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5pPr>
          </a:lstStyle>
          <a:p>
            <a:pPr lvl="0"/>
            <a:r>
              <a:rPr lang="en-US"/>
              <a:t>Click to edit or paste code</a:t>
            </a:r>
          </a:p>
        </p:txBody>
      </p:sp>
      <p:sp>
        <p:nvSpPr>
          <p:cNvPr id="19" name="Text Placeholder 3">
            <a:extLst>
              <a:ext uri="{FF2B5EF4-FFF2-40B4-BE49-F238E27FC236}">
                <a16:creationId xmlns:a16="http://schemas.microsoft.com/office/drawing/2014/main" id="{7B17F8BB-3610-1A4F-9E76-B12E706A5517}"/>
              </a:ext>
            </a:extLst>
          </p:cNvPr>
          <p:cNvSpPr>
            <a:spLocks noGrp="1"/>
          </p:cNvSpPr>
          <p:nvPr>
            <p:ph type="body" sz="quarter" idx="10" hasCustomPrompt="1"/>
          </p:nvPr>
        </p:nvSpPr>
        <p:spPr>
          <a:xfrm>
            <a:off x="591152" y="4996505"/>
            <a:ext cx="11018520" cy="369332"/>
          </a:xfrm>
        </p:spPr>
        <p:txBody>
          <a:bodyPr wrap="square">
            <a:spAutoFit/>
          </a:bodyPr>
          <a:lstStyle>
            <a:lvl1pPr marL="0" indent="0">
              <a:spcBef>
                <a:spcPts val="600"/>
              </a:spcBef>
              <a:spcAft>
                <a:spcPts val="0"/>
              </a:spcAft>
              <a:buNone/>
              <a:defRPr sz="2400" b="0" i="0">
                <a:solidFill>
                  <a:schemeClr val="tx1"/>
                </a:solidFill>
                <a:latin typeface="Segoe Sans Text" pitchFamily="2" charset="0"/>
                <a:cs typeface="Segoe Sans Text" pitchFamily="2" charset="0"/>
              </a:defRPr>
            </a:lvl1pPr>
            <a:lvl2pPr marL="228531" indent="0">
              <a:buNone/>
              <a:defRPr sz="2400">
                <a:solidFill>
                  <a:srgbClr val="2F2F2F"/>
                </a:solidFill>
                <a:latin typeface="Segoe UI" panose="020B0502040204020203" pitchFamily="34" charset="0"/>
                <a:cs typeface="Segoe UI" panose="020B0502040204020203" pitchFamily="34" charset="0"/>
              </a:defRPr>
            </a:lvl2pPr>
            <a:lvl3pPr marL="457063" indent="0">
              <a:buNone/>
              <a:defRPr/>
            </a:lvl3pPr>
            <a:lvl4pPr marL="685594" indent="0">
              <a:buNone/>
              <a:defRPr/>
            </a:lvl4pPr>
            <a:lvl5pPr marL="914126" indent="0">
              <a:buNone/>
              <a:defRPr/>
            </a:lvl5pPr>
          </a:lstStyle>
          <a:p>
            <a:pPr lvl="0"/>
            <a:r>
              <a:rPr lang="en-US"/>
              <a:t>Click to edit text</a:t>
            </a:r>
          </a:p>
        </p:txBody>
      </p:sp>
      <p:sp>
        <p:nvSpPr>
          <p:cNvPr id="7" name="Rectangle 6">
            <a:extLst>
              <a:ext uri="{FF2B5EF4-FFF2-40B4-BE49-F238E27FC236}">
                <a16:creationId xmlns:a16="http://schemas.microsoft.com/office/drawing/2014/main" id="{D22DC388-5CA4-EF52-F465-2D7A641EF358}"/>
              </a:ext>
              <a:ext uri="{C183D7F6-B498-43B3-948B-1728B52AA6E4}">
                <adec:decorative xmlns:adec="http://schemas.microsoft.com/office/drawing/2017/decorative" val="1"/>
              </a:ext>
            </a:extLst>
          </p:cNvPr>
          <p:cNvSpPr/>
          <p:nvPr userDrawn="1"/>
        </p:nvSpPr>
        <p:spPr bwMode="auto">
          <a:xfrm>
            <a:off x="0" y="0"/>
            <a:ext cx="12192000" cy="4030862"/>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b="0" i="0">
              <a:solidFill>
                <a:srgbClr val="FFFFFF"/>
              </a:solidFill>
              <a:ea typeface="Segoe UI" pitchFamily="34" charset="0"/>
              <a:cs typeface="Segoe Sans Text" pitchFamily="2" charset="0"/>
            </a:endParaRPr>
          </a:p>
        </p:txBody>
      </p:sp>
    </p:spTree>
    <p:extLst>
      <p:ext uri="{BB962C8B-B14F-4D97-AF65-F5344CB8AC3E}">
        <p14:creationId xmlns:p14="http://schemas.microsoft.com/office/powerpoint/2010/main" val="3003706173"/>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4" orient="horz" pos="2661">
          <p15:clr>
            <a:srgbClr val="5ACBF0"/>
          </p15:clr>
        </p15:guide>
        <p15:guide id="5" orient="horz" pos="3147">
          <p15:clr>
            <a:srgbClr val="5ACBF0"/>
          </p15:clr>
        </p15:guide>
        <p15:guide id="6" orient="horz" pos="419">
          <p15:clr>
            <a:srgbClr val="5ACBF0"/>
          </p15:clr>
        </p15:guide>
      </p15:sldGuideLst>
    </p:ext>
  </p:extLst>
</p:sldLayout>
</file>

<file path=ppt/slideLayouts/slideLayout124.xml><?xml version="1.0" encoding="utf-8"?>
<p:sldLayout xmlns:a="http://schemas.openxmlformats.org/drawingml/2006/main" xmlns:r="http://schemas.openxmlformats.org/officeDocument/2006/relationships" xmlns:p="http://schemas.openxmlformats.org/presentationml/2006/main" showMasterSp="0" preserve="1">
  <p:cSld name="Code Right s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2BB27-7DA5-4478-8C18-C1FFEE20AAC1}"/>
              </a:ext>
            </a:extLst>
          </p:cNvPr>
          <p:cNvSpPr>
            <a:spLocks noGrp="1"/>
          </p:cNvSpPr>
          <p:nvPr>
            <p:ph type="title" hasCustomPrompt="1"/>
          </p:nvPr>
        </p:nvSpPr>
        <p:spPr>
          <a:xfrm>
            <a:off x="588263" y="457200"/>
            <a:ext cx="4040887" cy="430887"/>
          </a:xfrm>
        </p:spPr>
        <p:txBody>
          <a:bodyPr/>
          <a:lstStyle>
            <a:lvl1pPr>
              <a:defRPr sz="2800" b="1" i="0">
                <a:solidFill>
                  <a:schemeClr val="tx1"/>
                </a:solidFill>
                <a:latin typeface="Segoe Sans Display Semibold" pitchFamily="2" charset="0"/>
                <a:cs typeface="Segoe Sans Display Semibold" pitchFamily="2" charset="0"/>
              </a:defRPr>
            </a:lvl1pPr>
          </a:lstStyle>
          <a:p>
            <a:r>
              <a:rPr lang="en-US"/>
              <a:t>Click to edit title</a:t>
            </a:r>
          </a:p>
        </p:txBody>
      </p:sp>
      <p:sp>
        <p:nvSpPr>
          <p:cNvPr id="12" name="Text Placeholder 3">
            <a:extLst>
              <a:ext uri="{FF2B5EF4-FFF2-40B4-BE49-F238E27FC236}">
                <a16:creationId xmlns:a16="http://schemas.microsoft.com/office/drawing/2014/main" id="{2BB818A5-4223-0847-B6E2-655C7DC7B6B4}"/>
              </a:ext>
            </a:extLst>
          </p:cNvPr>
          <p:cNvSpPr>
            <a:spLocks noGrp="1"/>
          </p:cNvSpPr>
          <p:nvPr>
            <p:ph type="body" sz="quarter" idx="10" hasCustomPrompt="1"/>
          </p:nvPr>
        </p:nvSpPr>
        <p:spPr>
          <a:xfrm>
            <a:off x="588965" y="1338139"/>
            <a:ext cx="4040185" cy="369332"/>
          </a:xfrm>
        </p:spPr>
        <p:txBody>
          <a:bodyPr wrap="square">
            <a:spAutoFit/>
          </a:bodyPr>
          <a:lstStyle>
            <a:lvl1pPr marL="0" indent="0">
              <a:lnSpc>
                <a:spcPct val="100000"/>
              </a:lnSpc>
              <a:spcBef>
                <a:spcPts val="600"/>
              </a:spcBef>
              <a:spcAft>
                <a:spcPts val="0"/>
              </a:spcAft>
              <a:buNone/>
              <a:defRPr sz="2400" b="0" i="0" baseline="0">
                <a:solidFill>
                  <a:schemeClr val="tx1"/>
                </a:solidFill>
                <a:latin typeface="Segoe Sans Text" pitchFamily="2" charset="0"/>
                <a:cs typeface="Segoe Sans Text" pitchFamily="2" charset="0"/>
              </a:defRPr>
            </a:lvl1pPr>
            <a:lvl2pPr marL="0" indent="0">
              <a:lnSpc>
                <a:spcPct val="100000"/>
              </a:lnSpc>
              <a:spcBef>
                <a:spcPts val="60"/>
              </a:spcBef>
              <a:spcAft>
                <a:spcPts val="60"/>
              </a:spcAft>
              <a:buNone/>
              <a:defRPr sz="2400" b="0" i="0">
                <a:solidFill>
                  <a:srgbClr val="2F2F2F"/>
                </a:solidFill>
                <a:latin typeface="Segoe UI" panose="020B0502040204020203" pitchFamily="34" charset="0"/>
                <a:cs typeface="Segoe UI" panose="020B0502040204020203" pitchFamily="34" charset="0"/>
              </a:defRPr>
            </a:lvl2pPr>
            <a:lvl3pPr marL="457063" indent="0">
              <a:buNone/>
              <a:defRPr/>
            </a:lvl3pPr>
            <a:lvl4pPr marL="685594" indent="0">
              <a:buNone/>
              <a:defRPr/>
            </a:lvl4pPr>
            <a:lvl5pPr marL="914126" indent="0">
              <a:buNone/>
              <a:defRPr/>
            </a:lvl5pPr>
          </a:lstStyle>
          <a:p>
            <a:pPr lvl="0"/>
            <a:r>
              <a:rPr lang="en-US"/>
              <a:t>Click to edit text</a:t>
            </a:r>
          </a:p>
        </p:txBody>
      </p:sp>
      <p:sp>
        <p:nvSpPr>
          <p:cNvPr id="3" name="Rectangle 2">
            <a:extLst>
              <a:ext uri="{FF2B5EF4-FFF2-40B4-BE49-F238E27FC236}">
                <a16:creationId xmlns:a16="http://schemas.microsoft.com/office/drawing/2014/main" id="{2316165A-5926-4F59-B348-996936FBB574}"/>
              </a:ext>
              <a:ext uri="{C183D7F6-B498-43B3-948B-1728B52AA6E4}">
                <adec:decorative xmlns:adec="http://schemas.microsoft.com/office/drawing/2017/decorative" val="1"/>
              </a:ext>
            </a:extLst>
          </p:cNvPr>
          <p:cNvSpPr/>
          <p:nvPr/>
        </p:nvSpPr>
        <p:spPr bwMode="auto">
          <a:xfrm>
            <a:off x="5205984" y="0"/>
            <a:ext cx="6986016" cy="6858000"/>
          </a:xfrm>
          <a:prstGeom prst="rect">
            <a:avLst/>
          </a:prstGeom>
          <a:solidFill>
            <a:schemeClr val="accent4"/>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b="0" i="0">
              <a:solidFill>
                <a:srgbClr val="FFFFFF"/>
              </a:solidFill>
              <a:latin typeface="Segoe Sans Text" pitchFamily="2" charset="0"/>
              <a:ea typeface="Segoe UI" pitchFamily="34" charset="0"/>
              <a:cs typeface="Segoe Sans Text" pitchFamily="2" charset="0"/>
            </a:endParaRPr>
          </a:p>
        </p:txBody>
      </p:sp>
      <p:sp>
        <p:nvSpPr>
          <p:cNvPr id="19" name="Text Placeholder 14">
            <a:extLst>
              <a:ext uri="{FF2B5EF4-FFF2-40B4-BE49-F238E27FC236}">
                <a16:creationId xmlns:a16="http://schemas.microsoft.com/office/drawing/2014/main" id="{0D599919-A8E3-4D2B-86CF-50C6704F17D5}"/>
              </a:ext>
            </a:extLst>
          </p:cNvPr>
          <p:cNvSpPr>
            <a:spLocks noGrp="1"/>
          </p:cNvSpPr>
          <p:nvPr>
            <p:ph type="body" sz="quarter" idx="13" hasCustomPrompt="1"/>
          </p:nvPr>
        </p:nvSpPr>
        <p:spPr>
          <a:xfrm>
            <a:off x="5211763" y="0"/>
            <a:ext cx="3788358" cy="492314"/>
          </a:xfrm>
          <a:gradFill flip="none" rotWithShape="1">
            <a:gsLst>
              <a:gs pos="0">
                <a:srgbClr val="000000"/>
              </a:gs>
              <a:gs pos="99000">
                <a:srgbClr val="000000"/>
              </a:gs>
              <a:gs pos="99000">
                <a:schemeClr val="accent1"/>
              </a:gs>
            </a:gsLst>
            <a:lin ang="10800000" scaled="1"/>
            <a:tileRect/>
          </a:gradFill>
        </p:spPr>
        <p:txBody>
          <a:bodyPr lIns="585216" tIns="91440" bIns="91440"/>
          <a:lstStyle>
            <a:lvl1pPr marL="0" indent="0">
              <a:buNone/>
              <a:defRPr sz="1999" b="1" i="0">
                <a:solidFill>
                  <a:srgbClr val="FFFFFF"/>
                </a:solidFill>
                <a:latin typeface="Segoe Sans Display Semibold" pitchFamily="2" charset="0"/>
                <a:cs typeface="Segoe Sans Display Semibold" pitchFamily="2" charset="0"/>
              </a:defRPr>
            </a:lvl1pPr>
          </a:lstStyle>
          <a:p>
            <a:pPr lvl="0"/>
            <a:r>
              <a:rPr lang="en-US"/>
              <a:t>Click to enter title</a:t>
            </a:r>
          </a:p>
        </p:txBody>
      </p:sp>
      <p:sp>
        <p:nvSpPr>
          <p:cNvPr id="13" name="Text Placeholder 4" descr="This layout should only be used for developer code. The font used is a monospace font which is ideal for showing code.">
            <a:extLst>
              <a:ext uri="{FF2B5EF4-FFF2-40B4-BE49-F238E27FC236}">
                <a16:creationId xmlns:a16="http://schemas.microsoft.com/office/drawing/2014/main" id="{47501FD0-A948-CC48-8B11-3BD4F2AE4E8F}"/>
              </a:ext>
            </a:extLst>
          </p:cNvPr>
          <p:cNvSpPr>
            <a:spLocks noGrp="1"/>
          </p:cNvSpPr>
          <p:nvPr>
            <p:ph type="body" sz="quarter" idx="11" hasCustomPrompt="1"/>
          </p:nvPr>
        </p:nvSpPr>
        <p:spPr>
          <a:xfrm>
            <a:off x="5800725" y="709187"/>
            <a:ext cx="5801961" cy="369332"/>
          </a:xfrm>
        </p:spPr>
        <p:txBody>
          <a:bodyPr/>
          <a:lstStyle>
            <a:lvl1pPr marL="0" indent="0">
              <a:buNone/>
              <a:tabLst/>
              <a:defRPr sz="2400">
                <a:solidFill>
                  <a:srgbClr val="2F2F2F"/>
                </a:solidFill>
                <a:latin typeface="Consolas" panose="020B0609020204030204" pitchFamily="49" charset="0"/>
                <a:cs typeface="Consolas" panose="020B0609020204030204" pitchFamily="49" charset="0"/>
              </a:defRPr>
            </a:lvl1pPr>
            <a:lvl2pPr marL="346449" indent="0">
              <a:buNone/>
              <a:defRPr sz="23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2pPr>
            <a:lvl3pPr marL="584432" indent="0">
              <a:buNone/>
              <a:defRPr sz="19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3pPr>
            <a:lvl4pPr marL="814319"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4pPr>
            <a:lvl5pPr marL="1050682"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5pPr>
          </a:lstStyle>
          <a:p>
            <a:pPr lvl="0"/>
            <a:r>
              <a:rPr lang="en-US"/>
              <a:t>Click to edit or paste code</a:t>
            </a:r>
          </a:p>
        </p:txBody>
      </p:sp>
      <p:sp>
        <p:nvSpPr>
          <p:cNvPr id="7" name="Rectangle 6">
            <a:extLst>
              <a:ext uri="{FF2B5EF4-FFF2-40B4-BE49-F238E27FC236}">
                <a16:creationId xmlns:a16="http://schemas.microsoft.com/office/drawing/2014/main" id="{D36B7755-2F6B-2926-CFBE-8D267D41B942}"/>
              </a:ext>
              <a:ext uri="{C183D7F6-B498-43B3-948B-1728B52AA6E4}">
                <adec:decorative xmlns:adec="http://schemas.microsoft.com/office/drawing/2017/decorative" val="1"/>
              </a:ext>
            </a:extLst>
          </p:cNvPr>
          <p:cNvSpPr/>
          <p:nvPr userDrawn="1"/>
        </p:nvSpPr>
        <p:spPr bwMode="auto">
          <a:xfrm>
            <a:off x="5205984" y="0"/>
            <a:ext cx="6986016" cy="6858000"/>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b="0" i="0">
              <a:solidFill>
                <a:srgbClr val="FFFFFF"/>
              </a:solidFill>
              <a:ea typeface="Segoe UI" pitchFamily="34" charset="0"/>
              <a:cs typeface="Segoe Sans Text" pitchFamily="2" charset="0"/>
            </a:endParaRPr>
          </a:p>
        </p:txBody>
      </p:sp>
    </p:spTree>
    <p:extLst>
      <p:ext uri="{BB962C8B-B14F-4D97-AF65-F5344CB8AC3E}">
        <p14:creationId xmlns:p14="http://schemas.microsoft.com/office/powerpoint/2010/main" val="948887219"/>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445">
          <p15:clr>
            <a:srgbClr val="5ACBF0"/>
          </p15:clr>
        </p15:guide>
        <p15:guide id="4" orient="horz" pos="843">
          <p15:clr>
            <a:srgbClr val="5ACBF0"/>
          </p15:clr>
        </p15:guide>
        <p15:guide id="7" pos="3283">
          <p15:clr>
            <a:srgbClr val="5ACBF0"/>
          </p15:clr>
        </p15:guide>
        <p15:guide id="8" pos="3654">
          <p15:clr>
            <a:srgbClr val="5ACBF0"/>
          </p15:clr>
        </p15:guide>
        <p15:guide id="9" pos="2916">
          <p15:clr>
            <a:srgbClr val="5ACBF0"/>
          </p15:clr>
        </p15:guide>
      </p15:sldGuideLst>
    </p:ext>
  </p:extLst>
</p:sldLayout>
</file>

<file path=ppt/slideLayouts/slideLayout125.xml><?xml version="1.0" encoding="utf-8"?>
<p:sldLayout xmlns:a="http://schemas.openxmlformats.org/drawingml/2006/main" xmlns:r="http://schemas.openxmlformats.org/officeDocument/2006/relationships" xmlns:p="http://schemas.openxmlformats.org/presentationml/2006/main" showMasterSp="0" preserve="1">
  <p:cSld name="Code Left sde">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2316165A-5926-4F59-B348-996936FBB574}"/>
              </a:ext>
              <a:ext uri="{C183D7F6-B498-43B3-948B-1728B52AA6E4}">
                <adec:decorative xmlns:adec="http://schemas.microsoft.com/office/drawing/2017/decorative" val="1"/>
              </a:ext>
            </a:extLst>
          </p:cNvPr>
          <p:cNvSpPr/>
          <p:nvPr/>
        </p:nvSpPr>
        <p:spPr bwMode="auto">
          <a:xfrm>
            <a:off x="-2" y="0"/>
            <a:ext cx="6986016" cy="6858000"/>
          </a:xfrm>
          <a:prstGeom prst="rect">
            <a:avLst/>
          </a:prstGeom>
          <a:solidFill>
            <a:schemeClr val="accent4"/>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b="0" i="0">
              <a:solidFill>
                <a:srgbClr val="FFFFFF"/>
              </a:solidFill>
              <a:latin typeface="Segoe Sans Text" pitchFamily="2" charset="0"/>
              <a:ea typeface="Segoe UI" pitchFamily="34" charset="0"/>
              <a:cs typeface="Segoe Sans Text" pitchFamily="2" charset="0"/>
            </a:endParaRPr>
          </a:p>
        </p:txBody>
      </p:sp>
      <p:sp>
        <p:nvSpPr>
          <p:cNvPr id="2" name="Title 1">
            <a:extLst>
              <a:ext uri="{FF2B5EF4-FFF2-40B4-BE49-F238E27FC236}">
                <a16:creationId xmlns:a16="http://schemas.microsoft.com/office/drawing/2014/main" id="{6BB14A7D-C409-4A7C-9D82-A2E5DBB8AB72}"/>
              </a:ext>
            </a:extLst>
          </p:cNvPr>
          <p:cNvSpPr>
            <a:spLocks noGrp="1"/>
          </p:cNvSpPr>
          <p:nvPr>
            <p:ph type="title" hasCustomPrompt="1"/>
          </p:nvPr>
        </p:nvSpPr>
        <p:spPr>
          <a:xfrm>
            <a:off x="7575549" y="457200"/>
            <a:ext cx="4031233" cy="430887"/>
          </a:xfrm>
        </p:spPr>
        <p:txBody>
          <a:bodyPr/>
          <a:lstStyle>
            <a:lvl1pPr>
              <a:defRPr sz="2800" b="1" i="0">
                <a:solidFill>
                  <a:schemeClr val="tx1"/>
                </a:solidFill>
                <a:latin typeface="Segoe Sans Display Semibold" pitchFamily="2" charset="0"/>
                <a:cs typeface="Segoe Sans Display Semibold" pitchFamily="2" charset="0"/>
              </a:defRPr>
            </a:lvl1pPr>
          </a:lstStyle>
          <a:p>
            <a:r>
              <a:rPr lang="en-US"/>
              <a:t>Click to edit title</a:t>
            </a:r>
          </a:p>
        </p:txBody>
      </p:sp>
      <p:sp>
        <p:nvSpPr>
          <p:cNvPr id="19" name="Text Placeholder 14">
            <a:extLst>
              <a:ext uri="{FF2B5EF4-FFF2-40B4-BE49-F238E27FC236}">
                <a16:creationId xmlns:a16="http://schemas.microsoft.com/office/drawing/2014/main" id="{0D599919-A8E3-4D2B-86CF-50C6704F17D5}"/>
              </a:ext>
            </a:extLst>
          </p:cNvPr>
          <p:cNvSpPr>
            <a:spLocks noGrp="1"/>
          </p:cNvSpPr>
          <p:nvPr>
            <p:ph type="body" sz="quarter" idx="13" hasCustomPrompt="1"/>
          </p:nvPr>
        </p:nvSpPr>
        <p:spPr>
          <a:xfrm>
            <a:off x="-1" y="0"/>
            <a:ext cx="3788358" cy="492314"/>
          </a:xfrm>
          <a:gradFill flip="none" rotWithShape="1">
            <a:gsLst>
              <a:gs pos="0">
                <a:srgbClr val="000000"/>
              </a:gs>
              <a:gs pos="99000">
                <a:srgbClr val="000000"/>
              </a:gs>
              <a:gs pos="99000">
                <a:schemeClr val="accent1"/>
              </a:gs>
            </a:gsLst>
            <a:lin ang="10800000" scaled="1"/>
            <a:tileRect/>
          </a:gradFill>
        </p:spPr>
        <p:txBody>
          <a:bodyPr lIns="585216" tIns="91440" bIns="91440"/>
          <a:lstStyle>
            <a:lvl1pPr marL="0" indent="0">
              <a:buNone/>
              <a:defRPr sz="1999" b="1" i="0">
                <a:solidFill>
                  <a:srgbClr val="FFFFFF"/>
                </a:solidFill>
                <a:latin typeface="Segoe Sans Display Semibold" pitchFamily="2" charset="0"/>
                <a:cs typeface="Segoe Sans Display Semibold" pitchFamily="2" charset="0"/>
              </a:defRPr>
            </a:lvl1pPr>
          </a:lstStyle>
          <a:p>
            <a:pPr lvl="0"/>
            <a:r>
              <a:rPr lang="en-US"/>
              <a:t>Click to enter title</a:t>
            </a:r>
          </a:p>
        </p:txBody>
      </p:sp>
      <p:sp>
        <p:nvSpPr>
          <p:cNvPr id="13" name="Text Placeholder 4" descr="This layout should only be used for developer code. The font used is a monospace font which is ideal for showing code.">
            <a:extLst>
              <a:ext uri="{FF2B5EF4-FFF2-40B4-BE49-F238E27FC236}">
                <a16:creationId xmlns:a16="http://schemas.microsoft.com/office/drawing/2014/main" id="{47501FD0-A948-CC48-8B11-3BD4F2AE4E8F}"/>
              </a:ext>
            </a:extLst>
          </p:cNvPr>
          <p:cNvSpPr>
            <a:spLocks noGrp="1"/>
          </p:cNvSpPr>
          <p:nvPr>
            <p:ph type="body" sz="quarter" idx="11" hasCustomPrompt="1"/>
          </p:nvPr>
        </p:nvSpPr>
        <p:spPr>
          <a:xfrm>
            <a:off x="584199" y="706011"/>
            <a:ext cx="5819775" cy="369332"/>
          </a:xfrm>
        </p:spPr>
        <p:txBody>
          <a:bodyPr/>
          <a:lstStyle>
            <a:lvl1pPr marL="0" indent="0">
              <a:buNone/>
              <a:defRPr sz="2400">
                <a:solidFill>
                  <a:srgbClr val="2F2F2F"/>
                </a:solidFill>
                <a:latin typeface="Consolas" panose="020B0609020204030204" pitchFamily="49" charset="0"/>
                <a:cs typeface="Consolas" panose="020B0609020204030204" pitchFamily="49" charset="0"/>
              </a:defRPr>
            </a:lvl1pPr>
            <a:lvl2pPr marL="346449" indent="0">
              <a:buNone/>
              <a:defRPr sz="23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2pPr>
            <a:lvl3pPr marL="584432" indent="0">
              <a:buNone/>
              <a:defRPr sz="19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3pPr>
            <a:lvl4pPr marL="814319"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4pPr>
            <a:lvl5pPr marL="1050682"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5pPr>
          </a:lstStyle>
          <a:p>
            <a:pPr lvl="0"/>
            <a:r>
              <a:rPr lang="en-US"/>
              <a:t>Click to edit or paste code</a:t>
            </a:r>
          </a:p>
        </p:txBody>
      </p:sp>
      <p:sp>
        <p:nvSpPr>
          <p:cNvPr id="12" name="Text Placeholder 3">
            <a:extLst>
              <a:ext uri="{FF2B5EF4-FFF2-40B4-BE49-F238E27FC236}">
                <a16:creationId xmlns:a16="http://schemas.microsoft.com/office/drawing/2014/main" id="{2BB818A5-4223-0847-B6E2-655C7DC7B6B4}"/>
              </a:ext>
            </a:extLst>
          </p:cNvPr>
          <p:cNvSpPr>
            <a:spLocks noGrp="1"/>
          </p:cNvSpPr>
          <p:nvPr>
            <p:ph type="body" sz="quarter" idx="10" hasCustomPrompt="1"/>
          </p:nvPr>
        </p:nvSpPr>
        <p:spPr>
          <a:xfrm>
            <a:off x="7575550" y="1336675"/>
            <a:ext cx="4033838" cy="369332"/>
          </a:xfrm>
        </p:spPr>
        <p:txBody>
          <a:bodyPr wrap="square">
            <a:spAutoFit/>
          </a:bodyPr>
          <a:lstStyle>
            <a:lvl1pPr marL="0" indent="0">
              <a:lnSpc>
                <a:spcPct val="100000"/>
              </a:lnSpc>
              <a:spcBef>
                <a:spcPts val="600"/>
              </a:spcBef>
              <a:spcAft>
                <a:spcPts val="0"/>
              </a:spcAft>
              <a:buNone/>
              <a:defRPr sz="2400" b="0" i="0" baseline="0">
                <a:solidFill>
                  <a:schemeClr val="tx1"/>
                </a:solidFill>
                <a:latin typeface="Segoe Sans Text" pitchFamily="2" charset="0"/>
                <a:cs typeface="Segoe Sans Text" pitchFamily="2" charset="0"/>
              </a:defRPr>
            </a:lvl1pPr>
            <a:lvl2pPr marL="0" indent="0">
              <a:lnSpc>
                <a:spcPct val="100000"/>
              </a:lnSpc>
              <a:spcBef>
                <a:spcPts val="60"/>
              </a:spcBef>
              <a:spcAft>
                <a:spcPts val="60"/>
              </a:spcAft>
              <a:buNone/>
              <a:defRPr sz="2400" b="0" i="0">
                <a:solidFill>
                  <a:srgbClr val="2F2F2F"/>
                </a:solidFill>
                <a:latin typeface="Segoe UI" panose="020B0502040204020203" pitchFamily="34" charset="0"/>
                <a:cs typeface="Segoe UI" panose="020B0502040204020203" pitchFamily="34" charset="0"/>
              </a:defRPr>
            </a:lvl2pPr>
            <a:lvl3pPr marL="457063" indent="0">
              <a:buNone/>
              <a:defRPr/>
            </a:lvl3pPr>
            <a:lvl4pPr marL="685594" indent="0">
              <a:buNone/>
              <a:defRPr/>
            </a:lvl4pPr>
            <a:lvl5pPr marL="914126" indent="0">
              <a:buNone/>
              <a:defRPr/>
            </a:lvl5pPr>
          </a:lstStyle>
          <a:p>
            <a:pPr lvl="0"/>
            <a:r>
              <a:rPr lang="en-US"/>
              <a:t>Click to edit text</a:t>
            </a:r>
          </a:p>
        </p:txBody>
      </p:sp>
      <p:sp>
        <p:nvSpPr>
          <p:cNvPr id="7" name="Rectangle 6">
            <a:extLst>
              <a:ext uri="{FF2B5EF4-FFF2-40B4-BE49-F238E27FC236}">
                <a16:creationId xmlns:a16="http://schemas.microsoft.com/office/drawing/2014/main" id="{EB145E63-6ADF-6D3D-EFFC-264B630CB82E}"/>
              </a:ext>
              <a:ext uri="{C183D7F6-B498-43B3-948B-1728B52AA6E4}">
                <adec:decorative xmlns:adec="http://schemas.microsoft.com/office/drawing/2017/decorative" val="1"/>
              </a:ext>
            </a:extLst>
          </p:cNvPr>
          <p:cNvSpPr/>
          <p:nvPr userDrawn="1"/>
        </p:nvSpPr>
        <p:spPr bwMode="auto">
          <a:xfrm>
            <a:off x="-2" y="0"/>
            <a:ext cx="6986016" cy="6858000"/>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b="0" i="0">
              <a:solidFill>
                <a:srgbClr val="FFFFFF"/>
              </a:solidFill>
              <a:ea typeface="Segoe UI" pitchFamily="34" charset="0"/>
              <a:cs typeface="Segoe Sans Text" pitchFamily="2" charset="0"/>
            </a:endParaRPr>
          </a:p>
        </p:txBody>
      </p:sp>
    </p:spTree>
    <p:extLst>
      <p:ext uri="{BB962C8B-B14F-4D97-AF65-F5344CB8AC3E}">
        <p14:creationId xmlns:p14="http://schemas.microsoft.com/office/powerpoint/2010/main" val="4149558524"/>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436">
          <p15:clr>
            <a:srgbClr val="5ACBF0"/>
          </p15:clr>
        </p15:guide>
        <p15:guide id="4" orient="horz" pos="839">
          <p15:clr>
            <a:srgbClr val="5ACBF0"/>
          </p15:clr>
        </p15:guide>
        <p15:guide id="6" pos="4402">
          <p15:clr>
            <a:srgbClr val="5ACBF0"/>
          </p15:clr>
        </p15:guide>
        <p15:guide id="7" pos="4034">
          <p15:clr>
            <a:srgbClr val="5ACBF0"/>
          </p15:clr>
        </p15:guide>
        <p15:guide id="8" pos="4772">
          <p15:clr>
            <a:srgbClr val="5ACBF0"/>
          </p15:clr>
        </p15:guide>
      </p15:sldGuideLst>
    </p:ext>
  </p:extLst>
</p:sldLayout>
</file>

<file path=ppt/slideLayouts/slideLayout126.xml><?xml version="1.0" encoding="utf-8"?>
<p:sldLayout xmlns:a="http://schemas.openxmlformats.org/drawingml/2006/main" xmlns:r="http://schemas.openxmlformats.org/officeDocument/2006/relationships" xmlns:p="http://schemas.openxmlformats.org/presentationml/2006/main" showMasterSp="0" preserve="1">
  <p:cSld name="Demo slide">
    <p:bg>
      <p:bgPr>
        <a:solidFill>
          <a:schemeClr val="accent1"/>
        </a:solidFill>
        <a:effectLst/>
      </p:bgPr>
    </p:bg>
    <p:spTree>
      <p:nvGrpSpPr>
        <p:cNvPr id="1" name=""/>
        <p:cNvGrpSpPr/>
        <p:nvPr/>
      </p:nvGrpSpPr>
      <p:grpSpPr>
        <a:xfrm>
          <a:off x="0" y="0"/>
          <a:ext cx="0" cy="0"/>
          <a:chOff x="0" y="0"/>
          <a:chExt cx="0" cy="0"/>
        </a:xfrm>
      </p:grpSpPr>
      <p:sp>
        <p:nvSpPr>
          <p:cNvPr id="5" name="Text Placeholder 4"/>
          <p:cNvSpPr>
            <a:spLocks noGrp="1"/>
          </p:cNvSpPr>
          <p:nvPr>
            <p:ph type="body" sz="quarter" idx="12" hasCustomPrompt="1"/>
          </p:nvPr>
        </p:nvSpPr>
        <p:spPr>
          <a:xfrm>
            <a:off x="585216" y="3977319"/>
            <a:ext cx="9144000" cy="338554"/>
          </a:xfrm>
          <a:noFill/>
        </p:spPr>
        <p:txBody>
          <a:bodyPr lIns="0" tIns="0" rIns="0" bIns="0">
            <a:spAutoFit/>
          </a:bodyPr>
          <a:lstStyle>
            <a:lvl1pPr marL="0" indent="0">
              <a:spcBef>
                <a:spcPts val="0"/>
              </a:spcBef>
              <a:spcAft>
                <a:spcPts val="0"/>
              </a:spcAft>
              <a:buFont typeface="Arial" panose="020B0604020202020204" pitchFamily="34" charset="0"/>
              <a:buNone/>
              <a:defRPr sz="2200" b="0" i="0" spc="0" baseline="0">
                <a:solidFill>
                  <a:schemeClr val="tx1"/>
                </a:solidFill>
                <a:latin typeface="Segoe Sans Text" pitchFamily="2" charset="0"/>
                <a:cs typeface="Segoe Sans Text" pitchFamily="2" charset="0"/>
              </a:defRPr>
            </a:lvl1pPr>
          </a:lstStyle>
          <a:p>
            <a:pPr lvl="0"/>
            <a:r>
              <a:rPr lang="en-US"/>
              <a:t>Speaker name</a:t>
            </a:r>
          </a:p>
        </p:txBody>
      </p:sp>
      <p:sp>
        <p:nvSpPr>
          <p:cNvPr id="2" name="Title 1"/>
          <p:cNvSpPr>
            <a:spLocks noGrp="1"/>
          </p:cNvSpPr>
          <p:nvPr>
            <p:ph type="title" hasCustomPrompt="1"/>
          </p:nvPr>
        </p:nvSpPr>
        <p:spPr>
          <a:xfrm>
            <a:off x="585216" y="3033223"/>
            <a:ext cx="9144000"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1" i="0" kern="1200" cap="none" spc="-50" baseline="0" dirty="0">
                <a:ln w="3175">
                  <a:noFill/>
                </a:ln>
                <a:solidFill>
                  <a:schemeClr val="tx2"/>
                </a:solidFill>
                <a:effectLst/>
                <a:latin typeface="Segoe Sans Display Semibold" pitchFamily="2" charset="0"/>
                <a:ea typeface="+mn-ea"/>
                <a:cs typeface="Segoe Sans Display Semibold" pitchFamily="2" charset="0"/>
              </a:defRPr>
            </a:lvl1pPr>
          </a:lstStyle>
          <a:p>
            <a:r>
              <a:rPr lang="en-US"/>
              <a:t>Demo title</a:t>
            </a:r>
          </a:p>
        </p:txBody>
      </p:sp>
    </p:spTree>
    <p:extLst>
      <p:ext uri="{BB962C8B-B14F-4D97-AF65-F5344CB8AC3E}">
        <p14:creationId xmlns:p14="http://schemas.microsoft.com/office/powerpoint/2010/main" val="224218171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35">
          <p15:clr>
            <a:srgbClr val="5ACBF0"/>
          </p15:clr>
        </p15:guide>
        <p15:guide id="3" orient="horz" pos="1910">
          <p15:clr>
            <a:srgbClr val="5ACBF0"/>
          </p15:clr>
        </p15:guide>
        <p15:guide id="4" orient="horz" pos="2505">
          <p15:clr>
            <a:srgbClr val="5ACBF0"/>
          </p15:clr>
        </p15:guide>
      </p15:sldGuideLst>
    </p:ext>
  </p:extLst>
</p:sldLayout>
</file>

<file path=ppt/slideLayouts/slideLayout127.xml><?xml version="1.0" encoding="utf-8"?>
<p:sldLayout xmlns:a="http://schemas.openxmlformats.org/drawingml/2006/main" xmlns:r="http://schemas.openxmlformats.org/officeDocument/2006/relationships" xmlns:p="http://schemas.openxmlformats.org/presentationml/2006/main" showMasterSp="0" preserve="1">
  <p:cSld name="Blank">
    <p:bg>
      <p:bgPr>
        <a:solidFill>
          <a:schemeClr val="accent4"/>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053285953"/>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28.xml><?xml version="1.0" encoding="utf-8"?>
<p:sldLayout xmlns:a="http://schemas.openxmlformats.org/drawingml/2006/main" xmlns:r="http://schemas.openxmlformats.org/officeDocument/2006/relationships" xmlns:p="http://schemas.openxmlformats.org/presentationml/2006/main" showMasterSp="0" preserve="1">
  <p:cSld name="Blank 2">
    <p:bg>
      <p:bgPr>
        <a:solidFill>
          <a:schemeClr val="accent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9197762"/>
      </p:ext>
    </p:extLst>
  </p:cSld>
  <p:clrMapOvr>
    <a:overrideClrMapping bg1="dk1" tx1="lt1" bg2="dk2" tx2="lt2" accent1="accent1" accent2="accent2" accent3="accent3" accent4="accent4" accent5="accent5" accent6="accent6" hlink="hlink" folHlink="folHlink"/>
  </p:clrMapOvr>
  <p:transition>
    <p:fade/>
  </p:transition>
</p:sldLayout>
</file>

<file path=ppt/slideLayouts/slideLayout129.xml><?xml version="1.0" encoding="utf-8"?>
<p:sldLayout xmlns:a="http://schemas.openxmlformats.org/drawingml/2006/main" xmlns:r="http://schemas.openxmlformats.org/officeDocument/2006/relationships" xmlns:p="http://schemas.openxmlformats.org/presentationml/2006/main" showMasterSp="0">
  <p:cSld name="Closing logo slide">
    <p:bg>
      <p:bgPr>
        <a:solidFill>
          <a:schemeClr val="accent1"/>
        </a:solidFill>
        <a:effectLst/>
      </p:bgPr>
    </p:bg>
    <p:spTree>
      <p:nvGrpSpPr>
        <p:cNvPr id="1" name=""/>
        <p:cNvGrpSpPr/>
        <p:nvPr/>
      </p:nvGrpSpPr>
      <p:grpSpPr>
        <a:xfrm>
          <a:off x="0" y="0"/>
          <a:ext cx="0" cy="0"/>
          <a:chOff x="0" y="0"/>
          <a:chExt cx="0" cy="0"/>
        </a:xfrm>
      </p:grpSpPr>
      <p:sp>
        <p:nvSpPr>
          <p:cNvPr id="2" name="Text Box 3" descr="This is a copyright notice that should be included on the final slide."/>
          <p:cNvSpPr txBox="1">
            <a:spLocks noChangeArrowheads="1"/>
          </p:cNvSpPr>
          <p:nvPr/>
        </p:nvSpPr>
        <p:spPr bwMode="blackWhite">
          <a:xfrm>
            <a:off x="584200" y="6161316"/>
            <a:ext cx="4482124" cy="107722"/>
          </a:xfrm>
          <a:prstGeom prst="rect">
            <a:avLst/>
          </a:prstGeom>
          <a:noFill/>
          <a:ln w="12700">
            <a:noFill/>
            <a:miter lim="800000"/>
            <a:headEnd type="none" w="sm" len="sm"/>
            <a:tailEnd type="none" w="sm" len="sm"/>
          </a:ln>
          <a:effectLst/>
        </p:spPr>
        <p:txBody>
          <a:bodyPr vert="horz" wrap="square" lIns="0" tIns="0" rIns="0" bIns="0" numCol="1" anchor="b" anchorCtr="0" compatLnSpc="1">
            <a:prstTxWarp prst="textNoShape">
              <a:avLst/>
            </a:prstTxWarp>
            <a:spAutoFit/>
          </a:bodyPr>
          <a:lstStyle/>
          <a:p>
            <a:pPr defTabSz="932290" eaLnBrk="0" hangingPunct="0"/>
            <a:r>
              <a:rPr lang="en-US" sz="700" b="0" i="0">
                <a:solidFill>
                  <a:schemeClr val="tx1"/>
                </a:solidFill>
                <a:latin typeface="Segoe Sans Text" pitchFamily="2" charset="0"/>
                <a:cs typeface="Segoe Sans Text" pitchFamily="2" charset="0"/>
              </a:rPr>
              <a:t>© Copyright Microsoft Corporation. All rights reserved. </a:t>
            </a:r>
          </a:p>
        </p:txBody>
      </p:sp>
      <p:pic>
        <p:nvPicPr>
          <p:cNvPr id="5" name="Picture 4" descr="Microsoft Teams Logo">
            <a:extLst>
              <a:ext uri="{FF2B5EF4-FFF2-40B4-BE49-F238E27FC236}">
                <a16:creationId xmlns:a16="http://schemas.microsoft.com/office/drawing/2014/main" id="{286FD364-646F-4818-9F75-F213E270A1C1}"/>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98039" y="305421"/>
            <a:ext cx="2659872" cy="866473"/>
          </a:xfrm>
          <a:prstGeom prst="rect">
            <a:avLst/>
          </a:prstGeom>
        </p:spPr>
      </p:pic>
    </p:spTree>
    <p:extLst>
      <p:ext uri="{BB962C8B-B14F-4D97-AF65-F5344CB8AC3E}">
        <p14:creationId xmlns:p14="http://schemas.microsoft.com/office/powerpoint/2010/main" val="2308209106"/>
      </p:ext>
    </p:extLst>
  </p:cSld>
  <p:clrMapOvr>
    <a:overrideClrMapping bg1="dk1" tx1="lt1" bg2="dk2" tx2="lt2" accent1="accent1" accent2="accent2" accent3="accent3" accent4="accent4" accent5="accent5" accent6="accent6" hlink="hlink" folHlink="folHlink"/>
  </p:clrMapOvr>
  <p:transition>
    <p:fade/>
  </p:transition>
  <p:hf sldNum="0" hdr="0" ftr="0" dt="0"/>
</p:sldLayout>
</file>

<file path=ppt/slideLayouts/slideLayout130.xml><?xml version="1.0" encoding="utf-8"?>
<p:sldLayout xmlns:a="http://schemas.openxmlformats.org/drawingml/2006/main" xmlns:r="http://schemas.openxmlformats.org/officeDocument/2006/relationships" xmlns:p="http://schemas.openxmlformats.org/presentationml/2006/main" showMasterSp="0" preserve="1">
  <p:cSld name="Black Notes slide Layout">
    <p:bg bwMode="gray">
      <p:bgRef idx="1001">
        <a:schemeClr val="bg1"/>
      </p:bgRef>
    </p:bg>
    <p:spTree>
      <p:nvGrpSpPr>
        <p:cNvPr id="1" name=""/>
        <p:cNvGrpSpPr/>
        <p:nvPr/>
      </p:nvGrpSpPr>
      <p:grpSpPr>
        <a:xfrm>
          <a:off x="0" y="0"/>
          <a:ext cx="0" cy="0"/>
          <a:chOff x="0" y="0"/>
          <a:chExt cx="0" cy="0"/>
        </a:xfrm>
      </p:grpSpPr>
      <p:sp>
        <p:nvSpPr>
          <p:cNvPr id="3" name="Title 2"/>
          <p:cNvSpPr>
            <a:spLocks noGrp="1"/>
          </p:cNvSpPr>
          <p:nvPr>
            <p:ph type="title"/>
          </p:nvPr>
        </p:nvSpPr>
        <p:spPr bwMode="white">
          <a:xfrm>
            <a:off x="588263" y="457200"/>
            <a:ext cx="11018520" cy="430887"/>
          </a:xfrm>
        </p:spPr>
        <p:txBody>
          <a:bodyPr/>
          <a:lstStyle>
            <a:lvl1pPr>
              <a:defRPr sz="2800" b="1" i="0">
                <a:solidFill>
                  <a:schemeClr val="tx1"/>
                </a:solidFill>
                <a:latin typeface="Segoe Sans Display Semibold" pitchFamily="2" charset="0"/>
                <a:ea typeface="Segoe Sans Display Semibold" pitchFamily="2" charset="0"/>
                <a:cs typeface="Segoe Sans Display Semibold" pitchFamily="2" charset="0"/>
              </a:defRPr>
            </a:lvl1pPr>
          </a:lstStyle>
          <a:p>
            <a:r>
              <a:rPr lang="en-US"/>
              <a:t>Click to edit Master title style</a:t>
            </a:r>
          </a:p>
        </p:txBody>
      </p:sp>
      <p:sp>
        <p:nvSpPr>
          <p:cNvPr id="5" name="Text Placeholder 4">
            <a:extLst>
              <a:ext uri="{FF2B5EF4-FFF2-40B4-BE49-F238E27FC236}">
                <a16:creationId xmlns:a16="http://schemas.microsoft.com/office/drawing/2014/main" id="{F4B6606D-2DF9-48CD-BBE9-B751BF55CD2B}"/>
              </a:ext>
            </a:extLst>
          </p:cNvPr>
          <p:cNvSpPr>
            <a:spLocks noGrp="1"/>
          </p:cNvSpPr>
          <p:nvPr>
            <p:ph type="body" sz="quarter" idx="12"/>
          </p:nvPr>
        </p:nvSpPr>
        <p:spPr bwMode="white">
          <a:xfrm>
            <a:off x="584200" y="1436688"/>
            <a:ext cx="11018838" cy="2092881"/>
          </a:xfrm>
        </p:spPr>
        <p:txBody>
          <a:bodyPr>
            <a:spAutoFit/>
          </a:bodyPr>
          <a:lstStyle>
            <a:lvl1pPr>
              <a:defRPr sz="2800" b="0" i="0">
                <a:latin typeface="Segoe Sans Text" pitchFamily="2" charset="0"/>
                <a:cs typeface="Segoe Sans Text" pitchFamily="2" charset="0"/>
              </a:defRPr>
            </a:lvl1pPr>
            <a:lvl2pPr>
              <a:defRPr sz="2800" b="0" i="0">
                <a:latin typeface="Segoe Sans Text" pitchFamily="2" charset="0"/>
                <a:cs typeface="Segoe Sans Text" pitchFamily="2" charset="0"/>
              </a:defRPr>
            </a:lvl2pPr>
            <a:lvl3pPr>
              <a:defRPr sz="2400" b="0" i="0">
                <a:latin typeface="Segoe Sans Text" pitchFamily="2" charset="0"/>
                <a:cs typeface="Segoe Sans Text" pitchFamily="2" charset="0"/>
              </a:defRPr>
            </a:lvl3pPr>
            <a:lvl4pPr>
              <a:defRPr sz="2000" b="0" i="0">
                <a:latin typeface="Segoe Sans Text" pitchFamily="2" charset="0"/>
                <a:cs typeface="Segoe Sans Text" pitchFamily="2" charset="0"/>
              </a:defRPr>
            </a:lvl4pPr>
            <a:lvl5pPr>
              <a:defRPr sz="1800" b="0" i="0">
                <a:latin typeface="Segoe Sans Text" pitchFamily="2" charset="0"/>
                <a:cs typeface="Segoe Sans Text" pitchFamily="2"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Next slide"/>
          <p:cNvSpPr>
            <a:spLocks noGrp="1"/>
          </p:cNvSpPr>
          <p:nvPr>
            <p:ph type="body" sz="quarter" idx="11" hasCustomPrompt="1"/>
          </p:nvPr>
        </p:nvSpPr>
        <p:spPr>
          <a:xfrm>
            <a:off x="1" y="6269038"/>
            <a:ext cx="12192001" cy="588963"/>
          </a:xfrm>
          <a:prstGeom prst="rect">
            <a:avLst/>
          </a:prstGeom>
          <a:solidFill>
            <a:srgbClr val="FFFF99"/>
          </a:solidFill>
        </p:spPr>
        <p:txBody>
          <a:bodyPr wrap="square" lIns="155457" tIns="77729" rIns="155457" bIns="45720" anchor="b" anchorCtr="0">
            <a:noAutofit/>
          </a:bodyPr>
          <a:lstStyle>
            <a:lvl1pPr algn="r">
              <a:buFont typeface="Arial" pitchFamily="34" charset="0"/>
              <a:buNone/>
              <a:defRPr sz="3700" b="0" i="0" spc="-51" baseline="0">
                <a:solidFill>
                  <a:srgbClr val="000000"/>
                </a:solidFill>
                <a:effectLst/>
                <a:latin typeface="Segoe Sans Text" pitchFamily="2" charset="0"/>
                <a:ea typeface="Segoe Sans Text" pitchFamily="2" charset="0"/>
                <a:cs typeface="Segoe Sans Text" pitchFamily="2" charset="0"/>
              </a:defRPr>
            </a:lvl1pPr>
          </a:lstStyle>
          <a:p>
            <a:pPr lvl="0"/>
            <a:r>
              <a:rPr lang="en-US"/>
              <a:t>Next:</a:t>
            </a:r>
          </a:p>
        </p:txBody>
      </p:sp>
    </p:spTree>
    <p:extLst>
      <p:ext uri="{BB962C8B-B14F-4D97-AF65-F5344CB8AC3E}">
        <p14:creationId xmlns:p14="http://schemas.microsoft.com/office/powerpoint/2010/main" val="1749810111"/>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 orient="horz" pos="904">
          <p15:clr>
            <a:srgbClr val="5ACBF0"/>
          </p15:clr>
        </p15:guide>
        <p15:guide id="2" orient="horz" pos="288">
          <p15:clr>
            <a:srgbClr val="5ACBF0"/>
          </p15:clr>
        </p15:guide>
      </p15:sldGuideLst>
    </p:ext>
  </p:extLst>
</p:sldLayout>
</file>

<file path=ppt/slideLayouts/slideLayout131.xml><?xml version="1.0" encoding="utf-8"?>
<p:sldLayout xmlns:a="http://schemas.openxmlformats.org/drawingml/2006/main" xmlns:r="http://schemas.openxmlformats.org/officeDocument/2006/relationships" xmlns:p="http://schemas.openxmlformats.org/presentationml/2006/main" showMasterSp="0" userDrawn="1">
  <p:cSld name="1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lstStyle/>
          <a:p>
            <a:r>
              <a:rPr lang="en-US"/>
              <a:t>Click to edit Master title style</a:t>
            </a:r>
          </a:p>
        </p:txBody>
      </p:sp>
      <p:sp>
        <p:nvSpPr>
          <p:cNvPr id="3" name="Rectangle 2">
            <a:extLst>
              <a:ext uri="{FF2B5EF4-FFF2-40B4-BE49-F238E27FC236}">
                <a16:creationId xmlns:a16="http://schemas.microsoft.com/office/drawing/2014/main" id="{B027DE97-CF04-D617-ACCF-A4DB3F93D016}"/>
              </a:ext>
            </a:extLst>
          </p:cNvPr>
          <p:cNvSpPr/>
          <p:nvPr userDrawn="1"/>
        </p:nvSpPr>
        <p:spPr bwMode="auto">
          <a:xfrm>
            <a:off x="1" y="1016000"/>
            <a:ext cx="12191999" cy="839946"/>
          </a:xfrm>
          <a:prstGeom prst="rect">
            <a:avLst/>
          </a:prstGeom>
          <a:solidFill>
            <a:schemeClr val="accent3">
              <a:lumMod val="20000"/>
              <a:lumOff val="80000"/>
              <a:alpha val="6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FFFFFF"/>
              </a:solidFill>
              <a:effectLst/>
              <a:uLnTx/>
              <a:uFillTx/>
              <a:latin typeface="Segoe Sans Text" pitchFamily="2" charset="0"/>
              <a:ea typeface="+mn-ea"/>
              <a:cs typeface="Segoe Sans Text" pitchFamily="2" charset="0"/>
            </a:endParaRPr>
          </a:p>
        </p:txBody>
      </p:sp>
    </p:spTree>
    <p:extLst>
      <p:ext uri="{BB962C8B-B14F-4D97-AF65-F5344CB8AC3E}">
        <p14:creationId xmlns:p14="http://schemas.microsoft.com/office/powerpoint/2010/main" val="2403571026"/>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Masters/_rels/slideMaster1.xml.rels><?xml version="1.0" encoding="UTF-8" standalone="yes"?>
<Relationships xmlns="http://schemas.openxmlformats.org/package/2006/relationships"><Relationship Id="rId26" Type="http://schemas.openxmlformats.org/officeDocument/2006/relationships/slideLayout" Target="../slideLayouts/slideLayout26.xml"/><Relationship Id="rId21" Type="http://schemas.openxmlformats.org/officeDocument/2006/relationships/slideLayout" Target="../slideLayouts/slideLayout21.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63" Type="http://schemas.openxmlformats.org/officeDocument/2006/relationships/slideLayout" Target="../slideLayouts/slideLayout63.xml"/><Relationship Id="rId68" Type="http://schemas.openxmlformats.org/officeDocument/2006/relationships/slideLayout" Target="../slideLayouts/slideLayout68.xml"/><Relationship Id="rId7" Type="http://schemas.openxmlformats.org/officeDocument/2006/relationships/slideLayout" Target="../slideLayouts/slideLayout7.xml"/><Relationship Id="rId71"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66" Type="http://schemas.openxmlformats.org/officeDocument/2006/relationships/slideLayout" Target="../slideLayouts/slideLayout66.xml"/><Relationship Id="rId5" Type="http://schemas.openxmlformats.org/officeDocument/2006/relationships/slideLayout" Target="../slideLayouts/slideLayout5.xml"/><Relationship Id="rId61" Type="http://schemas.openxmlformats.org/officeDocument/2006/relationships/slideLayout" Target="../slideLayouts/slideLayout61.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64" Type="http://schemas.openxmlformats.org/officeDocument/2006/relationships/slideLayout" Target="../slideLayouts/slideLayout64.xml"/><Relationship Id="rId69" Type="http://schemas.openxmlformats.org/officeDocument/2006/relationships/slideLayout" Target="../slideLayouts/slideLayout69.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67" Type="http://schemas.openxmlformats.org/officeDocument/2006/relationships/slideLayout" Target="../slideLayouts/slideLayout67.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slideLayout" Target="../slideLayouts/slideLayout62.xml"/><Relationship Id="rId70" Type="http://schemas.openxmlformats.org/officeDocument/2006/relationships/slideLayout" Target="../slideLayouts/slideLayout70.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65" Type="http://schemas.openxmlformats.org/officeDocument/2006/relationships/slideLayout" Target="../slideLayouts/slideLayout65.xml"/><Relationship Id="rId4" Type="http://schemas.openxmlformats.org/officeDocument/2006/relationships/slideLayout" Target="../slideLayouts/slideLayout4.xml"/><Relationship Id="rId9" Type="http://schemas.openxmlformats.org/officeDocument/2006/relationships/slideLayout" Target="../slideLayouts/slideLayout9.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9" Type="http://schemas.openxmlformats.org/officeDocument/2006/relationships/slideLayout" Target="../slideLayouts/slideLayout39.xml"/><Relationship Id="rId34" Type="http://schemas.openxmlformats.org/officeDocument/2006/relationships/slideLayout" Target="../slideLayouts/slideLayout34.xml"/><Relationship Id="rId50" Type="http://schemas.openxmlformats.org/officeDocument/2006/relationships/slideLayout" Target="../slideLayouts/slideLayout50.xml"/><Relationship Id="rId55" Type="http://schemas.openxmlformats.org/officeDocument/2006/relationships/slideLayout" Target="../slideLayouts/slideLayout55.xml"/></Relationships>
</file>

<file path=ppt/slideMasters/_rels/slideMaster2.xml.rels><?xml version="1.0" encoding="UTF-8" standalone="yes"?>
<Relationships xmlns="http://schemas.openxmlformats.org/package/2006/relationships"><Relationship Id="rId13" Type="http://schemas.openxmlformats.org/officeDocument/2006/relationships/slideLayout" Target="../slideLayouts/slideLayout83.xml"/><Relationship Id="rId18" Type="http://schemas.openxmlformats.org/officeDocument/2006/relationships/slideLayout" Target="../slideLayouts/slideLayout88.xml"/><Relationship Id="rId26" Type="http://schemas.openxmlformats.org/officeDocument/2006/relationships/slideLayout" Target="../slideLayouts/slideLayout96.xml"/><Relationship Id="rId39" Type="http://schemas.openxmlformats.org/officeDocument/2006/relationships/slideLayout" Target="../slideLayouts/slideLayout109.xml"/><Relationship Id="rId21" Type="http://schemas.openxmlformats.org/officeDocument/2006/relationships/slideLayout" Target="../slideLayouts/slideLayout91.xml"/><Relationship Id="rId34" Type="http://schemas.openxmlformats.org/officeDocument/2006/relationships/slideLayout" Target="../slideLayouts/slideLayout104.xml"/><Relationship Id="rId42" Type="http://schemas.openxmlformats.org/officeDocument/2006/relationships/slideLayout" Target="../slideLayouts/slideLayout112.xml"/><Relationship Id="rId47" Type="http://schemas.openxmlformats.org/officeDocument/2006/relationships/slideLayout" Target="../slideLayouts/slideLayout117.xml"/><Relationship Id="rId50" Type="http://schemas.openxmlformats.org/officeDocument/2006/relationships/slideLayout" Target="../slideLayouts/slideLayout120.xml"/><Relationship Id="rId55" Type="http://schemas.openxmlformats.org/officeDocument/2006/relationships/slideLayout" Target="../slideLayouts/slideLayout125.xml"/><Relationship Id="rId63" Type="http://schemas.openxmlformats.org/officeDocument/2006/relationships/image" Target="../media/image39.emf"/><Relationship Id="rId7" Type="http://schemas.openxmlformats.org/officeDocument/2006/relationships/slideLayout" Target="../slideLayouts/slideLayout77.xml"/><Relationship Id="rId2" Type="http://schemas.openxmlformats.org/officeDocument/2006/relationships/slideLayout" Target="../slideLayouts/slideLayout72.xml"/><Relationship Id="rId16" Type="http://schemas.openxmlformats.org/officeDocument/2006/relationships/slideLayout" Target="../slideLayouts/slideLayout86.xml"/><Relationship Id="rId29" Type="http://schemas.openxmlformats.org/officeDocument/2006/relationships/slideLayout" Target="../slideLayouts/slideLayout99.xml"/><Relationship Id="rId11" Type="http://schemas.openxmlformats.org/officeDocument/2006/relationships/slideLayout" Target="../slideLayouts/slideLayout81.xml"/><Relationship Id="rId24" Type="http://schemas.openxmlformats.org/officeDocument/2006/relationships/slideLayout" Target="../slideLayouts/slideLayout94.xml"/><Relationship Id="rId32" Type="http://schemas.openxmlformats.org/officeDocument/2006/relationships/slideLayout" Target="../slideLayouts/slideLayout102.xml"/><Relationship Id="rId37" Type="http://schemas.openxmlformats.org/officeDocument/2006/relationships/slideLayout" Target="../slideLayouts/slideLayout107.xml"/><Relationship Id="rId40" Type="http://schemas.openxmlformats.org/officeDocument/2006/relationships/slideLayout" Target="../slideLayouts/slideLayout110.xml"/><Relationship Id="rId45" Type="http://schemas.openxmlformats.org/officeDocument/2006/relationships/slideLayout" Target="../slideLayouts/slideLayout115.xml"/><Relationship Id="rId53" Type="http://schemas.openxmlformats.org/officeDocument/2006/relationships/slideLayout" Target="../slideLayouts/slideLayout123.xml"/><Relationship Id="rId58" Type="http://schemas.openxmlformats.org/officeDocument/2006/relationships/slideLayout" Target="../slideLayouts/slideLayout128.xml"/><Relationship Id="rId5" Type="http://schemas.openxmlformats.org/officeDocument/2006/relationships/slideLayout" Target="../slideLayouts/slideLayout75.xml"/><Relationship Id="rId61" Type="http://schemas.openxmlformats.org/officeDocument/2006/relationships/slideLayout" Target="../slideLayouts/slideLayout131.xml"/><Relationship Id="rId19" Type="http://schemas.openxmlformats.org/officeDocument/2006/relationships/slideLayout" Target="../slideLayouts/slideLayout89.xml"/><Relationship Id="rId14" Type="http://schemas.openxmlformats.org/officeDocument/2006/relationships/slideLayout" Target="../slideLayouts/slideLayout84.xml"/><Relationship Id="rId22" Type="http://schemas.openxmlformats.org/officeDocument/2006/relationships/slideLayout" Target="../slideLayouts/slideLayout92.xml"/><Relationship Id="rId27" Type="http://schemas.openxmlformats.org/officeDocument/2006/relationships/slideLayout" Target="../slideLayouts/slideLayout97.xml"/><Relationship Id="rId30" Type="http://schemas.openxmlformats.org/officeDocument/2006/relationships/slideLayout" Target="../slideLayouts/slideLayout100.xml"/><Relationship Id="rId35" Type="http://schemas.openxmlformats.org/officeDocument/2006/relationships/slideLayout" Target="../slideLayouts/slideLayout105.xml"/><Relationship Id="rId43" Type="http://schemas.openxmlformats.org/officeDocument/2006/relationships/slideLayout" Target="../slideLayouts/slideLayout113.xml"/><Relationship Id="rId48" Type="http://schemas.openxmlformats.org/officeDocument/2006/relationships/slideLayout" Target="../slideLayouts/slideLayout118.xml"/><Relationship Id="rId56" Type="http://schemas.openxmlformats.org/officeDocument/2006/relationships/slideLayout" Target="../slideLayouts/slideLayout126.xml"/><Relationship Id="rId8" Type="http://schemas.openxmlformats.org/officeDocument/2006/relationships/slideLayout" Target="../slideLayouts/slideLayout78.xml"/><Relationship Id="rId51" Type="http://schemas.openxmlformats.org/officeDocument/2006/relationships/slideLayout" Target="../slideLayouts/slideLayout121.xml"/><Relationship Id="rId3" Type="http://schemas.openxmlformats.org/officeDocument/2006/relationships/slideLayout" Target="../slideLayouts/slideLayout73.xml"/><Relationship Id="rId12" Type="http://schemas.openxmlformats.org/officeDocument/2006/relationships/slideLayout" Target="../slideLayouts/slideLayout82.xml"/><Relationship Id="rId17" Type="http://schemas.openxmlformats.org/officeDocument/2006/relationships/slideLayout" Target="../slideLayouts/slideLayout87.xml"/><Relationship Id="rId25" Type="http://schemas.openxmlformats.org/officeDocument/2006/relationships/slideLayout" Target="../slideLayouts/slideLayout95.xml"/><Relationship Id="rId33" Type="http://schemas.openxmlformats.org/officeDocument/2006/relationships/slideLayout" Target="../slideLayouts/slideLayout103.xml"/><Relationship Id="rId38" Type="http://schemas.openxmlformats.org/officeDocument/2006/relationships/slideLayout" Target="../slideLayouts/slideLayout108.xml"/><Relationship Id="rId46" Type="http://schemas.openxmlformats.org/officeDocument/2006/relationships/slideLayout" Target="../slideLayouts/slideLayout116.xml"/><Relationship Id="rId59" Type="http://schemas.openxmlformats.org/officeDocument/2006/relationships/slideLayout" Target="../slideLayouts/slideLayout129.xml"/><Relationship Id="rId20" Type="http://schemas.openxmlformats.org/officeDocument/2006/relationships/slideLayout" Target="../slideLayouts/slideLayout90.xml"/><Relationship Id="rId41" Type="http://schemas.openxmlformats.org/officeDocument/2006/relationships/slideLayout" Target="../slideLayouts/slideLayout111.xml"/><Relationship Id="rId54" Type="http://schemas.openxmlformats.org/officeDocument/2006/relationships/slideLayout" Target="../slideLayouts/slideLayout124.xml"/><Relationship Id="rId62" Type="http://schemas.openxmlformats.org/officeDocument/2006/relationships/theme" Target="../theme/theme2.xml"/><Relationship Id="rId1" Type="http://schemas.openxmlformats.org/officeDocument/2006/relationships/slideLayout" Target="../slideLayouts/slideLayout71.xml"/><Relationship Id="rId6" Type="http://schemas.openxmlformats.org/officeDocument/2006/relationships/slideLayout" Target="../slideLayouts/slideLayout76.xml"/><Relationship Id="rId15" Type="http://schemas.openxmlformats.org/officeDocument/2006/relationships/slideLayout" Target="../slideLayouts/slideLayout85.xml"/><Relationship Id="rId23" Type="http://schemas.openxmlformats.org/officeDocument/2006/relationships/slideLayout" Target="../slideLayouts/slideLayout93.xml"/><Relationship Id="rId28" Type="http://schemas.openxmlformats.org/officeDocument/2006/relationships/slideLayout" Target="../slideLayouts/slideLayout98.xml"/><Relationship Id="rId36" Type="http://schemas.openxmlformats.org/officeDocument/2006/relationships/slideLayout" Target="../slideLayouts/slideLayout106.xml"/><Relationship Id="rId49" Type="http://schemas.openxmlformats.org/officeDocument/2006/relationships/slideLayout" Target="../slideLayouts/slideLayout119.xml"/><Relationship Id="rId57" Type="http://schemas.openxmlformats.org/officeDocument/2006/relationships/slideLayout" Target="../slideLayouts/slideLayout127.xml"/><Relationship Id="rId10" Type="http://schemas.openxmlformats.org/officeDocument/2006/relationships/slideLayout" Target="../slideLayouts/slideLayout80.xml"/><Relationship Id="rId31" Type="http://schemas.openxmlformats.org/officeDocument/2006/relationships/slideLayout" Target="../slideLayouts/slideLayout101.xml"/><Relationship Id="rId44" Type="http://schemas.openxmlformats.org/officeDocument/2006/relationships/slideLayout" Target="../slideLayouts/slideLayout114.xml"/><Relationship Id="rId52" Type="http://schemas.openxmlformats.org/officeDocument/2006/relationships/slideLayout" Target="../slideLayouts/slideLayout122.xml"/><Relationship Id="rId60" Type="http://schemas.openxmlformats.org/officeDocument/2006/relationships/slideLayout" Target="../slideLayouts/slideLayout130.xml"/><Relationship Id="rId4" Type="http://schemas.openxmlformats.org/officeDocument/2006/relationships/slideLayout" Target="../slideLayouts/slideLayout74.xml"/><Relationship Id="rId9" Type="http://schemas.openxmlformats.org/officeDocument/2006/relationships/slideLayout" Target="../slideLayouts/slideLayout7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bwMode="blackWhite">
      <p:bgPr>
        <a:solidFill>
          <a:schemeClr val="accent4"/>
        </a:solidFill>
        <a:effectLst/>
      </p:bgPr>
    </p:bg>
    <p:spTree>
      <p:nvGrpSpPr>
        <p:cNvPr id="1" name=""/>
        <p:cNvGrpSpPr/>
        <p:nvPr/>
      </p:nvGrpSpPr>
      <p:grpSpPr>
        <a:xfrm>
          <a:off x="0" y="0"/>
          <a:ext cx="0" cy="0"/>
          <a:chOff x="0" y="0"/>
          <a:chExt cx="0" cy="0"/>
        </a:xfrm>
      </p:grpSpPr>
      <p:sp>
        <p:nvSpPr>
          <p:cNvPr id="2" name="Title Placeholder 1"/>
          <p:cNvSpPr>
            <a:spLocks noGrp="1"/>
          </p:cNvSpPr>
          <p:nvPr userDrawn="1">
            <p:ph type="title"/>
          </p:nvPr>
        </p:nvSpPr>
        <p:spPr>
          <a:xfrm>
            <a:off x="588263" y="457200"/>
            <a:ext cx="11018520" cy="430887"/>
          </a:xfrm>
          <a:prstGeom prst="rect">
            <a:avLst/>
          </a:prstGeom>
        </p:spPr>
        <p:txBody>
          <a:bodyPr vert="horz" wrap="square" lIns="0" tIns="0" rIns="0" bIns="0" rtlCol="0" anchor="t">
            <a:spAutoFit/>
          </a:bodyPr>
          <a:lstStyle/>
          <a:p>
            <a:r>
              <a:rPr lang="en-US"/>
              <a:t>Click to edit Master title style</a:t>
            </a:r>
          </a:p>
        </p:txBody>
      </p:sp>
      <p:sp>
        <p:nvSpPr>
          <p:cNvPr id="4" name="Text Placeholder 3"/>
          <p:cNvSpPr>
            <a:spLocks noGrp="1"/>
          </p:cNvSpPr>
          <p:nvPr userDrawn="1">
            <p:ph type="body" idx="1"/>
          </p:nvPr>
        </p:nvSpPr>
        <p:spPr>
          <a:xfrm>
            <a:off x="584200" y="1435503"/>
            <a:ext cx="11018520" cy="1351139"/>
          </a:xfrm>
          <a:prstGeom prst="rect">
            <a:avLst/>
          </a:prstGeom>
        </p:spPr>
        <p:txBody>
          <a:bodyPr vert="horz" wrap="square" lIns="0" tIns="0" rIns="0" bIns="0" rtlCol="0">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7" name="GRID" hidden="1">
            <a:extLst>
              <a:ext uri="{FF2B5EF4-FFF2-40B4-BE49-F238E27FC236}">
                <a16:creationId xmlns:a16="http://schemas.microsoft.com/office/drawing/2014/main" id="{32B5FFBF-552A-4973-B5B3-9EE3A765185F}"/>
              </a:ext>
            </a:extLst>
          </p:cNvPr>
          <p:cNvGrpSpPr/>
          <p:nvPr userDrawn="1"/>
        </p:nvGrpSpPr>
        <p:grpSpPr>
          <a:xfrm>
            <a:off x="0" y="0"/>
            <a:ext cx="12192000" cy="6858000"/>
            <a:chOff x="0" y="0"/>
            <a:chExt cx="12192000" cy="6858000"/>
          </a:xfrm>
        </p:grpSpPr>
        <p:cxnSp>
          <p:nvCxnSpPr>
            <p:cNvPr id="7" name="Straight Connector 6">
              <a:extLst>
                <a:ext uri="{FF2B5EF4-FFF2-40B4-BE49-F238E27FC236}">
                  <a16:creationId xmlns:a16="http://schemas.microsoft.com/office/drawing/2014/main" id="{5CD412E5-2492-4063-96AB-C451FC39F2B6}"/>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25E7FAE-6A98-413B-871E-10F8DF6FF1E3}"/>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42BDE7-00A0-446E-9CEE-23DDF6A13E6E}"/>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D48FF31-9C6A-4C0C-AB96-ED556488A1BA}"/>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8D811B2-F122-4FF3-A4F6-E7291A5152BB}"/>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2029335-BA6E-4B6F-B752-D02603169DE6}"/>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08D55A0-D16C-4191-B9F9-C95B51610B5E}"/>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A3FCB58-9F61-404B-A493-7860A942FCC2}"/>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EFD38DF-4402-499A-B7B2-D5BBF3AD467C}"/>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6DFD209-A624-4FEA-8F60-067FBF0CC1E8}"/>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1B8ED61-88C3-48AA-91A7-BFD779B3B3BA}"/>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22AC47D-49D2-4B9E-B580-53A7922E5654}"/>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0D7A2DB-4310-49CD-83F6-55B33BE76665}"/>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0C40071-7BC6-4682-9CD1-0631E07C9F11}"/>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E0ACFAA-26E9-44D2-BEF0-E02CAE93F397}"/>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85D1186-93AE-4B67-8544-763E0B213AAC}"/>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B1D45AE-FC53-4BB4-A9CD-C563C03A1195}"/>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325177A-06D9-4C2A-B7EF-984A90245BF7}"/>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2B67796-DF72-4C3B-A79D-7534FD3084C9}"/>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8B2C409-2FF7-4120-9E48-02A446B82DD6}"/>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3E0130A-B11A-42AB-8439-3CB0569F1C08}"/>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840B631-CB23-44B8-823B-56619D54F0E4}"/>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7DD460B-BBE5-43D6-95DF-C1C1CC6239C6}"/>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F5BEEB4-62B8-420A-9489-8319B9432C34}"/>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9242164-82A4-4DA9-B78C-33430C241872}"/>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D8767DD-4892-4904-AE72-87087DD9CCC2}"/>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45FC793-2AD0-4021-B3FB-391EDDE6CB63}"/>
                </a:ext>
              </a:extLst>
            </p:cNvPr>
            <p:cNvCxnSpPr/>
            <p:nvPr userDrawn="1"/>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091C6C8-296D-4AA9-8F03-7DEA5FA7D71A}"/>
                </a:ext>
              </a:extLst>
            </p:cNvPr>
            <p:cNvCxnSpPr/>
            <p:nvPr userDrawn="1"/>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1CBDA8A-698A-4B1C-BC41-CD72C2900FE8}"/>
                </a:ext>
              </a:extLst>
            </p:cNvPr>
            <p:cNvCxnSpPr/>
            <p:nvPr userDrawn="1"/>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0780C82-EF19-43A2-BF1B-31FDFBA092CA}"/>
                </a:ext>
              </a:extLst>
            </p:cNvPr>
            <p:cNvCxnSpPr/>
            <p:nvPr userDrawn="1"/>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13492339-9370-44E2-8C4D-414393DEB764}"/>
                </a:ext>
              </a:extLst>
            </p:cNvPr>
            <p:cNvCxnSpPr/>
            <p:nvPr userDrawn="1"/>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BF7CE2A-C0A7-4C6F-88B8-E40107AE34E8}"/>
                </a:ext>
              </a:extLst>
            </p:cNvPr>
            <p:cNvCxnSpPr/>
            <p:nvPr userDrawn="1"/>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CD7A1D0-B060-4037-BFAE-80FAF89CC35F}"/>
                </a:ext>
              </a:extLst>
            </p:cNvPr>
            <p:cNvCxnSpPr/>
            <p:nvPr userDrawn="1"/>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A121C21-7F60-43D7-B9B4-682B9D22E24D}"/>
                </a:ext>
              </a:extLst>
            </p:cNvPr>
            <p:cNvCxnSpPr/>
            <p:nvPr userDrawn="1"/>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3" name=".64 square" hidden="1">
            <a:extLst>
              <a:ext uri="{FF2B5EF4-FFF2-40B4-BE49-F238E27FC236}">
                <a16:creationId xmlns:a16="http://schemas.microsoft.com/office/drawing/2014/main" id="{90E0CE0A-15D7-405F-8DFA-B7F5AF47B03C}"/>
              </a:ext>
            </a:extLst>
          </p:cNvPr>
          <p:cNvSpPr/>
          <p:nvPr userDrawn="1"/>
        </p:nvSpPr>
        <p:spPr bwMode="auto">
          <a:xfrm>
            <a:off x="0" y="0"/>
            <a:ext cx="585216"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b="0" i="0">
              <a:gradFill>
                <a:gsLst>
                  <a:gs pos="0">
                    <a:srgbClr val="FFFFFF"/>
                  </a:gs>
                  <a:gs pos="100000">
                    <a:srgbClr val="FFFFFF"/>
                  </a:gs>
                </a:gsLst>
                <a:lin ang="5400000" scaled="0"/>
              </a:gradFill>
              <a:latin typeface="Segoe Sans Text" pitchFamily="2" charset="0"/>
              <a:ea typeface="Segoe UI" pitchFamily="34" charset="0"/>
              <a:cs typeface="Segoe Sans Text" pitchFamily="2" charset="0"/>
            </a:endParaRPr>
          </a:p>
        </p:txBody>
      </p:sp>
      <p:sp>
        <p:nvSpPr>
          <p:cNvPr id="35" name=".32 square" hidden="1">
            <a:extLst>
              <a:ext uri="{FF2B5EF4-FFF2-40B4-BE49-F238E27FC236}">
                <a16:creationId xmlns:a16="http://schemas.microsoft.com/office/drawing/2014/main" id="{09835393-211C-428D-B22F-51EE7A413599}"/>
              </a:ext>
            </a:extLst>
          </p:cNvPr>
          <p:cNvSpPr/>
          <p:nvPr userDrawn="1"/>
        </p:nvSpPr>
        <p:spPr bwMode="auto">
          <a:xfrm>
            <a:off x="0" y="0"/>
            <a:ext cx="292608"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b="0" i="0">
              <a:gradFill>
                <a:gsLst>
                  <a:gs pos="0">
                    <a:srgbClr val="FFFFFF"/>
                  </a:gs>
                  <a:gs pos="100000">
                    <a:srgbClr val="FFFFFF"/>
                  </a:gs>
                </a:gsLst>
                <a:lin ang="5400000" scaled="0"/>
              </a:gradFill>
              <a:latin typeface="Segoe Sans Text" pitchFamily="2" charset="0"/>
              <a:ea typeface="Segoe UI" pitchFamily="34" charset="0"/>
              <a:cs typeface="Segoe Sans Text" pitchFamily="2" charset="0"/>
            </a:endParaRPr>
          </a:p>
        </p:txBody>
      </p:sp>
      <p:grpSp>
        <p:nvGrpSpPr>
          <p:cNvPr id="1063" name="Group 1062">
            <a:extLst>
              <a:ext uri="{FF2B5EF4-FFF2-40B4-BE49-F238E27FC236}">
                <a16:creationId xmlns:a16="http://schemas.microsoft.com/office/drawing/2014/main" id="{3C09DAC6-FF2C-BE95-7656-D50B71E54D19}"/>
              </a:ext>
            </a:extLst>
          </p:cNvPr>
          <p:cNvGrpSpPr/>
          <p:nvPr userDrawn="1"/>
        </p:nvGrpSpPr>
        <p:grpSpPr>
          <a:xfrm>
            <a:off x="12284419" y="0"/>
            <a:ext cx="1151787" cy="6858000"/>
            <a:chOff x="12284419" y="0"/>
            <a:chExt cx="1151787" cy="9148820"/>
          </a:xfrm>
        </p:grpSpPr>
        <p:grpSp>
          <p:nvGrpSpPr>
            <p:cNvPr id="1059" name="Group 1058">
              <a:extLst>
                <a:ext uri="{FF2B5EF4-FFF2-40B4-BE49-F238E27FC236}">
                  <a16:creationId xmlns:a16="http://schemas.microsoft.com/office/drawing/2014/main" id="{DA14F026-6B88-2DE3-7724-F8A30A01881E}"/>
                </a:ext>
              </a:extLst>
            </p:cNvPr>
            <p:cNvGrpSpPr/>
            <p:nvPr userDrawn="1"/>
          </p:nvGrpSpPr>
          <p:grpSpPr>
            <a:xfrm>
              <a:off x="12287924" y="4594589"/>
              <a:ext cx="1148282" cy="4554231"/>
              <a:chOff x="12286299" y="4581643"/>
              <a:chExt cx="1148282" cy="4554231"/>
            </a:xfrm>
          </p:grpSpPr>
          <p:sp>
            <p:nvSpPr>
              <p:cNvPr id="1031" name="Rectangle 1030">
                <a:extLst>
                  <a:ext uri="{FF2B5EF4-FFF2-40B4-BE49-F238E27FC236}">
                    <a16:creationId xmlns:a16="http://schemas.microsoft.com/office/drawing/2014/main" id="{77755619-334F-E376-C4D7-E78453CA409A}"/>
                  </a:ext>
                </a:extLst>
              </p:cNvPr>
              <p:cNvSpPr/>
              <p:nvPr userDrawn="1"/>
            </p:nvSpPr>
            <p:spPr bwMode="auto">
              <a:xfrm rot="5400000">
                <a:off x="12739099" y="5004161"/>
                <a:ext cx="1118000" cy="272964"/>
              </a:xfrm>
              <a:prstGeom prst="rect">
                <a:avLst/>
              </a:prstGeom>
              <a:solidFill>
                <a:srgbClr val="FFB900"/>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algn="l" defTabSz="932472" fontAlgn="base">
                  <a:lnSpc>
                    <a:spcPct val="90000"/>
                  </a:lnSpc>
                  <a:spcBef>
                    <a:spcPct val="0"/>
                  </a:spcBef>
                  <a:spcAft>
                    <a:spcPct val="0"/>
                  </a:spcAft>
                </a:pPr>
                <a:r>
                  <a:rPr lang="en-US" sz="600" b="0" i="0">
                    <a:solidFill>
                      <a:schemeClr val="tx1"/>
                    </a:solidFill>
                    <a:latin typeface="+mj-lt"/>
                    <a:ea typeface="Segoe UI" pitchFamily="34" charset="0"/>
                    <a:cs typeface="Segoe Sans Text" pitchFamily="2" charset="0"/>
                  </a:rPr>
                  <a:t>Yellow</a:t>
                </a:r>
              </a:p>
              <a:p>
                <a:pPr algn="l" defTabSz="932472" fontAlgn="base">
                  <a:lnSpc>
                    <a:spcPct val="90000"/>
                  </a:lnSpc>
                  <a:spcBef>
                    <a:spcPct val="0"/>
                  </a:spcBef>
                  <a:spcAft>
                    <a:spcPct val="0"/>
                  </a:spcAft>
                </a:pPr>
                <a:r>
                  <a:rPr lang="en-US" sz="600" b="0" i="0">
                    <a:solidFill>
                      <a:schemeClr val="tx1"/>
                    </a:solidFill>
                    <a:ea typeface="Segoe UI" pitchFamily="34" charset="0"/>
                    <a:cs typeface="Segoe Sans Text" pitchFamily="2" charset="0"/>
                  </a:rPr>
                  <a:t>FFB900</a:t>
                </a:r>
              </a:p>
            </p:txBody>
          </p:sp>
          <p:sp>
            <p:nvSpPr>
              <p:cNvPr id="1032" name="Rectangle 1031">
                <a:extLst>
                  <a:ext uri="{FF2B5EF4-FFF2-40B4-BE49-F238E27FC236}">
                    <a16:creationId xmlns:a16="http://schemas.microsoft.com/office/drawing/2014/main" id="{EF022541-AC41-17C4-DFE9-2F265CFD7BED}"/>
                  </a:ext>
                </a:extLst>
              </p:cNvPr>
              <p:cNvSpPr/>
              <p:nvPr userDrawn="1"/>
            </p:nvSpPr>
            <p:spPr bwMode="auto">
              <a:xfrm rot="5400000">
                <a:off x="12447327" y="5004161"/>
                <a:ext cx="1118000" cy="272964"/>
              </a:xfrm>
              <a:prstGeom prst="rect">
                <a:avLst/>
              </a:prstGeom>
              <a:gradFill flip="none" rotWithShape="1">
                <a:gsLst>
                  <a:gs pos="0">
                    <a:srgbClr val="FFB900"/>
                  </a:gs>
                  <a:gs pos="100000">
                    <a:srgbClr val="FFB3BB"/>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lvl="0" defTabSz="932472" fontAlgn="base">
                  <a:lnSpc>
                    <a:spcPct val="90000"/>
                  </a:lnSpc>
                  <a:spcBef>
                    <a:spcPct val="0"/>
                  </a:spcBef>
                  <a:spcAft>
                    <a:spcPct val="0"/>
                  </a:spcAft>
                </a:pPr>
                <a:endParaRPr lang="en-US" sz="600" b="0" i="0">
                  <a:solidFill>
                    <a:srgbClr val="FFFFFF"/>
                  </a:solidFill>
                  <a:ea typeface="Segoe UI" pitchFamily="34" charset="0"/>
                  <a:cs typeface="Segoe Sans Text" pitchFamily="2" charset="0"/>
                </a:endParaRPr>
              </a:p>
            </p:txBody>
          </p:sp>
          <p:sp>
            <p:nvSpPr>
              <p:cNvPr id="1033" name="Rectangle 1032">
                <a:extLst>
                  <a:ext uri="{FF2B5EF4-FFF2-40B4-BE49-F238E27FC236}">
                    <a16:creationId xmlns:a16="http://schemas.microsoft.com/office/drawing/2014/main" id="{A35A3EB3-FA4E-1E42-4997-546FA5609271}"/>
                  </a:ext>
                </a:extLst>
              </p:cNvPr>
              <p:cNvSpPr/>
              <p:nvPr userDrawn="1"/>
            </p:nvSpPr>
            <p:spPr bwMode="auto">
              <a:xfrm rot="5400000">
                <a:off x="12155554" y="5004161"/>
                <a:ext cx="1118000" cy="272964"/>
              </a:xfrm>
              <a:prstGeom prst="rect">
                <a:avLst/>
              </a:prstGeom>
              <a:solidFill>
                <a:srgbClr val="8DE97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algn="l" defTabSz="932472" fontAlgn="base">
                  <a:lnSpc>
                    <a:spcPct val="90000"/>
                  </a:lnSpc>
                  <a:spcBef>
                    <a:spcPct val="0"/>
                  </a:spcBef>
                  <a:spcAft>
                    <a:spcPct val="0"/>
                  </a:spcAft>
                </a:pPr>
                <a:r>
                  <a:rPr lang="en-US" sz="600" b="0" i="0">
                    <a:solidFill>
                      <a:schemeClr val="tx1"/>
                    </a:solidFill>
                    <a:latin typeface="+mj-lt"/>
                    <a:ea typeface="Segoe UI" pitchFamily="34" charset="0"/>
                    <a:cs typeface="Segoe Sans Text" pitchFamily="2" charset="0"/>
                  </a:rPr>
                  <a:t>Green</a:t>
                </a:r>
              </a:p>
              <a:p>
                <a:pPr algn="l" defTabSz="932472" fontAlgn="base">
                  <a:lnSpc>
                    <a:spcPct val="90000"/>
                  </a:lnSpc>
                  <a:spcBef>
                    <a:spcPct val="0"/>
                  </a:spcBef>
                  <a:spcAft>
                    <a:spcPct val="0"/>
                  </a:spcAft>
                </a:pPr>
                <a:r>
                  <a:rPr lang="en-US" sz="600" b="0" i="0">
                    <a:solidFill>
                      <a:schemeClr val="tx1"/>
                    </a:solidFill>
                    <a:ea typeface="Segoe UI" pitchFamily="34" charset="0"/>
                    <a:cs typeface="Segoe Sans Text" pitchFamily="2" charset="0"/>
                  </a:rPr>
                  <a:t>#8DE971</a:t>
                </a:r>
              </a:p>
            </p:txBody>
          </p:sp>
          <p:sp>
            <p:nvSpPr>
              <p:cNvPr id="1034" name="Rectangle 1033">
                <a:extLst>
                  <a:ext uri="{FF2B5EF4-FFF2-40B4-BE49-F238E27FC236}">
                    <a16:creationId xmlns:a16="http://schemas.microsoft.com/office/drawing/2014/main" id="{4ADB3F7A-87A6-EC27-1F9D-EED3B2BC657A}"/>
                  </a:ext>
                </a:extLst>
              </p:cNvPr>
              <p:cNvSpPr/>
              <p:nvPr userDrawn="1"/>
            </p:nvSpPr>
            <p:spPr bwMode="auto">
              <a:xfrm rot="5400000">
                <a:off x="11863781" y="5004161"/>
                <a:ext cx="1118000" cy="272964"/>
              </a:xfrm>
              <a:prstGeom prst="rect">
                <a:avLst/>
              </a:prstGeom>
              <a:gradFill flip="none" rotWithShape="1">
                <a:gsLst>
                  <a:gs pos="0">
                    <a:srgbClr val="8DE971"/>
                  </a:gs>
                  <a:gs pos="100000">
                    <a:srgbClr val="49C5B1"/>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lvl="0" defTabSz="932472" fontAlgn="base">
                  <a:lnSpc>
                    <a:spcPct val="90000"/>
                  </a:lnSpc>
                  <a:spcBef>
                    <a:spcPct val="0"/>
                  </a:spcBef>
                  <a:spcAft>
                    <a:spcPct val="0"/>
                  </a:spcAft>
                </a:pPr>
                <a:endParaRPr lang="en-US" sz="600" b="0" i="0">
                  <a:solidFill>
                    <a:srgbClr val="FFFFFF"/>
                  </a:solidFill>
                  <a:ea typeface="Segoe UI" pitchFamily="34" charset="0"/>
                  <a:cs typeface="Segoe Sans Text" pitchFamily="2" charset="0"/>
                </a:endParaRPr>
              </a:p>
            </p:txBody>
          </p:sp>
          <p:sp>
            <p:nvSpPr>
              <p:cNvPr id="1036" name="Rectangle 1035">
                <a:extLst>
                  <a:ext uri="{FF2B5EF4-FFF2-40B4-BE49-F238E27FC236}">
                    <a16:creationId xmlns:a16="http://schemas.microsoft.com/office/drawing/2014/main" id="{72738B9E-3936-36CC-1A1C-5EE59125D6C6}"/>
                  </a:ext>
                </a:extLst>
              </p:cNvPr>
              <p:cNvSpPr/>
              <p:nvPr userDrawn="1"/>
            </p:nvSpPr>
            <p:spPr bwMode="auto">
              <a:xfrm rot="5400000">
                <a:off x="12739099" y="6149572"/>
                <a:ext cx="1118000" cy="272964"/>
              </a:xfrm>
              <a:prstGeom prst="rect">
                <a:avLst/>
              </a:prstGeom>
              <a:solidFill>
                <a:srgbClr val="FFB3BB"/>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algn="l" defTabSz="932472" fontAlgn="base">
                  <a:lnSpc>
                    <a:spcPct val="90000"/>
                  </a:lnSpc>
                  <a:spcBef>
                    <a:spcPct val="0"/>
                  </a:spcBef>
                  <a:spcAft>
                    <a:spcPct val="0"/>
                  </a:spcAft>
                </a:pPr>
                <a:r>
                  <a:rPr lang="en-US" sz="600" b="0" i="0">
                    <a:solidFill>
                      <a:schemeClr val="tx1"/>
                    </a:solidFill>
                    <a:latin typeface="+mj-lt"/>
                    <a:ea typeface="Segoe UI" pitchFamily="34" charset="0"/>
                    <a:cs typeface="Segoe Sans Text" pitchFamily="2" charset="0"/>
                  </a:rPr>
                  <a:t>Light Red</a:t>
                </a:r>
              </a:p>
              <a:p>
                <a:pPr algn="l" defTabSz="932472" fontAlgn="base">
                  <a:lnSpc>
                    <a:spcPct val="90000"/>
                  </a:lnSpc>
                  <a:spcBef>
                    <a:spcPct val="0"/>
                  </a:spcBef>
                  <a:spcAft>
                    <a:spcPct val="0"/>
                  </a:spcAft>
                </a:pPr>
                <a:r>
                  <a:rPr lang="en-US" sz="600" b="0" i="0">
                    <a:solidFill>
                      <a:schemeClr val="tx1"/>
                    </a:solidFill>
                    <a:ea typeface="Segoe UI" pitchFamily="34" charset="0"/>
                    <a:cs typeface="Segoe Sans Text" pitchFamily="2" charset="0"/>
                  </a:rPr>
                  <a:t>#FFB3BB</a:t>
                </a:r>
              </a:p>
            </p:txBody>
          </p:sp>
          <p:sp>
            <p:nvSpPr>
              <p:cNvPr id="1037" name="Rectangle 1036">
                <a:extLst>
                  <a:ext uri="{FF2B5EF4-FFF2-40B4-BE49-F238E27FC236}">
                    <a16:creationId xmlns:a16="http://schemas.microsoft.com/office/drawing/2014/main" id="{9DD89160-DA94-DB21-34C3-9B0A26DC202F}"/>
                  </a:ext>
                </a:extLst>
              </p:cNvPr>
              <p:cNvSpPr/>
              <p:nvPr userDrawn="1"/>
            </p:nvSpPr>
            <p:spPr bwMode="auto">
              <a:xfrm rot="5400000">
                <a:off x="12447327" y="6149572"/>
                <a:ext cx="1118000" cy="272964"/>
              </a:xfrm>
              <a:prstGeom prst="rect">
                <a:avLst/>
              </a:prstGeom>
              <a:gradFill flip="none" rotWithShape="1">
                <a:gsLst>
                  <a:gs pos="0">
                    <a:srgbClr val="FFB3BB"/>
                  </a:gs>
                  <a:gs pos="100000">
                    <a:srgbClr val="D59ED7"/>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lvl="0" defTabSz="932472" fontAlgn="base">
                  <a:lnSpc>
                    <a:spcPct val="90000"/>
                  </a:lnSpc>
                  <a:spcBef>
                    <a:spcPct val="0"/>
                  </a:spcBef>
                  <a:spcAft>
                    <a:spcPct val="0"/>
                  </a:spcAft>
                </a:pPr>
                <a:endParaRPr lang="en-US" sz="600" b="0" i="0">
                  <a:solidFill>
                    <a:srgbClr val="FFFFFF"/>
                  </a:solidFill>
                  <a:ea typeface="Segoe UI" pitchFamily="34" charset="0"/>
                  <a:cs typeface="Segoe Sans Text" pitchFamily="2" charset="0"/>
                </a:endParaRPr>
              </a:p>
            </p:txBody>
          </p:sp>
          <p:sp>
            <p:nvSpPr>
              <p:cNvPr id="1038" name="Rectangle 1037">
                <a:extLst>
                  <a:ext uri="{FF2B5EF4-FFF2-40B4-BE49-F238E27FC236}">
                    <a16:creationId xmlns:a16="http://schemas.microsoft.com/office/drawing/2014/main" id="{955D4B1B-D65A-5C3F-5E4A-84B8CDBD73B7}"/>
                  </a:ext>
                </a:extLst>
              </p:cNvPr>
              <p:cNvSpPr/>
              <p:nvPr userDrawn="1"/>
            </p:nvSpPr>
            <p:spPr bwMode="auto">
              <a:xfrm rot="5400000">
                <a:off x="12155554" y="6149572"/>
                <a:ext cx="1118000" cy="272964"/>
              </a:xfrm>
              <a:prstGeom prst="rect">
                <a:avLst/>
              </a:prstGeom>
              <a:solidFill>
                <a:srgbClr val="49C5B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algn="l" defTabSz="932472" fontAlgn="base">
                  <a:lnSpc>
                    <a:spcPct val="90000"/>
                  </a:lnSpc>
                  <a:spcBef>
                    <a:spcPct val="0"/>
                  </a:spcBef>
                  <a:spcAft>
                    <a:spcPct val="0"/>
                  </a:spcAft>
                </a:pPr>
                <a:r>
                  <a:rPr lang="en-US" sz="600" b="0" i="0">
                    <a:solidFill>
                      <a:schemeClr val="tx1"/>
                    </a:solidFill>
                    <a:latin typeface="+mj-lt"/>
                    <a:ea typeface="Segoe UI" pitchFamily="34" charset="0"/>
                    <a:cs typeface="Segoe Sans Text" pitchFamily="2" charset="0"/>
                  </a:rPr>
                  <a:t>Teal</a:t>
                </a:r>
              </a:p>
              <a:p>
                <a:pPr algn="l" defTabSz="932472" fontAlgn="base">
                  <a:lnSpc>
                    <a:spcPct val="90000"/>
                  </a:lnSpc>
                  <a:spcBef>
                    <a:spcPct val="0"/>
                  </a:spcBef>
                  <a:spcAft>
                    <a:spcPct val="0"/>
                  </a:spcAft>
                </a:pPr>
                <a:r>
                  <a:rPr lang="en-US" sz="600" b="0" i="0">
                    <a:solidFill>
                      <a:schemeClr val="tx1"/>
                    </a:solidFill>
                    <a:ea typeface="Segoe UI" pitchFamily="34" charset="0"/>
                    <a:cs typeface="Segoe Sans Text" pitchFamily="2" charset="0"/>
                  </a:rPr>
                  <a:t>#49C5B1</a:t>
                </a:r>
              </a:p>
              <a:p>
                <a:pPr algn="l" defTabSz="932472" fontAlgn="base">
                  <a:lnSpc>
                    <a:spcPct val="90000"/>
                  </a:lnSpc>
                  <a:spcBef>
                    <a:spcPct val="0"/>
                  </a:spcBef>
                  <a:spcAft>
                    <a:spcPct val="0"/>
                  </a:spcAft>
                </a:pPr>
                <a:endParaRPr lang="en-US" sz="600" b="0" i="0">
                  <a:solidFill>
                    <a:srgbClr val="FFFFFF"/>
                  </a:solidFill>
                  <a:ea typeface="Segoe UI" pitchFamily="34" charset="0"/>
                  <a:cs typeface="Segoe Sans Text" pitchFamily="2" charset="0"/>
                </a:endParaRPr>
              </a:p>
            </p:txBody>
          </p:sp>
          <p:sp>
            <p:nvSpPr>
              <p:cNvPr id="1039" name="Rectangle 1038">
                <a:extLst>
                  <a:ext uri="{FF2B5EF4-FFF2-40B4-BE49-F238E27FC236}">
                    <a16:creationId xmlns:a16="http://schemas.microsoft.com/office/drawing/2014/main" id="{760370DD-C5C3-82BE-24FC-C2151A8C01B4}"/>
                  </a:ext>
                </a:extLst>
              </p:cNvPr>
              <p:cNvSpPr/>
              <p:nvPr userDrawn="1"/>
            </p:nvSpPr>
            <p:spPr bwMode="auto">
              <a:xfrm rot="5400000">
                <a:off x="11863781" y="6149572"/>
                <a:ext cx="1118000" cy="272964"/>
              </a:xfrm>
              <a:prstGeom prst="rect">
                <a:avLst/>
              </a:prstGeom>
              <a:gradFill flip="none" rotWithShape="1">
                <a:gsLst>
                  <a:gs pos="0">
                    <a:srgbClr val="49C5B1"/>
                  </a:gs>
                  <a:gs pos="100000">
                    <a:srgbClr val="8DC8E8"/>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lvl="0" defTabSz="932472" fontAlgn="base">
                  <a:lnSpc>
                    <a:spcPct val="90000"/>
                  </a:lnSpc>
                  <a:spcBef>
                    <a:spcPct val="0"/>
                  </a:spcBef>
                  <a:spcAft>
                    <a:spcPct val="0"/>
                  </a:spcAft>
                </a:pPr>
                <a:endParaRPr lang="en-US" sz="600" b="0" i="0">
                  <a:solidFill>
                    <a:srgbClr val="FFFFFF"/>
                  </a:solidFill>
                  <a:ea typeface="Segoe UI" pitchFamily="34" charset="0"/>
                  <a:cs typeface="Segoe Sans Text" pitchFamily="2" charset="0"/>
                </a:endParaRPr>
              </a:p>
            </p:txBody>
          </p:sp>
          <p:sp>
            <p:nvSpPr>
              <p:cNvPr id="1041" name="Rectangle 1040">
                <a:extLst>
                  <a:ext uri="{FF2B5EF4-FFF2-40B4-BE49-F238E27FC236}">
                    <a16:creationId xmlns:a16="http://schemas.microsoft.com/office/drawing/2014/main" id="{4FB77119-9413-4FDE-AD51-200C7A867CB3}"/>
                  </a:ext>
                </a:extLst>
              </p:cNvPr>
              <p:cNvSpPr/>
              <p:nvPr userDrawn="1"/>
            </p:nvSpPr>
            <p:spPr bwMode="auto">
              <a:xfrm rot="5400000">
                <a:off x="12739099" y="7294982"/>
                <a:ext cx="1118000" cy="272964"/>
              </a:xfrm>
              <a:prstGeom prst="rect">
                <a:avLst/>
              </a:prstGeom>
              <a:solidFill>
                <a:srgbClr val="D59ED7"/>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algn="l" defTabSz="932472" fontAlgn="base">
                  <a:lnSpc>
                    <a:spcPct val="90000"/>
                  </a:lnSpc>
                  <a:spcBef>
                    <a:spcPct val="0"/>
                  </a:spcBef>
                  <a:spcAft>
                    <a:spcPct val="0"/>
                  </a:spcAft>
                </a:pPr>
                <a:r>
                  <a:rPr lang="en-US" sz="600" b="0" i="0" err="1">
                    <a:solidFill>
                      <a:schemeClr val="tx1"/>
                    </a:solidFill>
                    <a:latin typeface="+mj-lt"/>
                    <a:ea typeface="Segoe UI" pitchFamily="34" charset="0"/>
                    <a:cs typeface="Segoe Sans Text" pitchFamily="2" charset="0"/>
                  </a:rPr>
                  <a:t>Ligh</a:t>
                </a:r>
                <a:r>
                  <a:rPr lang="en-US" sz="600" b="0" i="0">
                    <a:solidFill>
                      <a:schemeClr val="tx1"/>
                    </a:solidFill>
                    <a:latin typeface="+mj-lt"/>
                    <a:ea typeface="Segoe UI" pitchFamily="34" charset="0"/>
                    <a:cs typeface="Segoe Sans Text" pitchFamily="2" charset="0"/>
                  </a:rPr>
                  <a:t> Magenta</a:t>
                </a:r>
              </a:p>
              <a:p>
                <a:pPr algn="l" defTabSz="932472" fontAlgn="base">
                  <a:lnSpc>
                    <a:spcPct val="90000"/>
                  </a:lnSpc>
                  <a:spcBef>
                    <a:spcPct val="0"/>
                  </a:spcBef>
                  <a:spcAft>
                    <a:spcPct val="0"/>
                  </a:spcAft>
                </a:pPr>
                <a:r>
                  <a:rPr lang="en-US" sz="600" b="0" i="0">
                    <a:solidFill>
                      <a:schemeClr val="tx1"/>
                    </a:solidFill>
                    <a:ea typeface="Segoe UI" pitchFamily="34" charset="0"/>
                    <a:cs typeface="Segoe Sans Text" pitchFamily="2" charset="0"/>
                  </a:rPr>
                  <a:t>#D59ED7</a:t>
                </a:r>
              </a:p>
            </p:txBody>
          </p:sp>
          <p:sp>
            <p:nvSpPr>
              <p:cNvPr id="1042" name="Rectangle 1041">
                <a:extLst>
                  <a:ext uri="{FF2B5EF4-FFF2-40B4-BE49-F238E27FC236}">
                    <a16:creationId xmlns:a16="http://schemas.microsoft.com/office/drawing/2014/main" id="{F02D4CAF-BF9E-9BB6-9D0C-C13B700BBC0C}"/>
                  </a:ext>
                </a:extLst>
              </p:cNvPr>
              <p:cNvSpPr/>
              <p:nvPr userDrawn="1"/>
            </p:nvSpPr>
            <p:spPr bwMode="auto">
              <a:xfrm rot="5400000">
                <a:off x="12447327" y="7294982"/>
                <a:ext cx="1118000" cy="272964"/>
              </a:xfrm>
              <a:prstGeom prst="rect">
                <a:avLst/>
              </a:prstGeom>
              <a:gradFill flip="none" rotWithShape="1">
                <a:gsLst>
                  <a:gs pos="0">
                    <a:srgbClr val="D59ED7"/>
                  </a:gs>
                  <a:gs pos="100000">
                    <a:srgbClr val="C03BC4"/>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lvl="0" defTabSz="932472" fontAlgn="base">
                  <a:lnSpc>
                    <a:spcPct val="90000"/>
                  </a:lnSpc>
                  <a:spcBef>
                    <a:spcPct val="0"/>
                  </a:spcBef>
                  <a:spcAft>
                    <a:spcPct val="0"/>
                  </a:spcAft>
                </a:pPr>
                <a:endParaRPr lang="en-US" sz="600" b="0" i="0">
                  <a:solidFill>
                    <a:srgbClr val="FFFFFF"/>
                  </a:solidFill>
                  <a:ea typeface="Segoe UI" pitchFamily="34" charset="0"/>
                  <a:cs typeface="Segoe Sans Text" pitchFamily="2" charset="0"/>
                </a:endParaRPr>
              </a:p>
            </p:txBody>
          </p:sp>
          <p:sp>
            <p:nvSpPr>
              <p:cNvPr id="1043" name="Rectangle 1042">
                <a:extLst>
                  <a:ext uri="{FF2B5EF4-FFF2-40B4-BE49-F238E27FC236}">
                    <a16:creationId xmlns:a16="http://schemas.microsoft.com/office/drawing/2014/main" id="{E1A6D8B9-7007-0EA3-570E-1FBFCA0E9246}"/>
                  </a:ext>
                </a:extLst>
              </p:cNvPr>
              <p:cNvSpPr/>
              <p:nvPr userDrawn="1"/>
            </p:nvSpPr>
            <p:spPr bwMode="auto">
              <a:xfrm rot="5400000">
                <a:off x="12155554" y="7294982"/>
                <a:ext cx="1118000" cy="272964"/>
              </a:xfrm>
              <a:prstGeom prst="rect">
                <a:avLst/>
              </a:prstGeom>
              <a:solidFill>
                <a:srgbClr val="8DC8E8"/>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algn="l" defTabSz="932472" fontAlgn="base">
                  <a:lnSpc>
                    <a:spcPct val="90000"/>
                  </a:lnSpc>
                  <a:spcBef>
                    <a:spcPct val="0"/>
                  </a:spcBef>
                  <a:spcAft>
                    <a:spcPct val="0"/>
                  </a:spcAft>
                </a:pPr>
                <a:r>
                  <a:rPr lang="en-US" sz="600" b="0" i="0">
                    <a:solidFill>
                      <a:schemeClr val="tx1"/>
                    </a:solidFill>
                    <a:latin typeface="+mj-lt"/>
                    <a:ea typeface="Segoe UI" pitchFamily="34" charset="0"/>
                    <a:cs typeface="Segoe Sans Text" pitchFamily="2" charset="0"/>
                  </a:rPr>
                  <a:t>Light Blue</a:t>
                </a:r>
              </a:p>
              <a:p>
                <a:pPr algn="l" defTabSz="932472" fontAlgn="base">
                  <a:lnSpc>
                    <a:spcPct val="90000"/>
                  </a:lnSpc>
                  <a:spcBef>
                    <a:spcPct val="0"/>
                  </a:spcBef>
                  <a:spcAft>
                    <a:spcPct val="0"/>
                  </a:spcAft>
                </a:pPr>
                <a:r>
                  <a:rPr lang="en-US" sz="600" b="0" i="0">
                    <a:solidFill>
                      <a:schemeClr val="tx1"/>
                    </a:solidFill>
                    <a:ea typeface="Segoe UI" pitchFamily="34" charset="0"/>
                    <a:cs typeface="Segoe Sans Text" pitchFamily="2" charset="0"/>
                  </a:rPr>
                  <a:t>#8DC8E8</a:t>
                </a:r>
              </a:p>
            </p:txBody>
          </p:sp>
          <p:sp>
            <p:nvSpPr>
              <p:cNvPr id="1044" name="Rectangle 1043">
                <a:extLst>
                  <a:ext uri="{FF2B5EF4-FFF2-40B4-BE49-F238E27FC236}">
                    <a16:creationId xmlns:a16="http://schemas.microsoft.com/office/drawing/2014/main" id="{1AA3819D-AC47-23FC-4EE6-9DC05038CFE0}"/>
                  </a:ext>
                </a:extLst>
              </p:cNvPr>
              <p:cNvSpPr/>
              <p:nvPr userDrawn="1"/>
            </p:nvSpPr>
            <p:spPr bwMode="auto">
              <a:xfrm rot="5400000">
                <a:off x="11863781" y="7294982"/>
                <a:ext cx="1118000" cy="272964"/>
              </a:xfrm>
              <a:prstGeom prst="rect">
                <a:avLst/>
              </a:prstGeom>
              <a:gradFill flip="none" rotWithShape="1">
                <a:gsLst>
                  <a:gs pos="0">
                    <a:srgbClr val="8DC8E8"/>
                  </a:gs>
                  <a:gs pos="100000">
                    <a:srgbClr val="0078D4"/>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lvl="0" defTabSz="932472" fontAlgn="base">
                  <a:lnSpc>
                    <a:spcPct val="90000"/>
                  </a:lnSpc>
                  <a:spcBef>
                    <a:spcPct val="0"/>
                  </a:spcBef>
                  <a:spcAft>
                    <a:spcPct val="0"/>
                  </a:spcAft>
                </a:pPr>
                <a:endParaRPr lang="en-US" sz="600" b="0" i="0">
                  <a:solidFill>
                    <a:srgbClr val="FFFFFF"/>
                  </a:solidFill>
                  <a:ea typeface="Segoe UI" pitchFamily="34" charset="0"/>
                  <a:cs typeface="Segoe Sans Text" pitchFamily="2" charset="0"/>
                </a:endParaRPr>
              </a:p>
            </p:txBody>
          </p:sp>
          <p:sp>
            <p:nvSpPr>
              <p:cNvPr id="1046" name="Rectangle 1045">
                <a:extLst>
                  <a:ext uri="{FF2B5EF4-FFF2-40B4-BE49-F238E27FC236}">
                    <a16:creationId xmlns:a16="http://schemas.microsoft.com/office/drawing/2014/main" id="{A32D14FA-2BD4-6F8A-51CB-D27B316D6C46}"/>
                  </a:ext>
                </a:extLst>
              </p:cNvPr>
              <p:cNvSpPr/>
              <p:nvPr userDrawn="1"/>
            </p:nvSpPr>
            <p:spPr bwMode="auto">
              <a:xfrm rot="5400000">
                <a:off x="12739099" y="8440392"/>
                <a:ext cx="1118000" cy="272964"/>
              </a:xfrm>
              <a:prstGeom prst="rect">
                <a:avLst/>
              </a:prstGeom>
              <a:solidFill>
                <a:srgbClr val="C03BC4"/>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algn="l" defTabSz="932472" fontAlgn="base">
                  <a:lnSpc>
                    <a:spcPct val="90000"/>
                  </a:lnSpc>
                  <a:spcBef>
                    <a:spcPct val="0"/>
                  </a:spcBef>
                  <a:spcAft>
                    <a:spcPct val="0"/>
                  </a:spcAft>
                </a:pPr>
                <a:r>
                  <a:rPr lang="en-US" sz="600" b="0" i="0">
                    <a:solidFill>
                      <a:srgbClr val="FFFFFF"/>
                    </a:solidFill>
                    <a:ea typeface="Segoe UI" pitchFamily="34" charset="0"/>
                    <a:cs typeface="Segoe Sans Text" pitchFamily="2" charset="0"/>
                  </a:rPr>
                  <a:t>Magenta</a:t>
                </a:r>
              </a:p>
              <a:p>
                <a:pPr algn="l" defTabSz="932472" fontAlgn="base">
                  <a:lnSpc>
                    <a:spcPct val="90000"/>
                  </a:lnSpc>
                  <a:spcBef>
                    <a:spcPct val="0"/>
                  </a:spcBef>
                  <a:spcAft>
                    <a:spcPct val="0"/>
                  </a:spcAft>
                </a:pPr>
                <a:r>
                  <a:rPr lang="en-US" sz="600" b="0" i="0">
                    <a:solidFill>
                      <a:srgbClr val="FFFFFF"/>
                    </a:solidFill>
                    <a:ea typeface="Segoe UI" pitchFamily="34" charset="0"/>
                    <a:cs typeface="Segoe Sans Text" pitchFamily="2" charset="0"/>
                  </a:rPr>
                  <a:t>#C03BC4</a:t>
                </a:r>
              </a:p>
            </p:txBody>
          </p:sp>
          <p:sp>
            <p:nvSpPr>
              <p:cNvPr id="1047" name="Rectangle 1046">
                <a:extLst>
                  <a:ext uri="{FF2B5EF4-FFF2-40B4-BE49-F238E27FC236}">
                    <a16:creationId xmlns:a16="http://schemas.microsoft.com/office/drawing/2014/main" id="{E19A6AA5-E2FB-7CCF-DC53-F78AE2C2E221}"/>
                  </a:ext>
                </a:extLst>
              </p:cNvPr>
              <p:cNvSpPr/>
              <p:nvPr userDrawn="1"/>
            </p:nvSpPr>
            <p:spPr bwMode="auto">
              <a:xfrm rot="5400000">
                <a:off x="12447327" y="8440392"/>
                <a:ext cx="1118000" cy="272964"/>
              </a:xfrm>
              <a:prstGeom prst="rect">
                <a:avLst/>
              </a:prstGeom>
              <a:gradFill flip="none" rotWithShape="1">
                <a:gsLst>
                  <a:gs pos="0">
                    <a:srgbClr val="C03BC4"/>
                  </a:gs>
                  <a:gs pos="100000">
                    <a:schemeClr val="accent1"/>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lvl="0" defTabSz="932472" fontAlgn="base">
                  <a:lnSpc>
                    <a:spcPct val="90000"/>
                  </a:lnSpc>
                  <a:spcBef>
                    <a:spcPct val="0"/>
                  </a:spcBef>
                  <a:spcAft>
                    <a:spcPct val="0"/>
                  </a:spcAft>
                </a:pPr>
                <a:endParaRPr lang="en-US" sz="600" b="0" i="0">
                  <a:solidFill>
                    <a:srgbClr val="FFFFFF"/>
                  </a:solidFill>
                  <a:ea typeface="Segoe UI" pitchFamily="34" charset="0"/>
                  <a:cs typeface="Segoe Sans Text" pitchFamily="2" charset="0"/>
                </a:endParaRPr>
              </a:p>
            </p:txBody>
          </p:sp>
          <p:sp>
            <p:nvSpPr>
              <p:cNvPr id="1048" name="Rectangle 1047">
                <a:extLst>
                  <a:ext uri="{FF2B5EF4-FFF2-40B4-BE49-F238E27FC236}">
                    <a16:creationId xmlns:a16="http://schemas.microsoft.com/office/drawing/2014/main" id="{4C62D0C4-F822-0169-FA8D-0FFE4875193D}"/>
                  </a:ext>
                </a:extLst>
              </p:cNvPr>
              <p:cNvSpPr/>
              <p:nvPr userDrawn="1"/>
            </p:nvSpPr>
            <p:spPr bwMode="auto">
              <a:xfrm rot="5400000">
                <a:off x="12155554" y="8440392"/>
                <a:ext cx="1118000" cy="272964"/>
              </a:xfrm>
              <a:prstGeom prst="rect">
                <a:avLst/>
              </a:prstGeom>
              <a:solidFill>
                <a:srgbClr val="0078D4"/>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algn="l" defTabSz="932472" fontAlgn="base">
                  <a:lnSpc>
                    <a:spcPct val="90000"/>
                  </a:lnSpc>
                  <a:spcBef>
                    <a:spcPct val="0"/>
                  </a:spcBef>
                  <a:spcAft>
                    <a:spcPct val="0"/>
                  </a:spcAft>
                </a:pPr>
                <a:r>
                  <a:rPr lang="en-US" sz="600" b="0" i="0">
                    <a:solidFill>
                      <a:srgbClr val="FFFFFF"/>
                    </a:solidFill>
                    <a:ea typeface="Segoe UI" pitchFamily="34" charset="0"/>
                    <a:cs typeface="Segoe Sans Text" pitchFamily="2" charset="0"/>
                  </a:rPr>
                  <a:t>Blue</a:t>
                </a:r>
              </a:p>
              <a:p>
                <a:pPr algn="l" defTabSz="932472" fontAlgn="base">
                  <a:lnSpc>
                    <a:spcPct val="90000"/>
                  </a:lnSpc>
                  <a:spcBef>
                    <a:spcPct val="0"/>
                  </a:spcBef>
                  <a:spcAft>
                    <a:spcPct val="0"/>
                  </a:spcAft>
                </a:pPr>
                <a:r>
                  <a:rPr lang="en-US" sz="600" b="0" i="0">
                    <a:solidFill>
                      <a:srgbClr val="FFFFFF"/>
                    </a:solidFill>
                    <a:ea typeface="Segoe UI" pitchFamily="34" charset="0"/>
                    <a:cs typeface="Segoe Sans Text" pitchFamily="2" charset="0"/>
                  </a:rPr>
                  <a:t>#0078D4</a:t>
                </a:r>
              </a:p>
              <a:p>
                <a:pPr algn="l" defTabSz="932472" fontAlgn="base">
                  <a:lnSpc>
                    <a:spcPct val="90000"/>
                  </a:lnSpc>
                  <a:spcBef>
                    <a:spcPct val="0"/>
                  </a:spcBef>
                  <a:spcAft>
                    <a:spcPct val="0"/>
                  </a:spcAft>
                </a:pPr>
                <a:endParaRPr lang="en-US" sz="600" b="0" i="0">
                  <a:solidFill>
                    <a:srgbClr val="FFFFFF"/>
                  </a:solidFill>
                  <a:ea typeface="Segoe UI" pitchFamily="34" charset="0"/>
                  <a:cs typeface="Segoe Sans Text" pitchFamily="2" charset="0"/>
                </a:endParaRPr>
              </a:p>
            </p:txBody>
          </p:sp>
          <p:sp>
            <p:nvSpPr>
              <p:cNvPr id="1049" name="Rectangle 1048">
                <a:extLst>
                  <a:ext uri="{FF2B5EF4-FFF2-40B4-BE49-F238E27FC236}">
                    <a16:creationId xmlns:a16="http://schemas.microsoft.com/office/drawing/2014/main" id="{F942079C-E447-1F5A-94C3-127A2AE81BEA}"/>
                  </a:ext>
                </a:extLst>
              </p:cNvPr>
              <p:cNvSpPr/>
              <p:nvPr userDrawn="1"/>
            </p:nvSpPr>
            <p:spPr bwMode="auto">
              <a:xfrm rot="5400000">
                <a:off x="11863781" y="8440392"/>
                <a:ext cx="1118000" cy="272964"/>
              </a:xfrm>
              <a:prstGeom prst="rect">
                <a:avLst/>
              </a:prstGeom>
              <a:gradFill flip="none" rotWithShape="1">
                <a:gsLst>
                  <a:gs pos="0">
                    <a:srgbClr val="0078D4"/>
                  </a:gs>
                  <a:gs pos="100000">
                    <a:schemeClr val="accent1"/>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lvl="0" defTabSz="932472" fontAlgn="base">
                  <a:lnSpc>
                    <a:spcPct val="90000"/>
                  </a:lnSpc>
                  <a:spcBef>
                    <a:spcPct val="0"/>
                  </a:spcBef>
                  <a:spcAft>
                    <a:spcPct val="0"/>
                  </a:spcAft>
                </a:pPr>
                <a:endParaRPr lang="en-US" sz="600" b="0" i="0">
                  <a:solidFill>
                    <a:srgbClr val="FFFFFF"/>
                  </a:solidFill>
                  <a:ea typeface="Segoe UI" pitchFamily="34" charset="0"/>
                  <a:cs typeface="Segoe Sans Text" pitchFamily="2" charset="0"/>
                </a:endParaRPr>
              </a:p>
            </p:txBody>
          </p:sp>
        </p:grpSp>
        <p:grpSp>
          <p:nvGrpSpPr>
            <p:cNvPr id="1060" name="Group 1059">
              <a:extLst>
                <a:ext uri="{FF2B5EF4-FFF2-40B4-BE49-F238E27FC236}">
                  <a16:creationId xmlns:a16="http://schemas.microsoft.com/office/drawing/2014/main" id="{E3A47988-F90B-7E0B-07E4-6F4002EF4FF6}"/>
                </a:ext>
              </a:extLst>
            </p:cNvPr>
            <p:cNvGrpSpPr/>
            <p:nvPr userDrawn="1"/>
          </p:nvGrpSpPr>
          <p:grpSpPr>
            <a:xfrm>
              <a:off x="12284419" y="0"/>
              <a:ext cx="850611" cy="4554232"/>
              <a:chOff x="12583971" y="0"/>
              <a:chExt cx="850611" cy="4554232"/>
            </a:xfrm>
          </p:grpSpPr>
          <p:sp>
            <p:nvSpPr>
              <p:cNvPr id="53" name="Rectangle 52">
                <a:extLst>
                  <a:ext uri="{FF2B5EF4-FFF2-40B4-BE49-F238E27FC236}">
                    <a16:creationId xmlns:a16="http://schemas.microsoft.com/office/drawing/2014/main" id="{A81DD4E2-8E80-7B84-9624-12B76D31C20B}"/>
                  </a:ext>
                </a:extLst>
              </p:cNvPr>
              <p:cNvSpPr/>
              <p:nvPr userDrawn="1"/>
            </p:nvSpPr>
            <p:spPr bwMode="auto">
              <a:xfrm rot="5400000">
                <a:off x="12739099" y="3858750"/>
                <a:ext cx="1118000" cy="272964"/>
              </a:xfrm>
              <a:prstGeom prst="rect">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algn="l" defTabSz="932472" fontAlgn="base">
                  <a:lnSpc>
                    <a:spcPct val="90000"/>
                  </a:lnSpc>
                  <a:spcBef>
                    <a:spcPct val="0"/>
                  </a:spcBef>
                  <a:spcAft>
                    <a:spcPct val="0"/>
                  </a:spcAft>
                </a:pPr>
                <a:r>
                  <a:rPr lang="en-US" sz="600" b="0" i="0">
                    <a:solidFill>
                      <a:schemeClr val="bg1"/>
                    </a:solidFill>
                    <a:latin typeface="+mj-lt"/>
                    <a:ea typeface="Segoe UI" pitchFamily="34" charset="0"/>
                    <a:cs typeface="Segoe Sans Text" pitchFamily="2" charset="0"/>
                  </a:rPr>
                  <a:t>Teams Dark Purple</a:t>
                </a:r>
              </a:p>
              <a:p>
                <a:pPr algn="l" defTabSz="932472" fontAlgn="base">
                  <a:lnSpc>
                    <a:spcPct val="90000"/>
                  </a:lnSpc>
                  <a:spcBef>
                    <a:spcPct val="0"/>
                  </a:spcBef>
                  <a:spcAft>
                    <a:spcPct val="0"/>
                  </a:spcAft>
                </a:pPr>
                <a:r>
                  <a:rPr lang="en-US" sz="600" b="0" i="0">
                    <a:solidFill>
                      <a:schemeClr val="bg1"/>
                    </a:solidFill>
                    <a:ea typeface="Segoe UI" pitchFamily="34" charset="0"/>
                    <a:cs typeface="Segoe Sans Text" pitchFamily="2" charset="0"/>
                  </a:rPr>
                  <a:t>#444791</a:t>
                </a:r>
              </a:p>
            </p:txBody>
          </p:sp>
          <p:sp>
            <p:nvSpPr>
              <p:cNvPr id="54" name="Rectangle 53">
                <a:extLst>
                  <a:ext uri="{FF2B5EF4-FFF2-40B4-BE49-F238E27FC236}">
                    <a16:creationId xmlns:a16="http://schemas.microsoft.com/office/drawing/2014/main" id="{7C19CD7F-4BBE-716C-99EB-94695CCED9AD}"/>
                  </a:ext>
                </a:extLst>
              </p:cNvPr>
              <p:cNvSpPr/>
              <p:nvPr userDrawn="1"/>
            </p:nvSpPr>
            <p:spPr bwMode="auto">
              <a:xfrm rot="5400000">
                <a:off x="11874621" y="3286045"/>
                <a:ext cx="2263411" cy="272964"/>
              </a:xfrm>
              <a:prstGeom prst="rect">
                <a:avLst/>
              </a:prstGeom>
              <a:gradFill flip="none" rotWithShape="1">
                <a:gsLst>
                  <a:gs pos="0">
                    <a:schemeClr val="accent1"/>
                  </a:gs>
                  <a:gs pos="100000">
                    <a:schemeClr val="accent2"/>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lvl="0" defTabSz="932472" fontAlgn="base">
                  <a:lnSpc>
                    <a:spcPct val="90000"/>
                  </a:lnSpc>
                  <a:spcBef>
                    <a:spcPct val="0"/>
                  </a:spcBef>
                  <a:spcAft>
                    <a:spcPct val="0"/>
                  </a:spcAft>
                </a:pPr>
                <a:endParaRPr lang="en-US" sz="600" b="0" i="0">
                  <a:solidFill>
                    <a:srgbClr val="FFFFFF"/>
                  </a:solidFill>
                  <a:ea typeface="Segoe UI" pitchFamily="34" charset="0"/>
                  <a:cs typeface="Segoe Sans Text" pitchFamily="2" charset="0"/>
                </a:endParaRPr>
              </a:p>
            </p:txBody>
          </p:sp>
          <p:sp>
            <p:nvSpPr>
              <p:cNvPr id="60" name="Rectangle 59">
                <a:extLst>
                  <a:ext uri="{FF2B5EF4-FFF2-40B4-BE49-F238E27FC236}">
                    <a16:creationId xmlns:a16="http://schemas.microsoft.com/office/drawing/2014/main" id="{A74EAA1E-7AD7-9D25-3C47-CDE81F98E4ED}"/>
                  </a:ext>
                </a:extLst>
              </p:cNvPr>
              <p:cNvSpPr/>
              <p:nvPr userDrawn="1"/>
            </p:nvSpPr>
            <p:spPr bwMode="auto">
              <a:xfrm rot="5400000">
                <a:off x="12739099" y="2713339"/>
                <a:ext cx="1118000" cy="272964"/>
              </a:xfrm>
              <a:prstGeom prst="rect">
                <a:avLst/>
              </a:prstGeom>
              <a:solidFill>
                <a:schemeClr val="accent3"/>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algn="l" defTabSz="932472" fontAlgn="base">
                  <a:lnSpc>
                    <a:spcPct val="90000"/>
                  </a:lnSpc>
                  <a:spcBef>
                    <a:spcPct val="0"/>
                  </a:spcBef>
                  <a:spcAft>
                    <a:spcPct val="0"/>
                  </a:spcAft>
                </a:pPr>
                <a:r>
                  <a:rPr lang="en-US" sz="600" b="0" i="0">
                    <a:solidFill>
                      <a:schemeClr val="tx1"/>
                    </a:solidFill>
                    <a:latin typeface="+mj-lt"/>
                    <a:ea typeface="Segoe UI" pitchFamily="34" charset="0"/>
                    <a:cs typeface="Segoe Sans Text" pitchFamily="2" charset="0"/>
                  </a:rPr>
                  <a:t>Teams Light Purple</a:t>
                </a:r>
              </a:p>
              <a:p>
                <a:pPr algn="l" defTabSz="932472" fontAlgn="base">
                  <a:lnSpc>
                    <a:spcPct val="90000"/>
                  </a:lnSpc>
                  <a:spcBef>
                    <a:spcPct val="0"/>
                  </a:spcBef>
                  <a:spcAft>
                    <a:spcPct val="0"/>
                  </a:spcAft>
                </a:pPr>
                <a:r>
                  <a:rPr lang="en-US" sz="600" b="0" i="0">
                    <a:solidFill>
                      <a:schemeClr val="tx1"/>
                    </a:solidFill>
                    <a:ea typeface="Segoe UI" pitchFamily="34" charset="0"/>
                    <a:cs typeface="Segoe Sans Text" pitchFamily="2" charset="0"/>
                  </a:rPr>
                  <a:t>#9299F7</a:t>
                </a:r>
              </a:p>
            </p:txBody>
          </p:sp>
          <p:sp>
            <p:nvSpPr>
              <p:cNvPr id="1025" name="Rectangle 1024">
                <a:extLst>
                  <a:ext uri="{FF2B5EF4-FFF2-40B4-BE49-F238E27FC236}">
                    <a16:creationId xmlns:a16="http://schemas.microsoft.com/office/drawing/2014/main" id="{4D2932BC-C479-DA78-5273-61C550217FC7}"/>
                  </a:ext>
                </a:extLst>
              </p:cNvPr>
              <p:cNvSpPr/>
              <p:nvPr userDrawn="1"/>
            </p:nvSpPr>
            <p:spPr bwMode="auto">
              <a:xfrm rot="5400000">
                <a:off x="12166395" y="995223"/>
                <a:ext cx="2263409" cy="272964"/>
              </a:xfrm>
              <a:prstGeom prst="rect">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algn="l" defTabSz="932472" fontAlgn="base">
                  <a:lnSpc>
                    <a:spcPct val="90000"/>
                  </a:lnSpc>
                  <a:spcBef>
                    <a:spcPct val="0"/>
                  </a:spcBef>
                  <a:spcAft>
                    <a:spcPct val="0"/>
                  </a:spcAft>
                </a:pPr>
                <a:r>
                  <a:rPr lang="en-US" sz="600" b="0" i="0">
                    <a:solidFill>
                      <a:srgbClr val="FFFFFF"/>
                    </a:solidFill>
                    <a:latin typeface="+mj-lt"/>
                    <a:ea typeface="Segoe UI" pitchFamily="34" charset="0"/>
                    <a:cs typeface="Segoe Sans Text" pitchFamily="2" charset="0"/>
                  </a:rPr>
                  <a:t>Teams Primary Purple</a:t>
                </a:r>
              </a:p>
              <a:p>
                <a:pPr algn="l" defTabSz="932472" fontAlgn="base">
                  <a:lnSpc>
                    <a:spcPct val="90000"/>
                  </a:lnSpc>
                  <a:spcBef>
                    <a:spcPct val="0"/>
                  </a:spcBef>
                  <a:spcAft>
                    <a:spcPct val="0"/>
                  </a:spcAft>
                </a:pPr>
                <a:r>
                  <a:rPr lang="en-US" sz="600" b="0" i="0">
                    <a:solidFill>
                      <a:srgbClr val="FFFFFF"/>
                    </a:solidFill>
                    <a:ea typeface="Segoe UI" pitchFamily="34" charset="0"/>
                    <a:cs typeface="Segoe Sans Text" pitchFamily="2" charset="0"/>
                  </a:rPr>
                  <a:t>#5B5Fc7</a:t>
                </a:r>
              </a:p>
            </p:txBody>
          </p:sp>
          <p:sp>
            <p:nvSpPr>
              <p:cNvPr id="1027" name="Rectangle 1026">
                <a:extLst>
                  <a:ext uri="{FF2B5EF4-FFF2-40B4-BE49-F238E27FC236}">
                    <a16:creationId xmlns:a16="http://schemas.microsoft.com/office/drawing/2014/main" id="{A23795C6-EFC5-3FA3-BFF3-498CFB35AB38}"/>
                  </a:ext>
                </a:extLst>
              </p:cNvPr>
              <p:cNvSpPr/>
              <p:nvPr userDrawn="1"/>
            </p:nvSpPr>
            <p:spPr bwMode="auto">
              <a:xfrm rot="5400000">
                <a:off x="11874621" y="995224"/>
                <a:ext cx="2263411" cy="272964"/>
              </a:xfrm>
              <a:prstGeom prst="rect">
                <a:avLst/>
              </a:prstGeom>
              <a:gradFill flip="none" rotWithShape="1">
                <a:gsLst>
                  <a:gs pos="0">
                    <a:schemeClr val="accent1"/>
                  </a:gs>
                  <a:gs pos="100000">
                    <a:schemeClr val="accent3"/>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algn="l" defTabSz="932472" fontAlgn="base">
                  <a:lnSpc>
                    <a:spcPct val="90000"/>
                  </a:lnSpc>
                  <a:spcBef>
                    <a:spcPct val="0"/>
                  </a:spcBef>
                  <a:spcAft>
                    <a:spcPct val="0"/>
                  </a:spcAft>
                </a:pPr>
                <a:endParaRPr lang="en-US" sz="600" b="0" i="0">
                  <a:solidFill>
                    <a:srgbClr val="FFFFFF"/>
                  </a:solidFill>
                  <a:ea typeface="Segoe UI" pitchFamily="34" charset="0"/>
                  <a:cs typeface="Segoe Sans Text" pitchFamily="2" charset="0"/>
                </a:endParaRPr>
              </a:p>
            </p:txBody>
          </p:sp>
          <p:sp>
            <p:nvSpPr>
              <p:cNvPr id="1054" name="Rectangle 1053">
                <a:extLst>
                  <a:ext uri="{FF2B5EF4-FFF2-40B4-BE49-F238E27FC236}">
                    <a16:creationId xmlns:a16="http://schemas.microsoft.com/office/drawing/2014/main" id="{80569A09-34A2-90F0-E895-AE08AFD8BCD1}"/>
                  </a:ext>
                </a:extLst>
              </p:cNvPr>
              <p:cNvSpPr/>
              <p:nvPr userDrawn="1"/>
            </p:nvSpPr>
            <p:spPr bwMode="auto">
              <a:xfrm rot="5400000">
                <a:off x="11588747" y="3286045"/>
                <a:ext cx="2263411" cy="272964"/>
              </a:xfrm>
              <a:prstGeom prst="rect">
                <a:avLst/>
              </a:prstGeom>
              <a:solidFill>
                <a:srgbClr val="000000"/>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lvl="0" defTabSz="932472" fontAlgn="base">
                  <a:lnSpc>
                    <a:spcPct val="90000"/>
                  </a:lnSpc>
                  <a:spcBef>
                    <a:spcPct val="0"/>
                  </a:spcBef>
                  <a:spcAft>
                    <a:spcPct val="0"/>
                  </a:spcAft>
                </a:pPr>
                <a:r>
                  <a:rPr lang="en-US" sz="600" b="0" i="0">
                    <a:solidFill>
                      <a:srgbClr val="FFFFFF"/>
                    </a:solidFill>
                    <a:ea typeface="Segoe UI" pitchFamily="34" charset="0"/>
                    <a:cs typeface="Segoe Sans Text" pitchFamily="2" charset="0"/>
                  </a:rPr>
                  <a:t>Pure Black</a:t>
                </a:r>
              </a:p>
              <a:p>
                <a:pPr lvl="0" defTabSz="932472" fontAlgn="base">
                  <a:lnSpc>
                    <a:spcPct val="90000"/>
                  </a:lnSpc>
                  <a:spcBef>
                    <a:spcPct val="0"/>
                  </a:spcBef>
                  <a:spcAft>
                    <a:spcPct val="0"/>
                  </a:spcAft>
                </a:pPr>
                <a:r>
                  <a:rPr lang="en-US" sz="600" b="0" i="0">
                    <a:solidFill>
                      <a:srgbClr val="FFFFFF"/>
                    </a:solidFill>
                    <a:ea typeface="Segoe UI" pitchFamily="34" charset="0"/>
                    <a:cs typeface="Segoe Sans Text" pitchFamily="2" charset="0"/>
                  </a:rPr>
                  <a:t>#000000</a:t>
                </a:r>
              </a:p>
            </p:txBody>
          </p:sp>
          <p:sp>
            <p:nvSpPr>
              <p:cNvPr id="1055" name="Rectangle 1054">
                <a:extLst>
                  <a:ext uri="{FF2B5EF4-FFF2-40B4-BE49-F238E27FC236}">
                    <a16:creationId xmlns:a16="http://schemas.microsoft.com/office/drawing/2014/main" id="{FE9F5DBB-544D-55A0-A129-2695F96D2018}"/>
                  </a:ext>
                </a:extLst>
              </p:cNvPr>
              <p:cNvSpPr/>
              <p:nvPr userDrawn="1"/>
            </p:nvSpPr>
            <p:spPr bwMode="auto">
              <a:xfrm rot="5400000">
                <a:off x="11588747" y="995224"/>
                <a:ext cx="2263411" cy="272964"/>
              </a:xfrm>
              <a:prstGeom prst="rect">
                <a:avLst/>
              </a:prstGeom>
              <a:solidFill>
                <a:srgbClr val="FFF8F3"/>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algn="l" defTabSz="932472" fontAlgn="base">
                  <a:lnSpc>
                    <a:spcPct val="90000"/>
                  </a:lnSpc>
                  <a:spcBef>
                    <a:spcPct val="0"/>
                  </a:spcBef>
                  <a:spcAft>
                    <a:spcPct val="0"/>
                  </a:spcAft>
                </a:pPr>
                <a:r>
                  <a:rPr lang="en-US" sz="600" b="0" i="0">
                    <a:solidFill>
                      <a:schemeClr val="tx1"/>
                    </a:solidFill>
                    <a:latin typeface="+mj-lt"/>
                    <a:ea typeface="Segoe UI" pitchFamily="34" charset="0"/>
                    <a:cs typeface="Segoe Sans Text" pitchFamily="2" charset="0"/>
                  </a:rPr>
                  <a:t>Warm White</a:t>
                </a:r>
              </a:p>
              <a:p>
                <a:pPr algn="l" defTabSz="932472" fontAlgn="base">
                  <a:lnSpc>
                    <a:spcPct val="90000"/>
                  </a:lnSpc>
                  <a:spcBef>
                    <a:spcPct val="0"/>
                  </a:spcBef>
                  <a:spcAft>
                    <a:spcPct val="0"/>
                  </a:spcAft>
                </a:pPr>
                <a:r>
                  <a:rPr lang="en-US" sz="600" b="0" i="0">
                    <a:solidFill>
                      <a:schemeClr val="tx1"/>
                    </a:solidFill>
                    <a:ea typeface="Segoe UI" pitchFamily="34" charset="0"/>
                    <a:cs typeface="Segoe Sans Text" pitchFamily="2" charset="0"/>
                  </a:rPr>
                  <a:t>#FFF8F3</a:t>
                </a:r>
              </a:p>
            </p:txBody>
          </p:sp>
        </p:grpSp>
      </p:grpSp>
      <p:sp>
        <p:nvSpPr>
          <p:cNvPr id="1062" name="TextBox 1061">
            <a:extLst>
              <a:ext uri="{FF2B5EF4-FFF2-40B4-BE49-F238E27FC236}">
                <a16:creationId xmlns:a16="http://schemas.microsoft.com/office/drawing/2014/main" id="{C497070B-8E11-C7FB-845D-D5F9783A41C0}"/>
              </a:ext>
            </a:extLst>
          </p:cNvPr>
          <p:cNvSpPr txBox="1"/>
          <p:nvPr userDrawn="1"/>
        </p:nvSpPr>
        <p:spPr>
          <a:xfrm>
            <a:off x="12284419" y="-184139"/>
            <a:ext cx="779059" cy="153888"/>
          </a:xfrm>
          <a:prstGeom prst="rect">
            <a:avLst/>
          </a:prstGeom>
          <a:noFill/>
        </p:spPr>
        <p:txBody>
          <a:bodyPr wrap="none" lIns="0" tIns="0" rIns="0" bIns="0">
            <a:spAutoFit/>
          </a:bodyPr>
          <a:lstStyle/>
          <a:p>
            <a:pPr algn="l"/>
            <a:r>
              <a:rPr lang="en-US" sz="1000">
                <a:solidFill>
                  <a:schemeClr val="bg1"/>
                </a:solidFill>
                <a:latin typeface="+mj-lt"/>
              </a:rPr>
              <a:t>MW 02.24 DE</a:t>
            </a:r>
          </a:p>
        </p:txBody>
      </p:sp>
    </p:spTree>
    <p:extLst>
      <p:ext uri="{BB962C8B-B14F-4D97-AF65-F5344CB8AC3E}">
        <p14:creationId xmlns:p14="http://schemas.microsoft.com/office/powerpoint/2010/main" val="1064102528"/>
      </p:ext>
    </p:extLst>
  </p:cSld>
  <p:clrMap bg1="lt1" tx1="dk1" bg2="lt2" tx2="dk2" accent1="accent1" accent2="accent2" accent3="accent3" accent4="accent4" accent5="accent5" accent6="accent6" hlink="hlink" folHlink="folHlink"/>
  <p:sldLayoutIdLst>
    <p:sldLayoutId id="2147484404" r:id="rId1"/>
    <p:sldLayoutId id="2147484405" r:id="rId2"/>
    <p:sldLayoutId id="2147484406" r:id="rId3"/>
    <p:sldLayoutId id="2147484407" r:id="rId4"/>
    <p:sldLayoutId id="2147484408" r:id="rId5"/>
    <p:sldLayoutId id="2147484409" r:id="rId6"/>
    <p:sldLayoutId id="2147484410" r:id="rId7"/>
    <p:sldLayoutId id="2147484411" r:id="rId8"/>
    <p:sldLayoutId id="2147484412" r:id="rId9"/>
    <p:sldLayoutId id="2147484413" r:id="rId10"/>
    <p:sldLayoutId id="2147484414" r:id="rId11"/>
    <p:sldLayoutId id="2147484415" r:id="rId12"/>
    <p:sldLayoutId id="2147484416" r:id="rId13"/>
    <p:sldLayoutId id="2147484417" r:id="rId14"/>
    <p:sldLayoutId id="2147484418" r:id="rId15"/>
    <p:sldLayoutId id="2147484419" r:id="rId16"/>
    <p:sldLayoutId id="2147484420" r:id="rId17"/>
    <p:sldLayoutId id="2147484421" r:id="rId18"/>
    <p:sldLayoutId id="2147484422" r:id="rId19"/>
    <p:sldLayoutId id="2147484423" r:id="rId20"/>
    <p:sldLayoutId id="2147484424" r:id="rId21"/>
    <p:sldLayoutId id="2147484425" r:id="rId22"/>
    <p:sldLayoutId id="2147484426" r:id="rId23"/>
    <p:sldLayoutId id="2147484427" r:id="rId24"/>
    <p:sldLayoutId id="2147484428" r:id="rId25"/>
    <p:sldLayoutId id="2147484429" r:id="rId26"/>
    <p:sldLayoutId id="2147484430" r:id="rId27"/>
    <p:sldLayoutId id="2147484431" r:id="rId28"/>
    <p:sldLayoutId id="2147484432" r:id="rId29"/>
    <p:sldLayoutId id="2147484433" r:id="rId30"/>
    <p:sldLayoutId id="2147484434" r:id="rId31"/>
    <p:sldLayoutId id="2147484435" r:id="rId32"/>
    <p:sldLayoutId id="2147484436" r:id="rId33"/>
    <p:sldLayoutId id="2147484437" r:id="rId34"/>
    <p:sldLayoutId id="2147484438" r:id="rId35"/>
    <p:sldLayoutId id="2147484439" r:id="rId36"/>
    <p:sldLayoutId id="2147484440" r:id="rId37"/>
    <p:sldLayoutId id="2147484441" r:id="rId38"/>
    <p:sldLayoutId id="2147484442" r:id="rId39"/>
    <p:sldLayoutId id="2147484443" r:id="rId40"/>
    <p:sldLayoutId id="2147484444" r:id="rId41"/>
    <p:sldLayoutId id="2147484445" r:id="rId42"/>
    <p:sldLayoutId id="2147484446" r:id="rId43"/>
    <p:sldLayoutId id="2147484447" r:id="rId44"/>
    <p:sldLayoutId id="2147484448" r:id="rId45"/>
    <p:sldLayoutId id="2147484449" r:id="rId46"/>
    <p:sldLayoutId id="2147484450" r:id="rId47"/>
    <p:sldLayoutId id="2147484451" r:id="rId48"/>
    <p:sldLayoutId id="2147484452" r:id="rId49"/>
    <p:sldLayoutId id="2147484453" r:id="rId50"/>
    <p:sldLayoutId id="2147484454" r:id="rId51"/>
    <p:sldLayoutId id="2147484455" r:id="rId52"/>
    <p:sldLayoutId id="2147484456" r:id="rId53"/>
    <p:sldLayoutId id="2147484457" r:id="rId54"/>
    <p:sldLayoutId id="2147484458" r:id="rId55"/>
    <p:sldLayoutId id="2147484459" r:id="rId56"/>
    <p:sldLayoutId id="2147484460" r:id="rId57"/>
    <p:sldLayoutId id="2147484461" r:id="rId58"/>
    <p:sldLayoutId id="2147484462" r:id="rId59"/>
    <p:sldLayoutId id="2147484463" r:id="rId60"/>
    <p:sldLayoutId id="2147484464" r:id="rId61"/>
    <p:sldLayoutId id="2147484465" r:id="rId62"/>
    <p:sldLayoutId id="2147484466" r:id="rId63"/>
    <p:sldLayoutId id="2147484467" r:id="rId64"/>
    <p:sldLayoutId id="2147484468" r:id="rId65"/>
    <p:sldLayoutId id="2147484469" r:id="rId66"/>
    <p:sldLayoutId id="2147484544" r:id="rId67"/>
    <p:sldLayoutId id="2147484545" r:id="rId68"/>
    <p:sldLayoutId id="2147484546" r:id="rId69"/>
    <p:sldLayoutId id="2147484547" r:id="rId70"/>
  </p:sldLayoutIdLst>
  <p:transition>
    <p:fade/>
  </p:transition>
  <p:hf sldNum="0" hdr="0" ftr="0" dt="0"/>
  <p:txStyles>
    <p:titleStyle>
      <a:lvl1pPr algn="l" defTabSz="932742" rtl="0" eaLnBrk="1" latinLnBrk="0" hangingPunct="1">
        <a:lnSpc>
          <a:spcPct val="100000"/>
        </a:lnSpc>
        <a:spcBef>
          <a:spcPct val="0"/>
        </a:spcBef>
        <a:buNone/>
        <a:defRPr lang="en-US" sz="2800" b="1" i="0" kern="1200" cap="none" spc="-50" baseline="0" dirty="0" smtClean="0">
          <a:ln w="3175">
            <a:noFill/>
          </a:ln>
          <a:solidFill>
            <a:schemeClr val="tx1"/>
          </a:solidFill>
          <a:effectLst/>
          <a:latin typeface="+mj-lt"/>
          <a:ea typeface="+mn-ea"/>
          <a:cs typeface="Segoe Sans Display Semibold" pitchFamily="2" charset="0"/>
        </a:defRPr>
      </a:lvl1pPr>
    </p:titleStyle>
    <p:bodyStyle>
      <a:lvl1pPr marL="0" marR="0" indent="0" algn="l" defTabSz="932742" rtl="0" eaLnBrk="1" fontAlgn="auto" latinLnBrk="0" hangingPunct="1">
        <a:lnSpc>
          <a:spcPct val="100000"/>
        </a:lnSpc>
        <a:spcBef>
          <a:spcPts val="2400"/>
        </a:spcBef>
        <a:spcAft>
          <a:spcPts val="0"/>
        </a:spcAft>
        <a:buClrTx/>
        <a:buSzPct val="90000"/>
        <a:buFont typeface="Wingdings" panose="05000000000000000000" pitchFamily="2" charset="2"/>
        <a:buNone/>
        <a:tabLst/>
        <a:defRPr sz="1600" b="0" i="0" kern="1200" spc="0" baseline="0">
          <a:solidFill>
            <a:schemeClr val="accent1"/>
          </a:solidFill>
          <a:latin typeface="+mj-lt"/>
          <a:ea typeface="+mn-ea"/>
          <a:cs typeface="Segoe Sans Text" pitchFamily="2" charset="0"/>
        </a:defRPr>
      </a:lvl1pPr>
      <a:lvl2pPr marL="0" marR="0" indent="0" algn="l" defTabSz="932742" rtl="0" eaLnBrk="1" fontAlgn="auto" latinLnBrk="0" hangingPunct="1">
        <a:lnSpc>
          <a:spcPct val="100000"/>
        </a:lnSpc>
        <a:spcBef>
          <a:spcPts val="1200"/>
        </a:spcBef>
        <a:spcAft>
          <a:spcPts val="0"/>
        </a:spcAft>
        <a:buClrTx/>
        <a:buSzPct val="90000"/>
        <a:buFont typeface="Wingdings" panose="05000000000000000000" pitchFamily="2" charset="2"/>
        <a:buNone/>
        <a:tabLst/>
        <a:defRPr sz="1400" b="0" i="0" kern="1200" spc="0" baseline="0">
          <a:solidFill>
            <a:schemeClr val="tx1"/>
          </a:solidFill>
          <a:latin typeface="+mn-lt"/>
          <a:ea typeface="+mn-ea"/>
          <a:cs typeface="Segoe Sans Text" pitchFamily="2" charset="0"/>
        </a:defRPr>
      </a:lvl2pPr>
      <a:lvl3pPr marL="200025" marR="0" indent="-200025" algn="l" defTabSz="932742" rtl="0" eaLnBrk="1" fontAlgn="auto" latinLnBrk="0" hangingPunct="1">
        <a:lnSpc>
          <a:spcPct val="100000"/>
        </a:lnSpc>
        <a:spcBef>
          <a:spcPts val="600"/>
        </a:spcBef>
        <a:spcAft>
          <a:spcPts val="0"/>
        </a:spcAft>
        <a:buClrTx/>
        <a:buSzPct val="90000"/>
        <a:buFont typeface="Wingdings" panose="05000000000000000000" pitchFamily="2" charset="2"/>
        <a:buChar char=""/>
        <a:tabLst/>
        <a:defRPr sz="1400" b="0" i="0" kern="1200" spc="0" baseline="0">
          <a:solidFill>
            <a:schemeClr val="tx1"/>
          </a:solidFill>
          <a:latin typeface="+mn-lt"/>
          <a:ea typeface="+mn-ea"/>
          <a:cs typeface="Segoe Sans Text" pitchFamily="2" charset="0"/>
        </a:defRPr>
      </a:lvl3pPr>
      <a:lvl4pPr marL="402336"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200" b="0" i="0" kern="1200" spc="0" baseline="0">
          <a:solidFill>
            <a:schemeClr val="tx1"/>
          </a:solidFill>
          <a:latin typeface="+mn-lt"/>
          <a:ea typeface="+mn-ea"/>
          <a:cs typeface="Segoe Sans Text" pitchFamily="2" charset="0"/>
        </a:defRPr>
      </a:lvl4pPr>
      <a:lvl5pPr marL="585216"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200" b="0" i="0" kern="1200" spc="0" baseline="0">
          <a:solidFill>
            <a:schemeClr val="tx1"/>
          </a:solidFill>
          <a:latin typeface="+mn-lt"/>
          <a:ea typeface="+mn-ea"/>
          <a:cs typeface="Segoe Sans Text" pitchFamily="2" charset="0"/>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6" pos="368">
          <p15:clr>
            <a:srgbClr val="C35EA4"/>
          </p15:clr>
        </p15:guide>
        <p15:guide id="17" pos="7313">
          <p15:clr>
            <a:srgbClr val="C35EA4"/>
          </p15:clr>
        </p15:guide>
        <p15:guide id="25" orient="horz" pos="504">
          <p15:clr>
            <a:srgbClr val="C35EA4"/>
          </p15:clr>
        </p15:guide>
        <p15:guide id="26" orient="horz" pos="3949">
          <p15:clr>
            <a:srgbClr val="C35EA4"/>
          </p15:clr>
        </p15:guide>
        <p15:guide id="27" orient="horz" pos="184">
          <p15:clr>
            <a:srgbClr val="A4A3A4"/>
          </p15:clr>
        </p15:guide>
        <p15:guide id="28" pos="185">
          <p15:clr>
            <a:srgbClr val="A4A3A4"/>
          </p15:clr>
        </p15:guide>
        <p15:guide id="29" orient="horz" pos="4135">
          <p15:clr>
            <a:srgbClr val="A4A3A4"/>
          </p15:clr>
        </p15:guide>
        <p15:guide id="30" pos="7495">
          <p15:clr>
            <a:srgbClr val="A4A3A4"/>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bwMode="blackWhite">
      <p:bgPr>
        <a:solidFill>
          <a:schemeClr val="accent4"/>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8263" y="457200"/>
            <a:ext cx="11018520" cy="430887"/>
          </a:xfrm>
          <a:prstGeom prst="rect">
            <a:avLst/>
          </a:prstGeom>
        </p:spPr>
        <p:txBody>
          <a:bodyPr vert="horz" wrap="square" lIns="0" tIns="0" rIns="0" bIns="0" rtlCol="0" anchor="t">
            <a:spAutoFit/>
          </a:bodyPr>
          <a:lstStyle/>
          <a:p>
            <a:r>
              <a:rPr lang="en-US"/>
              <a:t>Click to edit Master title style</a:t>
            </a:r>
          </a:p>
        </p:txBody>
      </p:sp>
      <p:sp>
        <p:nvSpPr>
          <p:cNvPr id="4" name="Text Placeholder 3"/>
          <p:cNvSpPr>
            <a:spLocks noGrp="1"/>
          </p:cNvSpPr>
          <p:nvPr>
            <p:ph type="body" idx="1"/>
          </p:nvPr>
        </p:nvSpPr>
        <p:spPr>
          <a:xfrm>
            <a:off x="584200" y="1435503"/>
            <a:ext cx="11018520" cy="1612749"/>
          </a:xfrm>
          <a:prstGeom prst="rect">
            <a:avLst/>
          </a:prstGeom>
        </p:spPr>
        <p:txBody>
          <a:bodyPr vert="horz" wrap="square" lIns="0" tIns="0" rIns="0" bIns="0" rtlCol="0">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7" name="GRID" hidden="1">
            <a:extLst>
              <a:ext uri="{FF2B5EF4-FFF2-40B4-BE49-F238E27FC236}">
                <a16:creationId xmlns:a16="http://schemas.microsoft.com/office/drawing/2014/main" id="{32B5FFBF-552A-4973-B5B3-9EE3A765185F}"/>
              </a:ext>
            </a:extLst>
          </p:cNvPr>
          <p:cNvGrpSpPr/>
          <p:nvPr/>
        </p:nvGrpSpPr>
        <p:grpSpPr>
          <a:xfrm>
            <a:off x="0" y="0"/>
            <a:ext cx="12192000" cy="6858000"/>
            <a:chOff x="0" y="0"/>
            <a:chExt cx="12192000" cy="6858000"/>
          </a:xfrm>
        </p:grpSpPr>
        <p:cxnSp>
          <p:nvCxnSpPr>
            <p:cNvPr id="7" name="Straight Connector 6">
              <a:extLst>
                <a:ext uri="{FF2B5EF4-FFF2-40B4-BE49-F238E27FC236}">
                  <a16:creationId xmlns:a16="http://schemas.microsoft.com/office/drawing/2014/main" id="{5CD412E5-2492-4063-96AB-C451FC39F2B6}"/>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25E7FAE-6A98-413B-871E-10F8DF6FF1E3}"/>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42BDE7-00A0-446E-9CEE-23DDF6A13E6E}"/>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D48FF31-9C6A-4C0C-AB96-ED556488A1BA}"/>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8D811B2-F122-4FF3-A4F6-E7291A5152BB}"/>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2029335-BA6E-4B6F-B752-D02603169DE6}"/>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08D55A0-D16C-4191-B9F9-C95B51610B5E}"/>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A3FCB58-9F61-404B-A493-7860A942FCC2}"/>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EFD38DF-4402-499A-B7B2-D5BBF3AD467C}"/>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6DFD209-A624-4FEA-8F60-067FBF0CC1E8}"/>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1B8ED61-88C3-48AA-91A7-BFD779B3B3BA}"/>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22AC47D-49D2-4B9E-B580-53A7922E5654}"/>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0D7A2DB-4310-49CD-83F6-55B33BE76665}"/>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0C40071-7BC6-4682-9CD1-0631E07C9F11}"/>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E0ACFAA-26E9-44D2-BEF0-E02CAE93F397}"/>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85D1186-93AE-4B67-8544-763E0B213AAC}"/>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B1D45AE-FC53-4BB4-A9CD-C563C03A1195}"/>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325177A-06D9-4C2A-B7EF-984A90245BF7}"/>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2B67796-DF72-4C3B-A79D-7534FD3084C9}"/>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8B2C409-2FF7-4120-9E48-02A446B82DD6}"/>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3E0130A-B11A-42AB-8439-3CB0569F1C08}"/>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840B631-CB23-44B8-823B-56619D54F0E4}"/>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7DD460B-BBE5-43D6-95DF-C1C1CC6239C6}"/>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F5BEEB4-62B8-420A-9489-8319B9432C34}"/>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9242164-82A4-4DA9-B78C-33430C241872}"/>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D8767DD-4892-4904-AE72-87087DD9CCC2}"/>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45FC793-2AD0-4021-B3FB-391EDDE6CB63}"/>
                </a:ext>
              </a:extLst>
            </p:cNvPr>
            <p:cNvCxnSpPr/>
            <p:nvPr userDrawn="1"/>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091C6C8-296D-4AA9-8F03-7DEA5FA7D71A}"/>
                </a:ext>
              </a:extLst>
            </p:cNvPr>
            <p:cNvCxnSpPr/>
            <p:nvPr userDrawn="1"/>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1CBDA8A-698A-4B1C-BC41-CD72C2900FE8}"/>
                </a:ext>
              </a:extLst>
            </p:cNvPr>
            <p:cNvCxnSpPr/>
            <p:nvPr userDrawn="1"/>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0780C82-EF19-43A2-BF1B-31FDFBA092CA}"/>
                </a:ext>
              </a:extLst>
            </p:cNvPr>
            <p:cNvCxnSpPr/>
            <p:nvPr userDrawn="1"/>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13492339-9370-44E2-8C4D-414393DEB764}"/>
                </a:ext>
              </a:extLst>
            </p:cNvPr>
            <p:cNvCxnSpPr/>
            <p:nvPr userDrawn="1"/>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BF7CE2A-C0A7-4C6F-88B8-E40107AE34E8}"/>
                </a:ext>
              </a:extLst>
            </p:cNvPr>
            <p:cNvCxnSpPr/>
            <p:nvPr userDrawn="1"/>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CD7A1D0-B060-4037-BFAE-80FAF89CC35F}"/>
                </a:ext>
              </a:extLst>
            </p:cNvPr>
            <p:cNvCxnSpPr/>
            <p:nvPr userDrawn="1"/>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A121C21-7F60-43D7-B9B4-682B9D22E24D}"/>
                </a:ext>
              </a:extLst>
            </p:cNvPr>
            <p:cNvCxnSpPr/>
            <p:nvPr userDrawn="1"/>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3" name=".64 square" hidden="1">
            <a:extLst>
              <a:ext uri="{FF2B5EF4-FFF2-40B4-BE49-F238E27FC236}">
                <a16:creationId xmlns:a16="http://schemas.microsoft.com/office/drawing/2014/main" id="{90E0CE0A-15D7-405F-8DFA-B7F5AF47B03C}"/>
              </a:ext>
            </a:extLst>
          </p:cNvPr>
          <p:cNvSpPr/>
          <p:nvPr/>
        </p:nvSpPr>
        <p:spPr bwMode="auto">
          <a:xfrm>
            <a:off x="0" y="0"/>
            <a:ext cx="585216"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b="0" i="0">
              <a:gradFill>
                <a:gsLst>
                  <a:gs pos="0">
                    <a:srgbClr val="FFFFFF"/>
                  </a:gs>
                  <a:gs pos="100000">
                    <a:srgbClr val="FFFFFF"/>
                  </a:gs>
                </a:gsLst>
                <a:lin ang="5400000" scaled="0"/>
              </a:gradFill>
              <a:latin typeface="Segoe Sans Text" pitchFamily="2" charset="0"/>
              <a:ea typeface="Segoe UI" pitchFamily="34" charset="0"/>
              <a:cs typeface="Segoe Sans Text" pitchFamily="2" charset="0"/>
            </a:endParaRPr>
          </a:p>
        </p:txBody>
      </p:sp>
      <p:sp>
        <p:nvSpPr>
          <p:cNvPr id="35" name=".32 square" hidden="1">
            <a:extLst>
              <a:ext uri="{FF2B5EF4-FFF2-40B4-BE49-F238E27FC236}">
                <a16:creationId xmlns:a16="http://schemas.microsoft.com/office/drawing/2014/main" id="{09835393-211C-428D-B22F-51EE7A413599}"/>
              </a:ext>
            </a:extLst>
          </p:cNvPr>
          <p:cNvSpPr/>
          <p:nvPr/>
        </p:nvSpPr>
        <p:spPr bwMode="auto">
          <a:xfrm>
            <a:off x="0" y="0"/>
            <a:ext cx="292608"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b="0" i="0">
              <a:gradFill>
                <a:gsLst>
                  <a:gs pos="0">
                    <a:srgbClr val="FFFFFF"/>
                  </a:gs>
                  <a:gs pos="100000">
                    <a:srgbClr val="FFFFFF"/>
                  </a:gs>
                </a:gsLst>
                <a:lin ang="5400000" scaled="0"/>
              </a:gradFill>
              <a:latin typeface="Segoe Sans Text" pitchFamily="2" charset="0"/>
              <a:ea typeface="Segoe UI" pitchFamily="34" charset="0"/>
              <a:cs typeface="Segoe Sans Text" pitchFamily="2" charset="0"/>
            </a:endParaRPr>
          </a:p>
        </p:txBody>
      </p:sp>
      <p:sp>
        <p:nvSpPr>
          <p:cNvPr id="48" name="Title Placeholder 1">
            <a:extLst>
              <a:ext uri="{FF2B5EF4-FFF2-40B4-BE49-F238E27FC236}">
                <a16:creationId xmlns:a16="http://schemas.microsoft.com/office/drawing/2014/main" id="{EF4EFC3A-0CC8-5950-ED41-03F27AFF27B6}"/>
              </a:ext>
            </a:extLst>
          </p:cNvPr>
          <p:cNvSpPr>
            <a:spLocks noGrp="1"/>
          </p:cNvSpPr>
          <p:nvPr>
            <p:ph type="title"/>
          </p:nvPr>
        </p:nvSpPr>
        <p:spPr>
          <a:xfrm>
            <a:off x="588263" y="457200"/>
            <a:ext cx="11018520" cy="553998"/>
          </a:xfrm>
          <a:prstGeom prst="rect">
            <a:avLst/>
          </a:prstGeom>
        </p:spPr>
        <p:txBody>
          <a:bodyPr vert="horz" wrap="square" lIns="0" tIns="0" rIns="0" bIns="0" rtlCol="0" anchor="t">
            <a:spAutoFit/>
          </a:bodyPr>
          <a:lstStyle/>
          <a:p>
            <a:r>
              <a:rPr lang="en-US"/>
              <a:t>Click to edit Master title style</a:t>
            </a:r>
          </a:p>
        </p:txBody>
      </p:sp>
      <p:sp>
        <p:nvSpPr>
          <p:cNvPr id="49" name="Text Placeholder 3">
            <a:extLst>
              <a:ext uri="{FF2B5EF4-FFF2-40B4-BE49-F238E27FC236}">
                <a16:creationId xmlns:a16="http://schemas.microsoft.com/office/drawing/2014/main" id="{A2B9DC32-4501-B12D-7319-0168CC733F3E}"/>
              </a:ext>
            </a:extLst>
          </p:cNvPr>
          <p:cNvSpPr>
            <a:spLocks noGrp="1"/>
          </p:cNvSpPr>
          <p:nvPr>
            <p:ph type="body" idx="1"/>
          </p:nvPr>
        </p:nvSpPr>
        <p:spPr>
          <a:xfrm>
            <a:off x="584200" y="1435503"/>
            <a:ext cx="11018520" cy="1612749"/>
          </a:xfrm>
          <a:prstGeom prst="rect">
            <a:avLst/>
          </a:prstGeom>
        </p:spPr>
        <p:txBody>
          <a:bodyPr vert="horz" wrap="square" lIns="0" tIns="0" rIns="0" bIns="0" rtlCol="0">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50" name="GRID" hidden="1">
            <a:extLst>
              <a:ext uri="{FF2B5EF4-FFF2-40B4-BE49-F238E27FC236}">
                <a16:creationId xmlns:a16="http://schemas.microsoft.com/office/drawing/2014/main" id="{EBAD1C9C-921A-D843-CC24-A2757A98AD97}"/>
              </a:ext>
            </a:extLst>
          </p:cNvPr>
          <p:cNvGrpSpPr/>
          <p:nvPr userDrawn="1"/>
        </p:nvGrpSpPr>
        <p:grpSpPr>
          <a:xfrm>
            <a:off x="0" y="0"/>
            <a:ext cx="12192000" cy="6858000"/>
            <a:chOff x="0" y="0"/>
            <a:chExt cx="12192000" cy="6858000"/>
          </a:xfrm>
        </p:grpSpPr>
        <p:cxnSp>
          <p:nvCxnSpPr>
            <p:cNvPr id="51" name="Straight Connector 50">
              <a:extLst>
                <a:ext uri="{FF2B5EF4-FFF2-40B4-BE49-F238E27FC236}">
                  <a16:creationId xmlns:a16="http://schemas.microsoft.com/office/drawing/2014/main" id="{D2A69D24-C10A-A0B1-0A23-0E2EE99A2942}"/>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B38289EB-E5C3-2E25-4825-62C88277E736}"/>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90DF9BD4-743D-A1A9-2F19-08A3433B34F9}"/>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113394E3-AC46-029D-1A86-5105864AEFC4}"/>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BCCDED7E-DA61-88E2-B35E-0D68C4A4FFF6}"/>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BCB9EEC2-561F-A79E-5C7A-643E0FE117E8}"/>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F1AADBDF-B365-92C6-22BD-C351A786A3F4}"/>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9DC8E6A7-EF82-1DE6-76CE-0CD028A76303}"/>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09BE83AE-FA68-E51C-5579-344466E8256C}"/>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39036884-26A3-A7E9-00E8-D8166BD5FCB6}"/>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E944C393-FDE8-49FE-F918-7D9FF8CD6CF4}"/>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1100A1D2-45B2-DE00-0148-9556E3EE9019}"/>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F19389FE-6EBC-B995-78E6-3A8136F4824D}"/>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96C75664-3193-0F67-5A5D-540AF15F4CBB}"/>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7D53822C-1129-86A3-43C1-56BAAD25A308}"/>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41EABDEE-59AF-1ED6-5BAC-A75570795A7C}"/>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F22612F4-5E80-7AFE-CEAA-579D3FA0AF0D}"/>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1D73133A-DBA2-FAFF-3985-C32458B85132}"/>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E320FF3F-4477-A092-3A5E-AEA4BA5480CF}"/>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F71D4EB8-6909-DE17-8796-55ADFA4B4645}"/>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ECB68699-D4C4-AB70-9340-1A75B111B760}"/>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0DA18E30-113D-B924-BBBF-6B49A4E11F5C}"/>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A4A9CFC3-6A93-AD25-C105-FA1C5D166C89}"/>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68B2A9A2-3D56-37F8-1E54-443A67712C0C}"/>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F11DB7F7-F689-4D0D-70FD-DB0F517FF805}"/>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E0F8D3D3-61FF-A387-9B04-90683E294D07}"/>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6BD45C71-2130-0523-2D52-2FDD91B48772}"/>
                </a:ext>
              </a:extLst>
            </p:cNvPr>
            <p:cNvCxnSpPr/>
            <p:nvPr userDrawn="1"/>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06E6A4EF-089D-219E-7637-808150ED7CB6}"/>
                </a:ext>
              </a:extLst>
            </p:cNvPr>
            <p:cNvCxnSpPr/>
            <p:nvPr userDrawn="1"/>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C34966E9-7564-78E3-0EE8-8327F8920865}"/>
                </a:ext>
              </a:extLst>
            </p:cNvPr>
            <p:cNvCxnSpPr/>
            <p:nvPr userDrawn="1"/>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BEEC2417-FDBA-7A3D-D497-312A30ABF0BE}"/>
                </a:ext>
              </a:extLst>
            </p:cNvPr>
            <p:cNvCxnSpPr/>
            <p:nvPr userDrawn="1"/>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C6E025A6-D25C-85FC-C21A-B1EE3C855E4C}"/>
                </a:ext>
              </a:extLst>
            </p:cNvPr>
            <p:cNvCxnSpPr/>
            <p:nvPr userDrawn="1"/>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01E7CA4A-3EE4-B9BF-FE2E-6F7A6DD23170}"/>
                </a:ext>
              </a:extLst>
            </p:cNvPr>
            <p:cNvCxnSpPr/>
            <p:nvPr userDrawn="1"/>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1BFFC370-B7EC-7945-A655-14A352E0DC27}"/>
                </a:ext>
              </a:extLst>
            </p:cNvPr>
            <p:cNvCxnSpPr/>
            <p:nvPr userDrawn="1"/>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2B96AF60-ADEC-2C79-9085-EA0C13E00F44}"/>
                </a:ext>
              </a:extLst>
            </p:cNvPr>
            <p:cNvCxnSpPr/>
            <p:nvPr userDrawn="1"/>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85" name=".64 square" hidden="1">
            <a:extLst>
              <a:ext uri="{FF2B5EF4-FFF2-40B4-BE49-F238E27FC236}">
                <a16:creationId xmlns:a16="http://schemas.microsoft.com/office/drawing/2014/main" id="{235E614E-1081-80CD-C0E7-001A1909B680}"/>
              </a:ext>
            </a:extLst>
          </p:cNvPr>
          <p:cNvSpPr/>
          <p:nvPr userDrawn="1"/>
        </p:nvSpPr>
        <p:spPr bwMode="auto">
          <a:xfrm>
            <a:off x="0" y="0"/>
            <a:ext cx="585216"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b="0" i="0">
              <a:gradFill>
                <a:gsLst>
                  <a:gs pos="0">
                    <a:srgbClr val="FFFFFF"/>
                  </a:gs>
                  <a:gs pos="100000">
                    <a:srgbClr val="FFFFFF"/>
                  </a:gs>
                </a:gsLst>
                <a:lin ang="5400000" scaled="0"/>
              </a:gradFill>
              <a:ea typeface="Segoe UI" pitchFamily="34" charset="0"/>
              <a:cs typeface="Segoe Sans Text" pitchFamily="2" charset="0"/>
            </a:endParaRPr>
          </a:p>
        </p:txBody>
      </p:sp>
      <p:sp>
        <p:nvSpPr>
          <p:cNvPr id="86" name=".32 square" hidden="1">
            <a:extLst>
              <a:ext uri="{FF2B5EF4-FFF2-40B4-BE49-F238E27FC236}">
                <a16:creationId xmlns:a16="http://schemas.microsoft.com/office/drawing/2014/main" id="{C88A028E-8A15-C937-FA78-4275D87A75BE}"/>
              </a:ext>
            </a:extLst>
          </p:cNvPr>
          <p:cNvSpPr/>
          <p:nvPr userDrawn="1"/>
        </p:nvSpPr>
        <p:spPr bwMode="auto">
          <a:xfrm>
            <a:off x="0" y="0"/>
            <a:ext cx="292608"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b="0" i="0">
              <a:gradFill>
                <a:gsLst>
                  <a:gs pos="0">
                    <a:srgbClr val="FFFFFF"/>
                  </a:gs>
                  <a:gs pos="100000">
                    <a:srgbClr val="FFFFFF"/>
                  </a:gs>
                </a:gsLst>
                <a:lin ang="5400000" scaled="0"/>
              </a:gradFill>
              <a:ea typeface="Segoe UI" pitchFamily="34" charset="0"/>
              <a:cs typeface="Segoe Sans Text" pitchFamily="2" charset="0"/>
            </a:endParaRPr>
          </a:p>
        </p:txBody>
      </p:sp>
      <p:pic>
        <p:nvPicPr>
          <p:cNvPr id="87" name="MS Brand colors" descr="These are Microsoft Brand colors. The color bar is placed to the side of the Theme master so that it will be visible on all slides. Users can use the 'eye dropper' color tools under Color Fill Shape, Color Fill line etc. to easily select Brand colors. ">
            <a:extLst>
              <a:ext uri="{FF2B5EF4-FFF2-40B4-BE49-F238E27FC236}">
                <a16:creationId xmlns:a16="http://schemas.microsoft.com/office/drawing/2014/main" id="{087430E1-C064-9207-7F88-4022F157C0E0}"/>
              </a:ext>
              <a:ext uri="{C183D7F6-B498-43B3-948B-1728B52AA6E4}">
                <adec:decorative xmlns:adec="http://schemas.microsoft.com/office/drawing/2017/decorative" val="0"/>
              </a:ext>
            </a:extLst>
          </p:cNvPr>
          <p:cNvPicPr>
            <a:picLocks noChangeAspect="1"/>
          </p:cNvPicPr>
          <p:nvPr userDrawn="1"/>
        </p:nvPicPr>
        <p:blipFill rotWithShape="1">
          <a:blip r:embed="rId63"/>
          <a:srcRect l="762"/>
          <a:stretch/>
        </p:blipFill>
        <p:spPr>
          <a:xfrm rot="5400000">
            <a:off x="9509760" y="2843773"/>
            <a:ext cx="6858000" cy="1170455"/>
          </a:xfrm>
          <a:prstGeom prst="rect">
            <a:avLst/>
          </a:prstGeom>
        </p:spPr>
      </p:pic>
    </p:spTree>
    <p:extLst>
      <p:ext uri="{BB962C8B-B14F-4D97-AF65-F5344CB8AC3E}">
        <p14:creationId xmlns:p14="http://schemas.microsoft.com/office/powerpoint/2010/main" val="587360734"/>
      </p:ext>
    </p:extLst>
  </p:cSld>
  <p:clrMap bg1="lt1" tx1="dk1" bg2="lt2" tx2="dk2" accent1="accent1" accent2="accent2" accent3="accent3" accent4="accent4" accent5="accent5" accent6="accent6" hlink="hlink" folHlink="folHlink"/>
  <p:sldLayoutIdLst>
    <p:sldLayoutId id="2147484471" r:id="rId1"/>
    <p:sldLayoutId id="2147484472" r:id="rId2"/>
    <p:sldLayoutId id="2147484473" r:id="rId3"/>
    <p:sldLayoutId id="2147484474" r:id="rId4"/>
    <p:sldLayoutId id="2147484475" r:id="rId5"/>
    <p:sldLayoutId id="2147484476" r:id="rId6"/>
    <p:sldLayoutId id="2147484477" r:id="rId7"/>
    <p:sldLayoutId id="2147484478" r:id="rId8"/>
    <p:sldLayoutId id="2147484479" r:id="rId9"/>
    <p:sldLayoutId id="2147484480" r:id="rId10"/>
    <p:sldLayoutId id="2147484481" r:id="rId11"/>
    <p:sldLayoutId id="2147484482" r:id="rId12"/>
    <p:sldLayoutId id="2147484483" r:id="rId13"/>
    <p:sldLayoutId id="2147484484" r:id="rId14"/>
    <p:sldLayoutId id="2147484485" r:id="rId15"/>
    <p:sldLayoutId id="2147484486" r:id="rId16"/>
    <p:sldLayoutId id="2147484487" r:id="rId17"/>
    <p:sldLayoutId id="2147484488" r:id="rId18"/>
    <p:sldLayoutId id="2147484489" r:id="rId19"/>
    <p:sldLayoutId id="2147484490" r:id="rId20"/>
    <p:sldLayoutId id="2147484491" r:id="rId21"/>
    <p:sldLayoutId id="2147484492" r:id="rId22"/>
    <p:sldLayoutId id="2147484493" r:id="rId23"/>
    <p:sldLayoutId id="2147484494" r:id="rId24"/>
    <p:sldLayoutId id="2147484495" r:id="rId25"/>
    <p:sldLayoutId id="2147484496" r:id="rId26"/>
    <p:sldLayoutId id="2147484497" r:id="rId27"/>
    <p:sldLayoutId id="2147484498" r:id="rId28"/>
    <p:sldLayoutId id="2147484499" r:id="rId29"/>
    <p:sldLayoutId id="2147484500" r:id="rId30"/>
    <p:sldLayoutId id="2147484501" r:id="rId31"/>
    <p:sldLayoutId id="2147484502" r:id="rId32"/>
    <p:sldLayoutId id="2147484503" r:id="rId33"/>
    <p:sldLayoutId id="2147484504" r:id="rId34"/>
    <p:sldLayoutId id="2147484505" r:id="rId35"/>
    <p:sldLayoutId id="2147484506" r:id="rId36"/>
    <p:sldLayoutId id="2147484507" r:id="rId37"/>
    <p:sldLayoutId id="2147484508" r:id="rId38"/>
    <p:sldLayoutId id="2147484509" r:id="rId39"/>
    <p:sldLayoutId id="2147484510" r:id="rId40"/>
    <p:sldLayoutId id="2147484511" r:id="rId41"/>
    <p:sldLayoutId id="2147484512" r:id="rId42"/>
    <p:sldLayoutId id="2147484513" r:id="rId43"/>
    <p:sldLayoutId id="2147484514" r:id="rId44"/>
    <p:sldLayoutId id="2147484515" r:id="rId45"/>
    <p:sldLayoutId id="2147484516" r:id="rId46"/>
    <p:sldLayoutId id="2147484517" r:id="rId47"/>
    <p:sldLayoutId id="2147484518" r:id="rId48"/>
    <p:sldLayoutId id="2147484519" r:id="rId49"/>
    <p:sldLayoutId id="2147484520" r:id="rId50"/>
    <p:sldLayoutId id="2147484521" r:id="rId51"/>
    <p:sldLayoutId id="2147484522" r:id="rId52"/>
    <p:sldLayoutId id="2147484523" r:id="rId53"/>
    <p:sldLayoutId id="2147484524" r:id="rId54"/>
    <p:sldLayoutId id="2147484525" r:id="rId55"/>
    <p:sldLayoutId id="2147484526" r:id="rId56"/>
    <p:sldLayoutId id="2147484527" r:id="rId57"/>
    <p:sldLayoutId id="2147484528" r:id="rId58"/>
    <p:sldLayoutId id="2147484529" r:id="rId59"/>
    <p:sldLayoutId id="2147484530" r:id="rId60"/>
    <p:sldLayoutId id="2147484531" r:id="rId61"/>
  </p:sldLayoutIdLst>
  <p:transition>
    <p:fade/>
  </p:transition>
  <p:hf sldNum="0" hdr="0" ftr="0" dt="0"/>
  <p:txStyles>
    <p:titleStyle>
      <a:lvl1pPr algn="l" defTabSz="932742" rtl="0" eaLnBrk="1" latinLnBrk="0" hangingPunct="1">
        <a:lnSpc>
          <a:spcPct val="100000"/>
        </a:lnSpc>
        <a:spcBef>
          <a:spcPct val="0"/>
        </a:spcBef>
        <a:buNone/>
        <a:defRPr lang="en-US" sz="2800" b="1" i="0" kern="1200" cap="none" spc="-50" baseline="0" dirty="0" smtClean="0">
          <a:ln w="3175">
            <a:noFill/>
          </a:ln>
          <a:solidFill>
            <a:schemeClr val="tx1"/>
          </a:solidFill>
          <a:effectLst/>
          <a:latin typeface="Segoe Sans Display Semibold" pitchFamily="2" charset="0"/>
          <a:ea typeface="+mn-ea"/>
          <a:cs typeface="Segoe Sans Display Semibold" pitchFamily="2" charset="0"/>
        </a:defRPr>
      </a:lvl1pPr>
    </p:titleStyle>
    <p:body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b="0" i="0" kern="1200" spc="0" baseline="0">
          <a:solidFill>
            <a:schemeClr val="tx1"/>
          </a:solidFill>
          <a:latin typeface="Segoe Sans Text" pitchFamily="2" charset="0"/>
          <a:ea typeface="+mn-ea"/>
          <a:cs typeface="Segoe Sans Text" pitchFamily="2"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b="0" i="0" kern="1200" spc="0" baseline="0">
          <a:solidFill>
            <a:schemeClr val="tx1"/>
          </a:solidFill>
          <a:latin typeface="Segoe Sans Text" pitchFamily="2" charset="0"/>
          <a:ea typeface="+mn-ea"/>
          <a:cs typeface="Segoe Sans Text" pitchFamily="2" charset="0"/>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b="0" i="0" kern="1200" spc="0" baseline="0">
          <a:solidFill>
            <a:schemeClr val="tx1"/>
          </a:solidFill>
          <a:latin typeface="Segoe Sans Text" pitchFamily="2" charset="0"/>
          <a:ea typeface="+mn-ea"/>
          <a:cs typeface="Segoe Sans Text" pitchFamily="2" charset="0"/>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b="0" i="0" kern="1200" spc="0" baseline="0">
          <a:solidFill>
            <a:schemeClr val="tx1"/>
          </a:solidFill>
          <a:latin typeface="Segoe Sans Text" pitchFamily="2" charset="0"/>
          <a:ea typeface="+mn-ea"/>
          <a:cs typeface="Segoe Sans Text" pitchFamily="2" charset="0"/>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b="0" i="0" kern="1200" spc="0" baseline="0">
          <a:solidFill>
            <a:schemeClr val="tx1"/>
          </a:solidFill>
          <a:latin typeface="Segoe Sans Text" pitchFamily="2" charset="0"/>
          <a:ea typeface="+mn-ea"/>
          <a:cs typeface="Segoe Sans Text" pitchFamily="2" charset="0"/>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6" pos="368">
          <p15:clr>
            <a:srgbClr val="C35EA4"/>
          </p15:clr>
        </p15:guide>
        <p15:guide id="17" pos="7313">
          <p15:clr>
            <a:srgbClr val="C35EA4"/>
          </p15:clr>
        </p15:guide>
        <p15:guide id="25" orient="horz" pos="369">
          <p15:clr>
            <a:srgbClr val="C35EA4"/>
          </p15:clr>
        </p15:guide>
        <p15:guide id="26" orient="horz" pos="3949">
          <p15:clr>
            <a:srgbClr val="C35EA4"/>
          </p15:clr>
        </p15:guide>
        <p15:guide id="27" orient="horz" pos="184">
          <p15:clr>
            <a:srgbClr val="A4A3A4"/>
          </p15:clr>
        </p15:guide>
        <p15:guide id="28" pos="185">
          <p15:clr>
            <a:srgbClr val="A4A3A4"/>
          </p15:clr>
        </p15:guide>
        <p15:guide id="29" orient="horz" pos="4135">
          <p15:clr>
            <a:srgbClr val="A4A3A4"/>
          </p15:clr>
        </p15:guide>
        <p15:guide id="30" pos="7495">
          <p15:clr>
            <a:srgbClr val="A4A3A4"/>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7.xml"/></Relationships>
</file>

<file path=ppt/slides/_rels/slide2.xml.rels><?xml version="1.0" encoding="UTF-8" standalone="yes"?>
<Relationships xmlns="http://schemas.openxmlformats.org/package/2006/relationships"><Relationship Id="rId8" Type="http://schemas.openxmlformats.org/officeDocument/2006/relationships/image" Target="../media/image76.png"/><Relationship Id="rId3" Type="http://schemas.openxmlformats.org/officeDocument/2006/relationships/image" Target="../media/image71.png"/><Relationship Id="rId7" Type="http://schemas.openxmlformats.org/officeDocument/2006/relationships/image" Target="../media/image75.svg"/><Relationship Id="rId2" Type="http://schemas.openxmlformats.org/officeDocument/2006/relationships/notesSlide" Target="../notesSlides/notesSlide1.xml"/><Relationship Id="rId1" Type="http://schemas.openxmlformats.org/officeDocument/2006/relationships/slideLayout" Target="../slideLayouts/slideLayout127.xml"/><Relationship Id="rId6" Type="http://schemas.openxmlformats.org/officeDocument/2006/relationships/image" Target="../media/image74.png"/><Relationship Id="rId5" Type="http://schemas.openxmlformats.org/officeDocument/2006/relationships/image" Target="../media/image73.png"/><Relationship Id="rId4" Type="http://schemas.openxmlformats.org/officeDocument/2006/relationships/image" Target="../media/image72.png"/><Relationship Id="rId9" Type="http://schemas.openxmlformats.org/officeDocument/2006/relationships/image" Target="../media/image77.sv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8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95.xml"/></Relationships>
</file>

<file path=ppt/slides/_rels/slide5.xml.rels><?xml version="1.0" encoding="UTF-8" standalone="yes"?>
<Relationships xmlns="http://schemas.openxmlformats.org/package/2006/relationships"><Relationship Id="rId8" Type="http://schemas.openxmlformats.org/officeDocument/2006/relationships/slide" Target="slide44.xml"/><Relationship Id="rId3" Type="http://schemas.openxmlformats.org/officeDocument/2006/relationships/slide" Target="slide14.xml"/><Relationship Id="rId7" Type="http://schemas.openxmlformats.org/officeDocument/2006/relationships/slide" Target="slide33.xml"/><Relationship Id="rId2" Type="http://schemas.openxmlformats.org/officeDocument/2006/relationships/slide" Target="slide6.xml"/><Relationship Id="rId1" Type="http://schemas.openxmlformats.org/officeDocument/2006/relationships/slideLayout" Target="../slideLayouts/slideLayout84.xml"/><Relationship Id="rId6" Type="http://schemas.openxmlformats.org/officeDocument/2006/relationships/slide" Target="slide30.xml"/><Relationship Id="rId11" Type="http://schemas.openxmlformats.org/officeDocument/2006/relationships/image" Target="../media/image78.jpeg"/><Relationship Id="rId5" Type="http://schemas.openxmlformats.org/officeDocument/2006/relationships/slide" Target="slide25.xml"/><Relationship Id="rId10" Type="http://schemas.openxmlformats.org/officeDocument/2006/relationships/slide" Target="slide68.xml"/><Relationship Id="rId4" Type="http://schemas.openxmlformats.org/officeDocument/2006/relationships/slide" Target="slide21.xml"/><Relationship Id="rId9" Type="http://schemas.openxmlformats.org/officeDocument/2006/relationships/slide" Target="slide64.xml"/></Relationships>
</file>

<file path=ppt/slides/_rels/slide6.xml.rels><?xml version="1.0" encoding="UTF-8" standalone="yes"?>
<Relationships xmlns="http://schemas.openxmlformats.org/package/2006/relationships"><Relationship Id="rId2" Type="http://schemas.openxmlformats.org/officeDocument/2006/relationships/image" Target="../media/image79.jpeg"/><Relationship Id="rId1" Type="http://schemas.openxmlformats.org/officeDocument/2006/relationships/slideLayout" Target="../slideLayouts/slideLayout100.xml"/></Relationships>
</file>

<file path=ppt/slides/_rels/slide7.xml.rels><?xml version="1.0" encoding="UTF-8" standalone="yes"?>
<Relationships xmlns="http://schemas.openxmlformats.org/package/2006/relationships"><Relationship Id="rId3" Type="http://schemas.openxmlformats.org/officeDocument/2006/relationships/image" Target="../media/image80.jpeg"/><Relationship Id="rId2" Type="http://schemas.openxmlformats.org/officeDocument/2006/relationships/notesSlide" Target="../notesSlides/notesSlide2.xml"/><Relationship Id="rId1" Type="http://schemas.openxmlformats.org/officeDocument/2006/relationships/slideLayout" Target="../slideLayouts/slideLayout127.xml"/><Relationship Id="rId4" Type="http://schemas.openxmlformats.org/officeDocument/2006/relationships/image" Target="../media/image81.png"/></Relationships>
</file>

<file path=ppt/slides/_rels/slide8.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3.xml"/><Relationship Id="rId1" Type="http://schemas.openxmlformats.org/officeDocument/2006/relationships/slideLayout" Target="../slideLayouts/slideLayout12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9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01.xml"/></Relationships>
</file>

<file path=ppt/slides/_rels/slide11.xml.rels><?xml version="1.0" encoding="UTF-8" standalone="yes"?>
<Relationships xmlns="http://schemas.openxmlformats.org/package/2006/relationships"><Relationship Id="rId2" Type="http://schemas.openxmlformats.org/officeDocument/2006/relationships/image" Target="../media/image82.jpeg"/><Relationship Id="rId1" Type="http://schemas.openxmlformats.org/officeDocument/2006/relationships/slideLayout" Target="../slideLayouts/slideLayout107.xml"/></Relationships>
</file>

<file path=ppt/slides/_rels/slide12.xml.rels><?xml version="1.0" encoding="UTF-8" standalone="yes"?>
<Relationships xmlns="http://schemas.openxmlformats.org/package/2006/relationships"><Relationship Id="rId2" Type="http://schemas.openxmlformats.org/officeDocument/2006/relationships/image" Target="../media/image83.jpeg"/><Relationship Id="rId1" Type="http://schemas.openxmlformats.org/officeDocument/2006/relationships/slideLayout" Target="../slideLayouts/slideLayout107.xml"/></Relationships>
</file>

<file path=ppt/slides/_rels/slide13.xml.rels><?xml version="1.0" encoding="UTF-8" standalone="yes"?>
<Relationships xmlns="http://schemas.openxmlformats.org/package/2006/relationships"><Relationship Id="rId2" Type="http://schemas.openxmlformats.org/officeDocument/2006/relationships/image" Target="../media/image84.jpeg"/><Relationship Id="rId1" Type="http://schemas.openxmlformats.org/officeDocument/2006/relationships/slideLayout" Target="../slideLayouts/slideLayout107.xml"/></Relationships>
</file>

<file path=ppt/slides/_rels/slide1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4.xml"/><Relationship Id="rId1" Type="http://schemas.openxmlformats.org/officeDocument/2006/relationships/slideLayout" Target="../slideLayouts/slideLayout128.xml"/></Relationships>
</file>

<file path=ppt/slides/_rels/slide1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5.xml"/><Relationship Id="rId1" Type="http://schemas.openxmlformats.org/officeDocument/2006/relationships/slideLayout" Target="../slideLayouts/slideLayout95.xml"/><Relationship Id="rId4" Type="http://schemas.openxmlformats.org/officeDocument/2006/relationships/image" Target="../media/image71.png"/></Relationships>
</file>

<file path=ppt/slides/_rels/slide16.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notesSlide" Target="../notesSlides/notesSlide6.xml"/><Relationship Id="rId1" Type="http://schemas.openxmlformats.org/officeDocument/2006/relationships/slideLayout" Target="../slideLayouts/slideLayout95.xml"/><Relationship Id="rId6" Type="http://schemas.openxmlformats.org/officeDocument/2006/relationships/image" Target="../media/image87.png"/><Relationship Id="rId5" Type="http://schemas.openxmlformats.org/officeDocument/2006/relationships/image" Target="../media/image35.png"/><Relationship Id="rId4" Type="http://schemas.openxmlformats.org/officeDocument/2006/relationships/image" Target="../media/image86.png"/></Relationships>
</file>

<file path=ppt/slides/_rels/slide1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7.xml"/><Relationship Id="rId1" Type="http://schemas.openxmlformats.org/officeDocument/2006/relationships/slideLayout" Target="../slideLayouts/slideLayout95.xml"/><Relationship Id="rId6" Type="http://schemas.openxmlformats.org/officeDocument/2006/relationships/image" Target="../media/image88.png"/><Relationship Id="rId5" Type="http://schemas.openxmlformats.org/officeDocument/2006/relationships/image" Target="../media/image86.png"/><Relationship Id="rId4" Type="http://schemas.openxmlformats.org/officeDocument/2006/relationships/image" Target="../media/image71.png"/></Relationships>
</file>

<file path=ppt/slides/_rels/slide1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8.xml"/><Relationship Id="rId1" Type="http://schemas.openxmlformats.org/officeDocument/2006/relationships/slideLayout" Target="../slideLayouts/slideLayout95.xml"/><Relationship Id="rId6" Type="http://schemas.openxmlformats.org/officeDocument/2006/relationships/image" Target="../media/image86.png"/><Relationship Id="rId5" Type="http://schemas.openxmlformats.org/officeDocument/2006/relationships/image" Target="../media/image85.png"/><Relationship Id="rId4" Type="http://schemas.openxmlformats.org/officeDocument/2006/relationships/image" Target="../media/image89.png"/></Relationships>
</file>

<file path=ppt/slides/_rels/slide1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86.png"/><Relationship Id="rId1" Type="http://schemas.openxmlformats.org/officeDocument/2006/relationships/slideLayout" Target="../slideLayouts/slideLayout95.xml"/><Relationship Id="rId5" Type="http://schemas.openxmlformats.org/officeDocument/2006/relationships/image" Target="../media/image90.png"/><Relationship Id="rId4" Type="http://schemas.openxmlformats.org/officeDocument/2006/relationships/image" Target="../media/image72.png"/></Relationships>
</file>

<file path=ppt/slides/_rels/slide2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9.xml"/><Relationship Id="rId1" Type="http://schemas.openxmlformats.org/officeDocument/2006/relationships/slideLayout" Target="../slideLayouts/slideLayout95.xml"/><Relationship Id="rId6" Type="http://schemas.openxmlformats.org/officeDocument/2006/relationships/image" Target="../media/image86.png"/><Relationship Id="rId5" Type="http://schemas.openxmlformats.org/officeDocument/2006/relationships/image" Target="../media/image91.png"/><Relationship Id="rId4" Type="http://schemas.openxmlformats.org/officeDocument/2006/relationships/image" Target="../media/image71.png"/></Relationships>
</file>

<file path=ppt/slides/_rels/slide21.xml.rels><?xml version="1.0" encoding="UTF-8" standalone="yes"?>
<Relationships xmlns="http://schemas.openxmlformats.org/package/2006/relationships"><Relationship Id="rId2" Type="http://schemas.openxmlformats.org/officeDocument/2006/relationships/image" Target="../media/image92.jpeg"/><Relationship Id="rId1" Type="http://schemas.openxmlformats.org/officeDocument/2006/relationships/slideLayout" Target="../slideLayouts/slideLayout100.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1.xml"/></Relationships>
</file>

<file path=ppt/slides/_rels/slide23.xml.rels><?xml version="1.0" encoding="UTF-8" standalone="yes"?>
<Relationships xmlns="http://schemas.openxmlformats.org/package/2006/relationships"><Relationship Id="rId8" Type="http://schemas.openxmlformats.org/officeDocument/2006/relationships/image" Target="../media/image98.png"/><Relationship Id="rId13" Type="http://schemas.openxmlformats.org/officeDocument/2006/relationships/image" Target="../media/image103.svg"/><Relationship Id="rId3" Type="http://schemas.openxmlformats.org/officeDocument/2006/relationships/image" Target="../media/image93.emf"/><Relationship Id="rId7" Type="http://schemas.openxmlformats.org/officeDocument/2006/relationships/image" Target="../media/image97.svg"/><Relationship Id="rId12" Type="http://schemas.openxmlformats.org/officeDocument/2006/relationships/image" Target="../media/image102.png"/><Relationship Id="rId2" Type="http://schemas.openxmlformats.org/officeDocument/2006/relationships/notesSlide" Target="../notesSlides/notesSlide11.xml"/><Relationship Id="rId1" Type="http://schemas.openxmlformats.org/officeDocument/2006/relationships/slideLayout" Target="../slideLayouts/slideLayout95.xml"/><Relationship Id="rId6" Type="http://schemas.openxmlformats.org/officeDocument/2006/relationships/image" Target="../media/image96.png"/><Relationship Id="rId11" Type="http://schemas.openxmlformats.org/officeDocument/2006/relationships/image" Target="../media/image101.svg"/><Relationship Id="rId5" Type="http://schemas.openxmlformats.org/officeDocument/2006/relationships/image" Target="../media/image95.svg"/><Relationship Id="rId10" Type="http://schemas.openxmlformats.org/officeDocument/2006/relationships/image" Target="../media/image100.png"/><Relationship Id="rId4" Type="http://schemas.openxmlformats.org/officeDocument/2006/relationships/image" Target="../media/image94.png"/><Relationship Id="rId9" Type="http://schemas.openxmlformats.org/officeDocument/2006/relationships/image" Target="../media/image99.sv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95.xml"/></Relationships>
</file>

<file path=ppt/slides/_rels/slide25.xml.rels><?xml version="1.0" encoding="UTF-8" standalone="yes"?>
<Relationships xmlns="http://schemas.openxmlformats.org/package/2006/relationships"><Relationship Id="rId2" Type="http://schemas.openxmlformats.org/officeDocument/2006/relationships/image" Target="../media/image104.jpeg"/><Relationship Id="rId1" Type="http://schemas.openxmlformats.org/officeDocument/2006/relationships/slideLayout" Target="../slideLayouts/slideLayout99.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1.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1.xml"/></Relationships>
</file>

<file path=ppt/slides/_rels/slide28.xml.rels><?xml version="1.0" encoding="UTF-8" standalone="yes"?>
<Relationships xmlns="http://schemas.openxmlformats.org/package/2006/relationships"><Relationship Id="rId3" Type="http://schemas.openxmlformats.org/officeDocument/2006/relationships/hyperlink" Target="https://www.microsoft.com/microsoft-365/enterprise/frontline" TargetMode="External"/><Relationship Id="rId2" Type="http://schemas.openxmlformats.org/officeDocument/2006/relationships/notesSlide" Target="../notesSlides/notesSlide15.xml"/><Relationship Id="rId1" Type="http://schemas.openxmlformats.org/officeDocument/2006/relationships/slideLayout" Target="../slideLayouts/slideLayout95.xml"/><Relationship Id="rId5" Type="http://schemas.openxmlformats.org/officeDocument/2006/relationships/hyperlink" Target="https://learn.microsoft.com/microsoft-365/frontline/flw-setup-microsoft-365?view=o365-worldwide#step-3-provision-users-configure-groups-and-assign-licenses" TargetMode="External"/><Relationship Id="rId4" Type="http://schemas.openxmlformats.org/officeDocument/2006/relationships/hyperlink" Target="https://learn.microsoft.com/microsoft-365/frontline/flw-licensing-options?view=o365-worldwide" TargetMode="Externa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18.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01.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95.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95.xml"/></Relationships>
</file>

<file path=ppt/slides/_rels/slide33.xml.rels><?xml version="1.0" encoding="UTF-8" standalone="yes"?>
<Relationships xmlns="http://schemas.openxmlformats.org/package/2006/relationships"><Relationship Id="rId2" Type="http://schemas.openxmlformats.org/officeDocument/2006/relationships/image" Target="../media/image105.jpeg"/><Relationship Id="rId1" Type="http://schemas.openxmlformats.org/officeDocument/2006/relationships/slideLayout" Target="../slideLayouts/slideLayout100.xml"/></Relationships>
</file>

<file path=ppt/slides/_rels/slide34.xml.rels><?xml version="1.0" encoding="UTF-8" standalone="yes"?>
<Relationships xmlns="http://schemas.openxmlformats.org/package/2006/relationships"><Relationship Id="rId8" Type="http://schemas.openxmlformats.org/officeDocument/2006/relationships/slide" Target="slide41.xml"/><Relationship Id="rId3" Type="http://schemas.openxmlformats.org/officeDocument/2006/relationships/slide" Target="slide36.xml"/><Relationship Id="rId7" Type="http://schemas.openxmlformats.org/officeDocument/2006/relationships/slide" Target="slide40.xml"/><Relationship Id="rId2" Type="http://schemas.openxmlformats.org/officeDocument/2006/relationships/notesSlide" Target="../notesSlides/notesSlide18.xml"/><Relationship Id="rId1" Type="http://schemas.openxmlformats.org/officeDocument/2006/relationships/slideLayout" Target="../slideLayouts/slideLayout131.xml"/><Relationship Id="rId6" Type="http://schemas.openxmlformats.org/officeDocument/2006/relationships/slide" Target="slide39.xml"/><Relationship Id="rId5" Type="http://schemas.openxmlformats.org/officeDocument/2006/relationships/slide" Target="slide38.xml"/><Relationship Id="rId10" Type="http://schemas.openxmlformats.org/officeDocument/2006/relationships/slide" Target="slide43.xml"/><Relationship Id="rId4" Type="http://schemas.openxmlformats.org/officeDocument/2006/relationships/slide" Target="slide37.xml"/><Relationship Id="rId9" Type="http://schemas.openxmlformats.org/officeDocument/2006/relationships/slide" Target="slide4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95.xml"/></Relationships>
</file>

<file path=ppt/slides/_rels/slide36.xml.rels><?xml version="1.0" encoding="UTF-8" standalone="yes"?>
<Relationships xmlns="http://schemas.openxmlformats.org/package/2006/relationships"><Relationship Id="rId3" Type="http://schemas.openxmlformats.org/officeDocument/2006/relationships/hyperlink" Target="https://learn.microsoft.com/microsoftteams/limits-specifications-teams" TargetMode="External"/><Relationship Id="rId2" Type="http://schemas.openxmlformats.org/officeDocument/2006/relationships/hyperlink" Target="https://learn.microsoft.com/microsoftteams/teams-channels-overview" TargetMode="External"/><Relationship Id="rId1" Type="http://schemas.openxmlformats.org/officeDocument/2006/relationships/slideLayout" Target="../slideLayouts/slideLayout131.xml"/></Relationships>
</file>

<file path=ppt/slides/_rels/slide37.xml.rels><?xml version="1.0" encoding="UTF-8" standalone="yes"?>
<Relationships xmlns="http://schemas.openxmlformats.org/package/2006/relationships"><Relationship Id="rId3" Type="http://schemas.openxmlformats.org/officeDocument/2006/relationships/hyperlink" Target="https://learn.microsoft.com/en-us/microsoftteams/get-started-with-teams-templates-in-the-admin-console#apply-team-template-policies" TargetMode="External"/><Relationship Id="rId7" Type="http://schemas.openxmlformats.org/officeDocument/2006/relationships/hyperlink" Target="https://learn.microsoft.com/en-us/microsoftteams/limits-specifications-teams" TargetMode="External"/><Relationship Id="rId2" Type="http://schemas.openxmlformats.org/officeDocument/2006/relationships/hyperlink" Target="https://learn.microsoft.com/en-us/microsoftteams/get-started-with-teams-templates-in-the-admin-console#create-your-own-team-templates" TargetMode="External"/><Relationship Id="rId1" Type="http://schemas.openxmlformats.org/officeDocument/2006/relationships/slideLayout" Target="../slideLayouts/slideLayout131.xml"/><Relationship Id="rId6" Type="http://schemas.openxmlformats.org/officeDocument/2006/relationships/hyperlink" Target="https://learn.microsoft.com/microsoftteams/create-a-team-template" TargetMode="External"/><Relationship Id="rId5" Type="http://schemas.openxmlformats.org/officeDocument/2006/relationships/hyperlink" Target="https://learn.microsoft.com/microsoftteams/get-started-with-teams-templates" TargetMode="External"/><Relationship Id="rId4" Type="http://schemas.openxmlformats.org/officeDocument/2006/relationships/hyperlink" Target="https://learn.microsoft.com/microsoftteams/get-started-with-teams-templates-in-the-admin-console" TargetMode="External"/></Relationships>
</file>

<file path=ppt/slides/_rels/slide38.xml.rels><?xml version="1.0" encoding="UTF-8" standalone="yes"?>
<Relationships xmlns="http://schemas.openxmlformats.org/package/2006/relationships"><Relationship Id="rId3" Type="http://schemas.openxmlformats.org/officeDocument/2006/relationships/hyperlink" Target="https://support.microsoft.com/office/team-owner-member-and-guest-capabilities-in-microsoft-teams-d03fdf5b-1a6e-48e4-8e07-b13e1350ec7b" TargetMode="External"/><Relationship Id="rId2" Type="http://schemas.openxmlformats.org/officeDocument/2006/relationships/hyperlink" Target="https://support.microsoft.com/office/manage-team-settings-and-permissions-in-microsoft-teams-ce053b04-1b8e-4796-baa8-90dc427b3acc" TargetMode="External"/><Relationship Id="rId1" Type="http://schemas.openxmlformats.org/officeDocument/2006/relationships/slideLayout" Target="../slideLayouts/slideLayout131.xml"/><Relationship Id="rId4" Type="http://schemas.openxmlformats.org/officeDocument/2006/relationships/hyperlink" Target="https://support.microsoft.com/office/change-moderator-roles-and-settings-in-a-channel-in-microsoft-teams-6ac54758-3440-4f6a-9bd5-cebf97cb7ea6" TargetMode="External"/></Relationships>
</file>

<file path=ppt/slides/_rels/slide39.xml.rels><?xml version="1.0" encoding="UTF-8" standalone="yes"?>
<Relationships xmlns="http://schemas.openxmlformats.org/package/2006/relationships"><Relationship Id="rId3" Type="http://schemas.openxmlformats.org/officeDocument/2006/relationships/hyperlink" Target="https://learn.microsoft.com/microsoft-365/frontline/deploy-dynamic-teams-at-scale?view=o365-worldwide" TargetMode="External"/><Relationship Id="rId2" Type="http://schemas.openxmlformats.org/officeDocument/2006/relationships/hyperlink" Target="https://learn.microsoft.com/microsoft-365/frontline/frontline-team-options?view=o365-worldwide" TargetMode="External"/><Relationship Id="rId1" Type="http://schemas.openxmlformats.org/officeDocument/2006/relationships/slideLayout" Target="../slideLayouts/slideLayout131.xml"/><Relationship Id="rId4" Type="http://schemas.openxmlformats.org/officeDocument/2006/relationships/hyperlink" Target="https://learn.microsoft.com/microsoft-365/frontline/deploy-teams-at-scale?view=o365-worldwide" TargetMode="External"/></Relationships>
</file>

<file path=ppt/slides/_rels/slide40.xml.rels><?xml version="1.0" encoding="UTF-8" standalone="yes"?>
<Relationships xmlns="http://schemas.openxmlformats.org/package/2006/relationships"><Relationship Id="rId3" Type="http://schemas.openxmlformats.org/officeDocument/2006/relationships/hyperlink" Target="https://learn.microsoft.com/microsoftteams/manage-teams-with-policies" TargetMode="External"/><Relationship Id="rId2" Type="http://schemas.openxmlformats.org/officeDocument/2006/relationships/hyperlink" Target="https://support.microsoft.com/article/mark-a-message-as-important-or-urgent-in-teams-ea99d5b6-1317-4550-8d75-86ff14cd4462" TargetMode="External"/><Relationship Id="rId1" Type="http://schemas.openxmlformats.org/officeDocument/2006/relationships/slideLayout" Target="../slideLayouts/slideLayout131.xml"/><Relationship Id="rId5" Type="http://schemas.openxmlformats.org/officeDocument/2006/relationships/hyperlink" Target="https://learn.microsoft.com/purview/information-barriers-teams" TargetMode="External"/><Relationship Id="rId4" Type="http://schemas.openxmlformats.org/officeDocument/2006/relationships/hyperlink" Target="https://learn.microsoft.com/microsoftteams/messaging-policies-in-teams" TargetMode="External"/></Relationships>
</file>

<file path=ppt/slides/_rels/slide41.xml.rels><?xml version="1.0" encoding="UTF-8" standalone="yes"?>
<Relationships xmlns="http://schemas.openxmlformats.org/package/2006/relationships"><Relationship Id="rId3" Type="http://schemas.openxmlformats.org/officeDocument/2006/relationships/hyperlink" Target="https://learn.microsoft.com/microsoftteams/manage-teams-with-policies" TargetMode="External"/><Relationship Id="rId2" Type="http://schemas.openxmlformats.org/officeDocument/2006/relationships/hyperlink" Target="https://learn.microsoft.com/microsoft-365/frontline/pin-teams-apps-based-on-license" TargetMode="External"/><Relationship Id="rId1" Type="http://schemas.openxmlformats.org/officeDocument/2006/relationships/slideLayout" Target="../slideLayouts/slideLayout131.xml"/><Relationship Id="rId4" Type="http://schemas.openxmlformats.org/officeDocument/2006/relationships/hyperlink" Target="https://learn.microsoft.com/microsoftteams/app-policies" TargetMode="External"/></Relationships>
</file>

<file path=ppt/slides/_rels/slide42.xml.rels><?xml version="1.0" encoding="UTF-8" standalone="yes"?>
<Relationships xmlns="http://schemas.openxmlformats.org/package/2006/relationships"><Relationship Id="rId3" Type="http://schemas.openxmlformats.org/officeDocument/2006/relationships/hyperlink" Target="https://learn.microsoft.com/microsoftteams/app-policies" TargetMode="External"/><Relationship Id="rId2" Type="http://schemas.openxmlformats.org/officeDocument/2006/relationships/hyperlink" Target="https://learn.microsoft.com/microsoftteams/manage-teams-with-policies" TargetMode="External"/><Relationship Id="rId1" Type="http://schemas.openxmlformats.org/officeDocument/2006/relationships/slideLayout" Target="../slideLayouts/slideLayout131.xml"/></Relationships>
</file>

<file path=ppt/slides/_rels/slide43.xml.rels><?xml version="1.0" encoding="UTF-8" standalone="yes"?>
<Relationships xmlns="http://schemas.openxmlformats.org/package/2006/relationships"><Relationship Id="rId3" Type="http://schemas.openxmlformats.org/officeDocument/2006/relationships/hyperlink" Target="https://learn.microsoft.com/microsoft-365/frontline/set-up-targeted-communications" TargetMode="External"/><Relationship Id="rId2" Type="http://schemas.openxmlformats.org/officeDocument/2006/relationships/hyperlink" Target="https://learn.microsoft.com/microsoftteams/manage-tags" TargetMode="External"/><Relationship Id="rId1" Type="http://schemas.openxmlformats.org/officeDocument/2006/relationships/slideLayout" Target="../slideLayouts/slideLayout131.xml"/></Relationships>
</file>

<file path=ppt/slides/_rels/slide44.xml.rels><?xml version="1.0" encoding="UTF-8" standalone="yes"?>
<Relationships xmlns="http://schemas.openxmlformats.org/package/2006/relationships"><Relationship Id="rId2" Type="http://schemas.openxmlformats.org/officeDocument/2006/relationships/image" Target="../media/image106.jpeg"/><Relationship Id="rId1" Type="http://schemas.openxmlformats.org/officeDocument/2006/relationships/slideLayout" Target="../slideLayouts/slideLayout100.xml"/></Relationships>
</file>

<file path=ppt/slides/_rels/slide45.xml.rels><?xml version="1.0" encoding="UTF-8" standalone="yes"?>
<Relationships xmlns="http://schemas.openxmlformats.org/package/2006/relationships"><Relationship Id="rId8" Type="http://schemas.openxmlformats.org/officeDocument/2006/relationships/slide" Target="slide61.xml"/><Relationship Id="rId3" Type="http://schemas.openxmlformats.org/officeDocument/2006/relationships/slide" Target="slide47.xml"/><Relationship Id="rId7" Type="http://schemas.openxmlformats.org/officeDocument/2006/relationships/slide" Target="slide60.xml"/><Relationship Id="rId2" Type="http://schemas.openxmlformats.org/officeDocument/2006/relationships/notesSlide" Target="../notesSlides/notesSlide19.xml"/><Relationship Id="rId1" Type="http://schemas.openxmlformats.org/officeDocument/2006/relationships/slideLayout" Target="../slideLayouts/slideLayout131.xml"/><Relationship Id="rId6" Type="http://schemas.openxmlformats.org/officeDocument/2006/relationships/slide" Target="slide59.xml"/><Relationship Id="rId5" Type="http://schemas.openxmlformats.org/officeDocument/2006/relationships/slide" Target="slide58.xml"/><Relationship Id="rId4" Type="http://schemas.openxmlformats.org/officeDocument/2006/relationships/slide" Target="slide50.xml"/><Relationship Id="rId9" Type="http://schemas.openxmlformats.org/officeDocument/2006/relationships/slide" Target="slide63.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95.xml"/></Relationships>
</file>

<file path=ppt/slides/_rels/slide47.xml.rels><?xml version="1.0" encoding="UTF-8" standalone="yes"?>
<Relationships xmlns="http://schemas.openxmlformats.org/package/2006/relationships"><Relationship Id="rId8" Type="http://schemas.openxmlformats.org/officeDocument/2006/relationships/image" Target="../media/image108.png"/><Relationship Id="rId3" Type="http://schemas.openxmlformats.org/officeDocument/2006/relationships/hyperlink" Target="https://learn.microsoft.com/viva/connections/edit-viva-home" TargetMode="External"/><Relationship Id="rId7" Type="http://schemas.openxmlformats.org/officeDocument/2006/relationships/image" Target="../media/image107.png"/><Relationship Id="rId2" Type="http://schemas.openxmlformats.org/officeDocument/2006/relationships/hyperlink" Target="https://learn.microsoft.com/viva/connections/viva-connections-overview" TargetMode="External"/><Relationship Id="rId1" Type="http://schemas.openxmlformats.org/officeDocument/2006/relationships/slideLayout" Target="../slideLayouts/slideLayout131.xml"/><Relationship Id="rId6" Type="http://schemas.openxmlformats.org/officeDocument/2006/relationships/hyperlink" Target="https://learn.microsoft.com/viva/connections/use-audience-targeting-in-viva-connections" TargetMode="External"/><Relationship Id="rId5" Type="http://schemas.openxmlformats.org/officeDocument/2006/relationships/hyperlink" Target="https://learn.microsoft.com/sharepoint/dev/spfx/viva/design/quick-view-samples" TargetMode="External"/><Relationship Id="rId4" Type="http://schemas.openxmlformats.org/officeDocument/2006/relationships/hyperlink" Target="https://learn.microsoft.com/viva/connections/create-dashboard" TargetMode="External"/><Relationship Id="rId9" Type="http://schemas.openxmlformats.org/officeDocument/2006/relationships/image" Target="../media/image109.png"/></Relationships>
</file>

<file path=ppt/slides/_rels/slide48.xml.rels><?xml version="1.0" encoding="UTF-8" standalone="yes"?>
<Relationships xmlns="http://schemas.openxmlformats.org/package/2006/relationships"><Relationship Id="rId8" Type="http://schemas.openxmlformats.org/officeDocument/2006/relationships/image" Target="../media/image81.png"/><Relationship Id="rId3" Type="http://schemas.openxmlformats.org/officeDocument/2006/relationships/hyperlink" Target="https://learn.microsoft.com/viva/connections/viva-connections-overview" TargetMode="External"/><Relationship Id="rId7" Type="http://schemas.openxmlformats.org/officeDocument/2006/relationships/image" Target="../media/image110.png"/><Relationship Id="rId2" Type="http://schemas.openxmlformats.org/officeDocument/2006/relationships/notesSlide" Target="../notesSlides/notesSlide20.xml"/><Relationship Id="rId1" Type="http://schemas.openxmlformats.org/officeDocument/2006/relationships/slideLayout" Target="../slideLayouts/slideLayout95.xml"/><Relationship Id="rId6" Type="http://schemas.openxmlformats.org/officeDocument/2006/relationships/image" Target="../media/image71.png"/><Relationship Id="rId5" Type="http://schemas.openxmlformats.org/officeDocument/2006/relationships/hyperlink" Target="https://learn.microsoft.com/viva/connections/plan-viva-connections#step-3-plan-the-dashboard" TargetMode="External"/><Relationship Id="rId10" Type="http://schemas.openxmlformats.org/officeDocument/2006/relationships/image" Target="../media/image112.png"/><Relationship Id="rId4" Type="http://schemas.openxmlformats.org/officeDocument/2006/relationships/hyperlink" Target="https://learn.microsoft.com/viva/connections/viva-connections-setup-overview" TargetMode="External"/><Relationship Id="rId9" Type="http://schemas.openxmlformats.org/officeDocument/2006/relationships/image" Target="../media/image111.png"/></Relationships>
</file>

<file path=ppt/slides/_rels/slide49.xml.rels><?xml version="1.0" encoding="UTF-8" standalone="yes"?>
<Relationships xmlns="http://schemas.openxmlformats.org/package/2006/relationships"><Relationship Id="rId8" Type="http://schemas.openxmlformats.org/officeDocument/2006/relationships/image" Target="../media/image108.png"/><Relationship Id="rId3" Type="http://schemas.openxmlformats.org/officeDocument/2006/relationships/hyperlink" Target="https://learn.microsoft.com/viva/connections/edit-viva-home" TargetMode="External"/><Relationship Id="rId7" Type="http://schemas.openxmlformats.org/officeDocument/2006/relationships/image" Target="../media/image107.png"/><Relationship Id="rId2" Type="http://schemas.openxmlformats.org/officeDocument/2006/relationships/hyperlink" Target="https://learn.microsoft.com/viva/connections/viva-connections-overview" TargetMode="External"/><Relationship Id="rId1" Type="http://schemas.openxmlformats.org/officeDocument/2006/relationships/slideLayout" Target="../slideLayouts/slideLayout95.xml"/><Relationship Id="rId6" Type="http://schemas.openxmlformats.org/officeDocument/2006/relationships/hyperlink" Target="https://learn.microsoft.com/viva/connections/use-audience-targeting-in-viva-connections" TargetMode="External"/><Relationship Id="rId5" Type="http://schemas.openxmlformats.org/officeDocument/2006/relationships/hyperlink" Target="https://learn.microsoft.com/viva/connections/plan-viva-connections#step-3-plan-the-dashboard" TargetMode="External"/><Relationship Id="rId4" Type="http://schemas.openxmlformats.org/officeDocument/2006/relationships/hyperlink" Target="https://learn.microsoft.com/viva/connections/viva-connections-setup-overview" TargetMode="External"/><Relationship Id="rId9" Type="http://schemas.openxmlformats.org/officeDocument/2006/relationships/image" Target="../media/image109.png"/></Relationships>
</file>

<file path=ppt/slides/_rels/slide50.xml.rels><?xml version="1.0" encoding="UTF-8" standalone="yes"?>
<Relationships xmlns="http://schemas.openxmlformats.org/package/2006/relationships"><Relationship Id="rId8" Type="http://schemas.openxmlformats.org/officeDocument/2006/relationships/hyperlink" Target="https://learn.microsoft.com/viva/connections/use-audience-targeting-in-viva-connections" TargetMode="External"/><Relationship Id="rId13" Type="http://schemas.openxmlformats.org/officeDocument/2006/relationships/image" Target="../media/image114.png"/><Relationship Id="rId3" Type="http://schemas.openxmlformats.org/officeDocument/2006/relationships/hyperlink" Target="https://learn.microsoft.com/sharepoint/dev/spfx/viva/get-started/build-first-sharepoint-adaptive-card-extension" TargetMode="External"/><Relationship Id="rId7" Type="http://schemas.openxmlformats.org/officeDocument/2006/relationships/hyperlink" Target="https://adoption.microsoft.com/sample-solution-gallery/?product=Viva" TargetMode="External"/><Relationship Id="rId12" Type="http://schemas.openxmlformats.org/officeDocument/2006/relationships/image" Target="../media/image113.png"/><Relationship Id="rId2" Type="http://schemas.openxmlformats.org/officeDocument/2006/relationships/hyperlink" Target="https://learn.microsoft.com/viva/connections/create-dashboard" TargetMode="External"/><Relationship Id="rId1" Type="http://schemas.openxmlformats.org/officeDocument/2006/relationships/slideLayout" Target="../slideLayouts/slideLayout131.xml"/><Relationship Id="rId6" Type="http://schemas.openxmlformats.org/officeDocument/2006/relationships/hyperlink" Target="https://learn.microsoft.com/sharepoint/dev/spfx/viva/design/quick-view-samples" TargetMode="External"/><Relationship Id="rId11" Type="http://schemas.openxmlformats.org/officeDocument/2006/relationships/image" Target="../media/image109.png"/><Relationship Id="rId5" Type="http://schemas.openxmlformats.org/officeDocument/2006/relationships/hyperlink" Target="https://learn.microsoft.com/viva/connections/plan-viva-connections#step-3-plan-the-dashboard" TargetMode="External"/><Relationship Id="rId15" Type="http://schemas.openxmlformats.org/officeDocument/2006/relationships/image" Target="../media/image116.svg"/><Relationship Id="rId10" Type="http://schemas.openxmlformats.org/officeDocument/2006/relationships/image" Target="../media/image108.png"/><Relationship Id="rId4" Type="http://schemas.openxmlformats.org/officeDocument/2006/relationships/hyperlink" Target="https://techcommunity.microsoft.com/t5/microsoft-viva-blog/viva-connections-welcomes-new-partners-and-opens-developer/ba-p/2540643" TargetMode="External"/><Relationship Id="rId9" Type="http://schemas.openxmlformats.org/officeDocument/2006/relationships/image" Target="../media/image107.png"/><Relationship Id="rId14" Type="http://schemas.openxmlformats.org/officeDocument/2006/relationships/image" Target="../media/image115.png"/></Relationships>
</file>

<file path=ppt/slides/_rels/slide51.xml.rels><?xml version="1.0" encoding="UTF-8" standalone="yes"?>
<Relationships xmlns="http://schemas.openxmlformats.org/package/2006/relationships"><Relationship Id="rId3" Type="http://schemas.openxmlformats.org/officeDocument/2006/relationships/image" Target="../media/image118.png"/><Relationship Id="rId7" Type="http://schemas.openxmlformats.org/officeDocument/2006/relationships/image" Target="../media/image122.png"/><Relationship Id="rId2" Type="http://schemas.openxmlformats.org/officeDocument/2006/relationships/image" Target="../media/image117.png"/><Relationship Id="rId1" Type="http://schemas.openxmlformats.org/officeDocument/2006/relationships/slideLayout" Target="../slideLayouts/slideLayout121.xml"/><Relationship Id="rId6" Type="http://schemas.openxmlformats.org/officeDocument/2006/relationships/image" Target="../media/image121.png"/><Relationship Id="rId5" Type="http://schemas.openxmlformats.org/officeDocument/2006/relationships/image" Target="../media/image120.png"/><Relationship Id="rId4" Type="http://schemas.openxmlformats.org/officeDocument/2006/relationships/image" Target="../media/image119.png"/></Relationships>
</file>

<file path=ppt/slides/_rels/slide52.xml.rels><?xml version="1.0" encoding="UTF-8" standalone="yes"?>
<Relationships xmlns="http://schemas.openxmlformats.org/package/2006/relationships"><Relationship Id="rId3" Type="http://schemas.openxmlformats.org/officeDocument/2006/relationships/image" Target="../media/image123.png"/><Relationship Id="rId7" Type="http://schemas.openxmlformats.org/officeDocument/2006/relationships/image" Target="../media/image127.png"/><Relationship Id="rId2" Type="http://schemas.openxmlformats.org/officeDocument/2006/relationships/notesSlide" Target="../notesSlides/notesSlide21.xml"/><Relationship Id="rId1" Type="http://schemas.openxmlformats.org/officeDocument/2006/relationships/slideLayout" Target="../slideLayouts/slideLayout121.xml"/><Relationship Id="rId6" Type="http://schemas.openxmlformats.org/officeDocument/2006/relationships/image" Target="../media/image126.png"/><Relationship Id="rId5" Type="http://schemas.openxmlformats.org/officeDocument/2006/relationships/image" Target="../media/image125.png"/><Relationship Id="rId4" Type="http://schemas.openxmlformats.org/officeDocument/2006/relationships/image" Target="../media/image124.png"/></Relationships>
</file>

<file path=ppt/slides/_rels/slide53.xml.rels><?xml version="1.0" encoding="UTF-8" standalone="yes"?>
<Relationships xmlns="http://schemas.openxmlformats.org/package/2006/relationships"><Relationship Id="rId8" Type="http://schemas.openxmlformats.org/officeDocument/2006/relationships/image" Target="../media/image133.png"/><Relationship Id="rId3" Type="http://schemas.openxmlformats.org/officeDocument/2006/relationships/image" Target="../media/image128.png"/><Relationship Id="rId7" Type="http://schemas.openxmlformats.org/officeDocument/2006/relationships/image" Target="../media/image132.png"/><Relationship Id="rId2" Type="http://schemas.openxmlformats.org/officeDocument/2006/relationships/notesSlide" Target="../notesSlides/notesSlide22.xml"/><Relationship Id="rId1" Type="http://schemas.openxmlformats.org/officeDocument/2006/relationships/slideLayout" Target="../slideLayouts/slideLayout121.xml"/><Relationship Id="rId6" Type="http://schemas.openxmlformats.org/officeDocument/2006/relationships/image" Target="../media/image131.png"/><Relationship Id="rId11" Type="http://schemas.openxmlformats.org/officeDocument/2006/relationships/image" Target="../media/image136.png"/><Relationship Id="rId5" Type="http://schemas.openxmlformats.org/officeDocument/2006/relationships/image" Target="../media/image130.png"/><Relationship Id="rId10" Type="http://schemas.openxmlformats.org/officeDocument/2006/relationships/image" Target="../media/image135.png"/><Relationship Id="rId4" Type="http://schemas.openxmlformats.org/officeDocument/2006/relationships/image" Target="../media/image129.png"/><Relationship Id="rId9" Type="http://schemas.openxmlformats.org/officeDocument/2006/relationships/image" Target="../media/image134.png"/></Relationships>
</file>

<file path=ppt/slides/_rels/slide54.xml.rels><?xml version="1.0" encoding="UTF-8" standalone="yes"?>
<Relationships xmlns="http://schemas.openxmlformats.org/package/2006/relationships"><Relationship Id="rId8" Type="http://schemas.openxmlformats.org/officeDocument/2006/relationships/hyperlink" Target="https://learn.microsoft.com/viva/connections/create-dashboard#available-dashboard-cards" TargetMode="External"/><Relationship Id="rId3" Type="http://schemas.microsoft.com/office/2007/relationships/hdphoto" Target="../media/hdphoto1.wdp"/><Relationship Id="rId7" Type="http://schemas.openxmlformats.org/officeDocument/2006/relationships/image" Target="../media/image141.png"/><Relationship Id="rId2" Type="http://schemas.openxmlformats.org/officeDocument/2006/relationships/image" Target="../media/image137.png"/><Relationship Id="rId1" Type="http://schemas.openxmlformats.org/officeDocument/2006/relationships/slideLayout" Target="../slideLayouts/slideLayout95.xml"/><Relationship Id="rId6" Type="http://schemas.openxmlformats.org/officeDocument/2006/relationships/image" Target="../media/image140.png"/><Relationship Id="rId5" Type="http://schemas.openxmlformats.org/officeDocument/2006/relationships/image" Target="../media/image139.png"/><Relationship Id="rId4" Type="http://schemas.openxmlformats.org/officeDocument/2006/relationships/image" Target="../media/image138.png"/></Relationships>
</file>

<file path=ppt/slides/_rels/slide55.xml.rels><?xml version="1.0" encoding="UTF-8" standalone="yes"?>
<Relationships xmlns="http://schemas.openxmlformats.org/package/2006/relationships"><Relationship Id="rId8" Type="http://schemas.openxmlformats.org/officeDocument/2006/relationships/image" Target="../media/image148.png"/><Relationship Id="rId13" Type="http://schemas.openxmlformats.org/officeDocument/2006/relationships/image" Target="../media/image153.png"/><Relationship Id="rId3" Type="http://schemas.openxmlformats.org/officeDocument/2006/relationships/image" Target="../media/image143.png"/><Relationship Id="rId7" Type="http://schemas.openxmlformats.org/officeDocument/2006/relationships/image" Target="../media/image147.png"/><Relationship Id="rId12" Type="http://schemas.openxmlformats.org/officeDocument/2006/relationships/image" Target="../media/image152.png"/><Relationship Id="rId2" Type="http://schemas.openxmlformats.org/officeDocument/2006/relationships/image" Target="../media/image142.png"/><Relationship Id="rId1" Type="http://schemas.openxmlformats.org/officeDocument/2006/relationships/slideLayout" Target="../slideLayouts/slideLayout95.xml"/><Relationship Id="rId6" Type="http://schemas.openxmlformats.org/officeDocument/2006/relationships/image" Target="../media/image146.png"/><Relationship Id="rId11" Type="http://schemas.openxmlformats.org/officeDocument/2006/relationships/image" Target="../media/image151.png"/><Relationship Id="rId5" Type="http://schemas.openxmlformats.org/officeDocument/2006/relationships/image" Target="../media/image145.png"/><Relationship Id="rId15" Type="http://schemas.openxmlformats.org/officeDocument/2006/relationships/hyperlink" Target="https://learn.microsoft.com/viva/connections/create-dashboard#add-a-web-link-card" TargetMode="External"/><Relationship Id="rId10" Type="http://schemas.openxmlformats.org/officeDocument/2006/relationships/image" Target="../media/image150.png"/><Relationship Id="rId4" Type="http://schemas.openxmlformats.org/officeDocument/2006/relationships/image" Target="../media/image144.png"/><Relationship Id="rId9" Type="http://schemas.openxmlformats.org/officeDocument/2006/relationships/image" Target="../media/image149.png"/><Relationship Id="rId14" Type="http://schemas.openxmlformats.org/officeDocument/2006/relationships/image" Target="../media/image85.png"/></Relationships>
</file>

<file path=ppt/slides/_rels/slide56.xml.rels><?xml version="1.0" encoding="UTF-8" standalone="yes"?>
<Relationships xmlns="http://schemas.openxmlformats.org/package/2006/relationships"><Relationship Id="rId8" Type="http://schemas.openxmlformats.org/officeDocument/2006/relationships/hyperlink" Target="https://appsource.microsoft.com/marketplace/apps?page=1&amp;search=viva%20connections" TargetMode="External"/><Relationship Id="rId3" Type="http://schemas.openxmlformats.org/officeDocument/2006/relationships/image" Target="../media/image137.png"/><Relationship Id="rId7" Type="http://schemas.openxmlformats.org/officeDocument/2006/relationships/image" Target="../media/image154.png"/><Relationship Id="rId2" Type="http://schemas.openxmlformats.org/officeDocument/2006/relationships/notesSlide" Target="../notesSlides/notesSlide23.xml"/><Relationship Id="rId1" Type="http://schemas.openxmlformats.org/officeDocument/2006/relationships/slideLayout" Target="../slideLayouts/slideLayout95.xml"/><Relationship Id="rId6" Type="http://schemas.openxmlformats.org/officeDocument/2006/relationships/image" Target="../media/image139.png"/><Relationship Id="rId5" Type="http://schemas.openxmlformats.org/officeDocument/2006/relationships/image" Target="../media/image138.png"/><Relationship Id="rId10" Type="http://schemas.openxmlformats.org/officeDocument/2006/relationships/hyperlink" Target="https://appsource.microsoft.com/marketplace/apps?page=1&amp;product=teams" TargetMode="External"/><Relationship Id="rId4" Type="http://schemas.microsoft.com/office/2007/relationships/hdphoto" Target="../media/hdphoto1.wdp"/><Relationship Id="rId9" Type="http://schemas.openxmlformats.org/officeDocument/2006/relationships/image" Target="../media/image155.jpeg"/></Relationships>
</file>

<file path=ppt/slides/_rels/slide57.xml.rels><?xml version="1.0" encoding="UTF-8" standalone="yes"?>
<Relationships xmlns="http://schemas.openxmlformats.org/package/2006/relationships"><Relationship Id="rId8" Type="http://schemas.openxmlformats.org/officeDocument/2006/relationships/hyperlink" Target="https://github.com/pnp/sp-dev-fx-aces/tree/main/samples" TargetMode="External"/><Relationship Id="rId3" Type="http://schemas.openxmlformats.org/officeDocument/2006/relationships/image" Target="../media/image137.png"/><Relationship Id="rId7" Type="http://schemas.openxmlformats.org/officeDocument/2006/relationships/image" Target="../media/image156.png"/><Relationship Id="rId2" Type="http://schemas.openxmlformats.org/officeDocument/2006/relationships/notesSlide" Target="../notesSlides/notesSlide24.xml"/><Relationship Id="rId1" Type="http://schemas.openxmlformats.org/officeDocument/2006/relationships/slideLayout" Target="../slideLayouts/slideLayout95.xml"/><Relationship Id="rId6" Type="http://schemas.openxmlformats.org/officeDocument/2006/relationships/image" Target="../media/image139.png"/><Relationship Id="rId5" Type="http://schemas.openxmlformats.org/officeDocument/2006/relationships/image" Target="../media/image138.png"/><Relationship Id="rId10" Type="http://schemas.openxmlformats.org/officeDocument/2006/relationships/hyperlink" Target="https://learn.microsoft.com/sharepoint/dev/spfx/viva/design/quick-view-samples" TargetMode="External"/><Relationship Id="rId4" Type="http://schemas.microsoft.com/office/2007/relationships/hdphoto" Target="../media/hdphoto1.wdp"/><Relationship Id="rId9" Type="http://schemas.openxmlformats.org/officeDocument/2006/relationships/hyperlink" Target="https://learn.microsoft.com/sharepoint/dev/spfx/viva/design/designing-quick-view" TargetMode="External"/></Relationships>
</file>

<file path=ppt/slides/_rels/slide58.xml.rels><?xml version="1.0" encoding="UTF-8" standalone="yes"?>
<Relationships xmlns="http://schemas.openxmlformats.org/package/2006/relationships"><Relationship Id="rId8" Type="http://schemas.openxmlformats.org/officeDocument/2006/relationships/hyperlink" Target="https://learn.microsoft.com/viva/connections/home-site-plan#summary-of-how-to-get-a-home-site-for-your-organization" TargetMode="External"/><Relationship Id="rId3" Type="http://schemas.openxmlformats.org/officeDocument/2006/relationships/image" Target="../media/image157.png"/><Relationship Id="rId7" Type="http://schemas.openxmlformats.org/officeDocument/2006/relationships/hyperlink" Target="https://support.microsoft.com/office/change-a-site-s-title-description-logo-and-site-information-settings-8376034d-d0c7-446e-9178-6ab51c58df42" TargetMode="External"/><Relationship Id="rId2" Type="http://schemas.openxmlformats.org/officeDocument/2006/relationships/notesSlide" Target="../notesSlides/notesSlide25.xml"/><Relationship Id="rId1" Type="http://schemas.openxmlformats.org/officeDocument/2006/relationships/slideLayout" Target="../slideLayouts/slideLayout131.xml"/><Relationship Id="rId6" Type="http://schemas.openxmlformats.org/officeDocument/2006/relationships/hyperlink" Target="https://learn.microsoft.com/viva/connections/viva-connections-overview#how-sharepoint-home-sites-and-viva-connections-work-together" TargetMode="External"/><Relationship Id="rId5" Type="http://schemas.openxmlformats.org/officeDocument/2006/relationships/hyperlink" Target="https://learn.microsoft.com/viva/connections/set-up-admin-center" TargetMode="External"/><Relationship Id="rId4" Type="http://schemas.openxmlformats.org/officeDocument/2006/relationships/hyperlink" Target="https://learn.microsoft.com/viva/connections/edit-viva-home" TargetMode="External"/></Relationships>
</file>

<file path=ppt/slides/_rels/slide59.xml.rels><?xml version="1.0" encoding="UTF-8" standalone="yes"?>
<Relationships xmlns="http://schemas.openxmlformats.org/package/2006/relationships"><Relationship Id="rId8" Type="http://schemas.openxmlformats.org/officeDocument/2006/relationships/hyperlink" Target="https://support.microsoft.com/office/discover-and-learn-with-microsoft-feed-9c190800-e348-46b7-9d46-41c628b80ebb" TargetMode="External"/><Relationship Id="rId3" Type="http://schemas.openxmlformats.org/officeDocument/2006/relationships/image" Target="../media/image159.png"/><Relationship Id="rId7" Type="http://schemas.openxmlformats.org/officeDocument/2006/relationships/hyperlink" Target="https://learn.microsoft.com/viva/connections/viva-connections-overview#viva-connections-feed" TargetMode="External"/><Relationship Id="rId2" Type="http://schemas.openxmlformats.org/officeDocument/2006/relationships/image" Target="../media/image158.png"/><Relationship Id="rId1" Type="http://schemas.openxmlformats.org/officeDocument/2006/relationships/slideLayout" Target="../slideLayouts/slideLayout131.xml"/><Relationship Id="rId6" Type="http://schemas.openxmlformats.org/officeDocument/2006/relationships/hyperlink" Target="https://support.microsoft.com/office/boost-sharepoint-news-from-organization-news-sites-46ad8dc5-8f3b-4d81-853d-8bbbdd0f9c83" TargetMode="External"/><Relationship Id="rId5" Type="http://schemas.openxmlformats.org/officeDocument/2006/relationships/hyperlink" Target="https://learn.microsoft.com/viva/connections/plan-viva-connections#step-4-get-ready-for-the-feed" TargetMode="External"/><Relationship Id="rId4" Type="http://schemas.openxmlformats.org/officeDocument/2006/relationships/image" Target="../media/image160.png"/><Relationship Id="rId9" Type="http://schemas.openxmlformats.org/officeDocument/2006/relationships/hyperlink" Target="https://learn.microsoft.com/viva/connections/use-audience-targeting-in-viva-connections" TargetMode="External"/></Relationships>
</file>

<file path=ppt/slides/_rels/slide60.xml.rels><?xml version="1.0" encoding="UTF-8" standalone="yes"?>
<Relationships xmlns="http://schemas.openxmlformats.org/package/2006/relationships"><Relationship Id="rId3" Type="http://schemas.openxmlformats.org/officeDocument/2006/relationships/hyperlink" Target="https://learn.microsoft.com/viva/connections/plan-viva-connections#step-5-plan-the-resources" TargetMode="External"/><Relationship Id="rId2" Type="http://schemas.openxmlformats.org/officeDocument/2006/relationships/image" Target="../media/image161.png"/><Relationship Id="rId1" Type="http://schemas.openxmlformats.org/officeDocument/2006/relationships/slideLayout" Target="../slideLayouts/slideLayout131.xml"/><Relationship Id="rId5" Type="http://schemas.openxmlformats.org/officeDocument/2006/relationships/hyperlink" Target="https://techcommunity.microsoft.com/t5/viva-connections-blog/what-s-new-with-viva-connections-resources-update/ba-p/3969373" TargetMode="External"/><Relationship Id="rId4" Type="http://schemas.openxmlformats.org/officeDocument/2006/relationships/hyperlink" Target="https://learn.microsoft.com/viva/connections/sharepoint-app-bar#see-all-the-different-ways-you-can-set-up-global-navigation" TargetMode="External"/></Relationships>
</file>

<file path=ppt/slides/_rels/slide61.xml.rels><?xml version="1.0" encoding="UTF-8" standalone="yes"?>
<Relationships xmlns="http://schemas.openxmlformats.org/package/2006/relationships"><Relationship Id="rId3" Type="http://schemas.openxmlformats.org/officeDocument/2006/relationships/hyperlink" Target="https://learn.microsoft.com/viva/connections/viva-connections-overview#branding" TargetMode="External"/><Relationship Id="rId7" Type="http://schemas.openxmlformats.org/officeDocument/2006/relationships/hyperlink" Target="https://learn.microsoft.com/viva/connections/viva-connections-language" TargetMode="External"/><Relationship Id="rId2" Type="http://schemas.openxmlformats.org/officeDocument/2006/relationships/hyperlink" Target="https://learn.microsoft.com/en-us/viva/connections/set-up-admin-center" TargetMode="External"/><Relationship Id="rId1" Type="http://schemas.openxmlformats.org/officeDocument/2006/relationships/slideLayout" Target="../slideLayouts/slideLayout131.xml"/><Relationship Id="rId6" Type="http://schemas.openxmlformats.org/officeDocument/2006/relationships/hyperlink" Target="https://learn.microsoft.com/viva/connections/set-up-admin-center" TargetMode="External"/><Relationship Id="rId5" Type="http://schemas.openxmlformats.org/officeDocument/2006/relationships/hyperlink" Target="https://learn.microsoft.com/viva/connections/edit-viva-home#summary-of-customizable-elements" TargetMode="External"/><Relationship Id="rId4" Type="http://schemas.openxmlformats.org/officeDocument/2006/relationships/hyperlink" Target="https://learn.microsoft.com/en-us/viva/connections/edit-viva-home" TargetMode="External"/></Relationships>
</file>

<file path=ppt/slides/_rels/slide62.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Layout" Target="../slideLayouts/slideLayout95.xml"/></Relationships>
</file>

<file path=ppt/slides/_rels/slide63.xml.rels><?xml version="1.0" encoding="UTF-8" standalone="yes"?>
<Relationships xmlns="http://schemas.openxmlformats.org/package/2006/relationships"><Relationship Id="rId3" Type="http://schemas.openxmlformats.org/officeDocument/2006/relationships/hyperlink" Target="https://learn.microsoft.com/viva/connections/create-multilingual-dashboard" TargetMode="External"/><Relationship Id="rId2" Type="http://schemas.openxmlformats.org/officeDocument/2006/relationships/hyperlink" Target="https://learn.microsoft.com/viva/connections/viva-connections-language" TargetMode="External"/><Relationship Id="rId1" Type="http://schemas.openxmlformats.org/officeDocument/2006/relationships/slideLayout" Target="../slideLayouts/slideLayout95.xml"/></Relationships>
</file>

<file path=ppt/slides/_rels/slide64.xml.rels><?xml version="1.0" encoding="UTF-8" standalone="yes"?>
<Relationships xmlns="http://schemas.openxmlformats.org/package/2006/relationships"><Relationship Id="rId2" Type="http://schemas.openxmlformats.org/officeDocument/2006/relationships/image" Target="../media/image162.jpeg"/><Relationship Id="rId1" Type="http://schemas.openxmlformats.org/officeDocument/2006/relationships/slideLayout" Target="../slideLayouts/slideLayout100.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31.xml"/></Relationships>
</file>

<file path=ppt/slides/_rels/slide66.xml.rels><?xml version="1.0" encoding="UTF-8" standalone="yes"?>
<Relationships xmlns="http://schemas.openxmlformats.org/package/2006/relationships"><Relationship Id="rId2" Type="http://schemas.openxmlformats.org/officeDocument/2006/relationships/hyperlink" Target="https://adoption.microsoft.com/microsoft-teams/frontline-workers/" TargetMode="External"/><Relationship Id="rId1" Type="http://schemas.openxmlformats.org/officeDocument/2006/relationships/slideLayout" Target="../slideLayouts/slideLayout131.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131.xml"/></Relationships>
</file>

<file path=ppt/slides/_rels/slide68.xml.rels><?xml version="1.0" encoding="UTF-8" standalone="yes"?>
<Relationships xmlns="http://schemas.openxmlformats.org/package/2006/relationships"><Relationship Id="rId3" Type="http://schemas.openxmlformats.org/officeDocument/2006/relationships/image" Target="../media/image163.jpeg"/><Relationship Id="rId2" Type="http://schemas.openxmlformats.org/officeDocument/2006/relationships/image" Target="../media/image83.jpeg"/><Relationship Id="rId1" Type="http://schemas.openxmlformats.org/officeDocument/2006/relationships/slideLayout" Target="../slideLayouts/slideLayout100.xml"/></Relationships>
</file>

<file path=ppt/slides/_rels/slide69.xml.rels><?xml version="1.0" encoding="UTF-8" standalone="yes"?>
<Relationships xmlns="http://schemas.openxmlformats.org/package/2006/relationships"><Relationship Id="rId3" Type="http://schemas.openxmlformats.org/officeDocument/2006/relationships/hyperlink" Target="https://www.microsoft.com/microsoft-365/roadmap" TargetMode="External"/><Relationship Id="rId2" Type="http://schemas.openxmlformats.org/officeDocument/2006/relationships/hyperlink" Target="https://learn.microsoft.com/microsoft-365/frontline/?view=o365-worldwide" TargetMode="External"/><Relationship Id="rId1" Type="http://schemas.openxmlformats.org/officeDocument/2006/relationships/slideLayout" Target="../slideLayouts/slideLayout119.xml"/><Relationship Id="rId6" Type="http://schemas.openxmlformats.org/officeDocument/2006/relationships/hyperlink" Target="https://learn.microsoft.com/microsoftteams/walkie-talkie" TargetMode="External"/><Relationship Id="rId5" Type="http://schemas.openxmlformats.org/officeDocument/2006/relationships/hyperlink" Target="https://learn.microsoft.com/microsoft-365/frontline/simplify-business-processes?view=o365-worldwide" TargetMode="External"/><Relationship Id="rId4" Type="http://schemas.openxmlformats.org/officeDocument/2006/relationships/hyperlink" Target="https://learn.microsoft.com/microsoft-365/frontline/shifts-for-teams-landing-page?view=o365-worldwide" TargetMode="External"/></Relationships>
</file>

<file path=ppt/slides/_rels/slide70.xml.rels><?xml version="1.0" encoding="UTF-8" standalone="yes"?>
<Relationships xmlns="http://schemas.openxmlformats.org/package/2006/relationships"><Relationship Id="rId3" Type="http://schemas.openxmlformats.org/officeDocument/2006/relationships/image" Target="../media/image35.png"/><Relationship Id="rId2" Type="http://schemas.microsoft.com/office/2018/10/relationships/comments" Target="../comments/modernComment_7FFFFFE6_5E5DAF92.xml"/><Relationship Id="rId1" Type="http://schemas.openxmlformats.org/officeDocument/2006/relationships/slideLayout" Target="../slideLayouts/slideLayout95.xml"/><Relationship Id="rId5" Type="http://schemas.openxmlformats.org/officeDocument/2006/relationships/image" Target="../media/image165.png"/><Relationship Id="rId4" Type="http://schemas.openxmlformats.org/officeDocument/2006/relationships/image" Target="../media/image164.png"/></Relationships>
</file>

<file path=ppt/slides/_rels/slide7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7.xml"/><Relationship Id="rId1" Type="http://schemas.openxmlformats.org/officeDocument/2006/relationships/slideLayout" Target="../slideLayouts/slideLayout95.xml"/><Relationship Id="rId4" Type="http://schemas.openxmlformats.org/officeDocument/2006/relationships/image" Target="../media/image166.png"/></Relationships>
</file>

<file path=ppt/slides/_rels/slide72.xml.rels><?xml version="1.0" encoding="UTF-8" standalone="yes"?>
<Relationships xmlns="http://schemas.openxmlformats.org/package/2006/relationships"><Relationship Id="rId3" Type="http://schemas.openxmlformats.org/officeDocument/2006/relationships/image" Target="../media/image167.png"/><Relationship Id="rId2" Type="http://schemas.openxmlformats.org/officeDocument/2006/relationships/image" Target="../media/image35.png"/><Relationship Id="rId1" Type="http://schemas.openxmlformats.org/officeDocument/2006/relationships/slideLayout" Target="../slideLayouts/slideLayout95.xml"/><Relationship Id="rId6" Type="http://schemas.openxmlformats.org/officeDocument/2006/relationships/image" Target="../media/image169.png"/><Relationship Id="rId5" Type="http://schemas.openxmlformats.org/officeDocument/2006/relationships/image" Target="../media/image81.png"/><Relationship Id="rId4" Type="http://schemas.openxmlformats.org/officeDocument/2006/relationships/image" Target="../media/image168.png"/></Relationships>
</file>

<file path=ppt/slides/_rels/slide7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8.xml"/><Relationship Id="rId1" Type="http://schemas.openxmlformats.org/officeDocument/2006/relationships/slideLayout" Target="../slideLayouts/slideLayout95.xml"/><Relationship Id="rId6" Type="http://schemas.openxmlformats.org/officeDocument/2006/relationships/image" Target="../media/image86.png"/><Relationship Id="rId5" Type="http://schemas.openxmlformats.org/officeDocument/2006/relationships/image" Target="../media/image171.png"/><Relationship Id="rId4" Type="http://schemas.openxmlformats.org/officeDocument/2006/relationships/image" Target="../media/image170.png"/></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12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00E40FB-24E0-4D42-B003-101F7FB80915}"/>
              </a:ext>
            </a:extLst>
          </p:cNvPr>
          <p:cNvSpPr>
            <a:spLocks noGrp="1"/>
          </p:cNvSpPr>
          <p:nvPr>
            <p:ph type="title"/>
          </p:nvPr>
        </p:nvSpPr>
        <p:spPr/>
        <p:txBody>
          <a:bodyPr/>
          <a:lstStyle/>
          <a:p>
            <a:r>
              <a:rPr lang="en-US" dirty="0"/>
              <a:t>Microsoft Teams </a:t>
            </a:r>
            <a:br>
              <a:rPr lang="en-US" dirty="0"/>
            </a:br>
            <a:r>
              <a:rPr lang="en-US" dirty="0"/>
              <a:t>for Frontline</a:t>
            </a:r>
          </a:p>
        </p:txBody>
      </p:sp>
      <p:sp>
        <p:nvSpPr>
          <p:cNvPr id="5" name="Text Placeholder 4">
            <a:extLst>
              <a:ext uri="{FF2B5EF4-FFF2-40B4-BE49-F238E27FC236}">
                <a16:creationId xmlns:a16="http://schemas.microsoft.com/office/drawing/2014/main" id="{A7ABFE15-54E6-4353-9B10-A22EF8396C08}"/>
              </a:ext>
            </a:extLst>
          </p:cNvPr>
          <p:cNvSpPr>
            <a:spLocks noGrp="1"/>
          </p:cNvSpPr>
          <p:nvPr>
            <p:ph type="body" sz="quarter" idx="12"/>
          </p:nvPr>
        </p:nvSpPr>
        <p:spPr>
          <a:xfrm>
            <a:off x="582042" y="3962400"/>
            <a:ext cx="4164583" cy="677108"/>
          </a:xfrm>
        </p:spPr>
        <p:txBody>
          <a:bodyPr/>
          <a:lstStyle/>
          <a:p>
            <a:r>
              <a:rPr lang="en-US"/>
              <a:t>Guidance and best practices to enable Teams for Frontline</a:t>
            </a:r>
          </a:p>
        </p:txBody>
      </p:sp>
    </p:spTree>
    <p:extLst>
      <p:ext uri="{BB962C8B-B14F-4D97-AF65-F5344CB8AC3E}">
        <p14:creationId xmlns:p14="http://schemas.microsoft.com/office/powerpoint/2010/main" val="38185044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4"/>
        </a:solidFill>
        <a:effectLst/>
      </p:bgPr>
    </p:bg>
    <p:spTree>
      <p:nvGrpSpPr>
        <p:cNvPr id="1" name=""/>
        <p:cNvGrpSpPr/>
        <p:nvPr/>
      </p:nvGrpSpPr>
      <p:grpSpPr>
        <a:xfrm>
          <a:off x="0" y="0"/>
          <a:ext cx="0" cy="0"/>
          <a:chOff x="0" y="0"/>
          <a:chExt cx="0" cy="0"/>
        </a:xfrm>
      </p:grpSpPr>
      <p:sp>
        <p:nvSpPr>
          <p:cNvPr id="15" name="Title 14">
            <a:extLst>
              <a:ext uri="{FF2B5EF4-FFF2-40B4-BE49-F238E27FC236}">
                <a16:creationId xmlns:a16="http://schemas.microsoft.com/office/drawing/2014/main" id="{27912CF1-93CD-C5A7-E3F1-14AF13B15A43}"/>
              </a:ext>
            </a:extLst>
          </p:cNvPr>
          <p:cNvSpPr>
            <a:spLocks noGrp="1"/>
          </p:cNvSpPr>
          <p:nvPr>
            <p:ph type="title" idx="4294967295"/>
          </p:nvPr>
        </p:nvSpPr>
        <p:spPr>
          <a:xfrm>
            <a:off x="562246" y="554038"/>
            <a:ext cx="5173663" cy="885825"/>
          </a:xfrm>
        </p:spPr>
        <p:txBody>
          <a:bodyPr anchor="t"/>
          <a:lstStyle/>
          <a:p>
            <a:pPr>
              <a:lnSpc>
                <a:spcPct val="90000"/>
              </a:lnSpc>
            </a:pPr>
            <a:r>
              <a:rPr lang="en-US" sz="3600" kern="0" spc="-50">
                <a:ln w="3175">
                  <a:noFill/>
                </a:ln>
                <a:gradFill>
                  <a:gsLst>
                    <a:gs pos="100000">
                      <a:srgbClr val="C73ECC"/>
                    </a:gs>
                    <a:gs pos="1000">
                      <a:srgbClr val="0078D4"/>
                    </a:gs>
                  </a:gsLst>
                  <a:lin ang="2700000" scaled="0"/>
                </a:gradFill>
              </a:rPr>
              <a:t>Microsoft Teams.</a:t>
            </a:r>
            <a:br>
              <a:rPr lang="en-US" sz="4000" kern="0" spc="-50">
                <a:ln w="3175">
                  <a:noFill/>
                </a:ln>
                <a:gradFill>
                  <a:gsLst>
                    <a:gs pos="100000">
                      <a:srgbClr val="C73ECC"/>
                    </a:gs>
                    <a:gs pos="1000">
                      <a:srgbClr val="0078D4"/>
                    </a:gs>
                  </a:gsLst>
                  <a:lin ang="2700000" scaled="0"/>
                </a:gradFill>
              </a:rPr>
            </a:br>
            <a:r>
              <a:rPr lang="en-US" sz="2800"/>
              <a:t>The smart place to work.</a:t>
            </a:r>
          </a:p>
        </p:txBody>
      </p:sp>
      <p:pic>
        <p:nvPicPr>
          <p:cNvPr id="2" name="Picture 1" descr="A screenshot of a mobile phone displaying Microsoft Teams with a curated home experience for frontline workers.">
            <a:extLst>
              <a:ext uri="{FF2B5EF4-FFF2-40B4-BE49-F238E27FC236}">
                <a16:creationId xmlns:a16="http://schemas.microsoft.com/office/drawing/2014/main" id="{5D029BC6-8093-7626-205E-465F424F9E3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2246" y="1891927"/>
            <a:ext cx="2101817" cy="4336596"/>
          </a:xfrm>
          <a:prstGeom prst="rect">
            <a:avLst/>
          </a:prstGeom>
        </p:spPr>
      </p:pic>
      <p:pic>
        <p:nvPicPr>
          <p:cNvPr id="10" name="Picture 9" descr="A screenshot of a mobile phone with Microsoft Teams and a view of pinned channels and chats.&#10;&#10;">
            <a:extLst>
              <a:ext uri="{FF2B5EF4-FFF2-40B4-BE49-F238E27FC236}">
                <a16:creationId xmlns:a16="http://schemas.microsoft.com/office/drawing/2014/main" id="{0065D2DF-F9BB-8F8A-077B-14884D17CE7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074438" y="1924855"/>
            <a:ext cx="2101817" cy="4336596"/>
          </a:xfrm>
          <a:prstGeom prst="rect">
            <a:avLst/>
          </a:prstGeom>
        </p:spPr>
      </p:pic>
      <p:sp>
        <p:nvSpPr>
          <p:cNvPr id="22" name="Rectangle: Rounded Corners 21">
            <a:extLst>
              <a:ext uri="{FF2B5EF4-FFF2-40B4-BE49-F238E27FC236}">
                <a16:creationId xmlns:a16="http://schemas.microsoft.com/office/drawing/2014/main" id="{6EC83B4B-4713-704B-BBC6-BE4B2C949C98}"/>
              </a:ext>
              <a:ext uri="{C183D7F6-B498-43B3-948B-1728B52AA6E4}">
                <adec:decorative xmlns:adec="http://schemas.microsoft.com/office/drawing/2017/decorative" val="1"/>
              </a:ext>
            </a:extLst>
          </p:cNvPr>
          <p:cNvSpPr/>
          <p:nvPr/>
        </p:nvSpPr>
        <p:spPr bwMode="auto">
          <a:xfrm>
            <a:off x="7622831" y="2240887"/>
            <a:ext cx="2267359" cy="2271519"/>
          </a:xfrm>
          <a:prstGeom prst="roundRect">
            <a:avLst>
              <a:gd name="adj" fmla="val 50000"/>
            </a:avLst>
          </a:prstGeom>
          <a:solidFill>
            <a:schemeClr val="bg1"/>
          </a:solidFill>
          <a:ln>
            <a:noFill/>
            <a:headEnd type="none" w="med" len="med"/>
            <a:tailEnd type="none" w="med" len="med"/>
          </a:ln>
          <a:effectLst>
            <a:outerShdw blurRad="254000" dist="127000" dir="1200000" algn="tl" rotWithShape="0">
              <a:prstClr val="black">
                <a:alpha val="3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000000"/>
              </a:solidFill>
              <a:effectLst/>
              <a:uLnTx/>
              <a:uFillTx/>
              <a:latin typeface="Segoe Sans Text" pitchFamily="2" charset="0"/>
              <a:ea typeface="Segoe UI" pitchFamily="34" charset="0"/>
              <a:cs typeface="Segoe Sans Text" pitchFamily="2" charset="0"/>
            </a:endParaRPr>
          </a:p>
        </p:txBody>
      </p:sp>
      <p:grpSp>
        <p:nvGrpSpPr>
          <p:cNvPr id="29" name="Group 28">
            <a:extLst>
              <a:ext uri="{FF2B5EF4-FFF2-40B4-BE49-F238E27FC236}">
                <a16:creationId xmlns:a16="http://schemas.microsoft.com/office/drawing/2014/main" id="{B03EC8EB-46AD-63FC-C164-088416915BA2}"/>
              </a:ext>
              <a:ext uri="{C183D7F6-B498-43B3-948B-1728B52AA6E4}">
                <adec:decorative xmlns:adec="http://schemas.microsoft.com/office/drawing/2017/decorative" val="1"/>
              </a:ext>
            </a:extLst>
          </p:cNvPr>
          <p:cNvGrpSpPr/>
          <p:nvPr/>
        </p:nvGrpSpPr>
        <p:grpSpPr>
          <a:xfrm>
            <a:off x="7131028" y="1753728"/>
            <a:ext cx="3248395" cy="3248396"/>
            <a:chOff x="1641039" y="2263179"/>
            <a:chExt cx="2604559" cy="2604559"/>
          </a:xfrm>
        </p:grpSpPr>
        <p:sp>
          <p:nvSpPr>
            <p:cNvPr id="4" name="Rectangle: Rounded Corners 3">
              <a:extLst>
                <a:ext uri="{FF2B5EF4-FFF2-40B4-BE49-F238E27FC236}">
                  <a16:creationId xmlns:a16="http://schemas.microsoft.com/office/drawing/2014/main" id="{29893AC5-38EA-8C35-7C1B-ABE8760A990D}"/>
                </a:ext>
                <a:ext uri="{C183D7F6-B498-43B3-948B-1728B52AA6E4}">
                  <adec:decorative xmlns:adec="http://schemas.microsoft.com/office/drawing/2017/decorative" val="1"/>
                </a:ext>
              </a:extLst>
            </p:cNvPr>
            <p:cNvSpPr/>
            <p:nvPr/>
          </p:nvSpPr>
          <p:spPr bwMode="auto">
            <a:xfrm>
              <a:off x="1641039" y="2263179"/>
              <a:ext cx="2604559" cy="2604559"/>
            </a:xfrm>
            <a:prstGeom prst="roundRect">
              <a:avLst>
                <a:gd name="adj" fmla="val 50000"/>
              </a:avLst>
            </a:prstGeom>
            <a:noFill/>
            <a:ln w="63500">
              <a:gradFill flip="none" rotWithShape="1">
                <a:gsLst>
                  <a:gs pos="85000">
                    <a:schemeClr val="accent1"/>
                  </a:gs>
                  <a:gs pos="0">
                    <a:schemeClr val="accent3"/>
                  </a:gs>
                </a:gsLst>
                <a:lin ang="13500000" scaled="1"/>
                <a:tileRect/>
              </a:gradFill>
              <a:headEnd type="none" w="med" len="med"/>
              <a:tailEnd type="none" w="med" len="med"/>
            </a:ln>
            <a:effectLst>
              <a:outerShdw blurRad="254000" dist="127000" dir="1200000" algn="tl" rotWithShape="0">
                <a:prstClr val="black">
                  <a:alpha val="3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000000"/>
                </a:solidFill>
                <a:effectLst/>
                <a:uLnTx/>
                <a:uFillTx/>
                <a:latin typeface="Segoe Sans Text" pitchFamily="2" charset="0"/>
                <a:ea typeface="Segoe UI" pitchFamily="34" charset="0"/>
                <a:cs typeface="Segoe Sans Text" pitchFamily="2" charset="0"/>
              </a:endParaRPr>
            </a:p>
          </p:txBody>
        </p:sp>
        <p:pic>
          <p:nvPicPr>
            <p:cNvPr id="14" name="Picture 8">
              <a:extLst>
                <a:ext uri="{FF2B5EF4-FFF2-40B4-BE49-F238E27FC236}">
                  <a16:creationId xmlns:a16="http://schemas.microsoft.com/office/drawing/2014/main" id="{E368B061-D4F1-32E8-619C-A6A25B6150DA}"/>
                </a:ext>
              </a:extLst>
            </p:cNvPr>
            <p:cNvPicPr>
              <a:picLocks noChangeAspect="1" noChangeArrowheads="1"/>
            </p:cNvPicPr>
            <p:nvPr/>
          </p:nvPicPr>
          <p:blipFill rotWithShape="1">
            <a:blip r:embed="rId5" cstate="hqprint">
              <a:extLst>
                <a:ext uri="{28A0092B-C50C-407E-A947-70E740481C1C}">
                  <a14:useLocalDpi xmlns:a14="http://schemas.microsoft.com/office/drawing/2010/main"/>
                </a:ext>
              </a:extLst>
            </a:blip>
            <a:srcRect t="-5577" b="-6401"/>
            <a:stretch/>
          </p:blipFill>
          <p:spPr bwMode="auto">
            <a:xfrm>
              <a:off x="2384307" y="3001376"/>
              <a:ext cx="1118024" cy="1164426"/>
            </a:xfrm>
            <a:prstGeom prst="rect">
              <a:avLst/>
            </a:prstGeom>
            <a:noFill/>
            <a:ln>
              <a:noFill/>
              <a:headEnd type="none" w="med" len="med"/>
              <a:tailEnd type="none" w="med" len="med"/>
            </a:ln>
            <a:effectLst/>
            <a:extLst>
              <a:ext uri="{909E8E84-426E-40DD-AFC4-6F175D3DCCD1}">
                <a14:hiddenFill xmlns:a14="http://schemas.microsoft.com/office/drawing/2010/main">
                  <a:solidFill>
                    <a:srgbClr val="FFFFFF"/>
                  </a:solidFill>
                </a14:hiddenFill>
              </a:ext>
            </a:extLst>
          </p:spPr>
        </p:pic>
      </p:grpSp>
      <p:sp>
        <p:nvSpPr>
          <p:cNvPr id="3" name="Rectangle: Rounded Corners 2">
            <a:extLst>
              <a:ext uri="{FF2B5EF4-FFF2-40B4-BE49-F238E27FC236}">
                <a16:creationId xmlns:a16="http://schemas.microsoft.com/office/drawing/2014/main" id="{DB33116C-4D56-C59F-E2A8-A0DF42078D8D}"/>
              </a:ext>
              <a:ext uri="{C183D7F6-B498-43B3-948B-1728B52AA6E4}">
                <adec:decorative xmlns:adec="http://schemas.microsoft.com/office/drawing/2017/decorative" val="1"/>
              </a:ext>
            </a:extLst>
          </p:cNvPr>
          <p:cNvSpPr/>
          <p:nvPr/>
        </p:nvSpPr>
        <p:spPr bwMode="auto">
          <a:xfrm>
            <a:off x="6629736" y="3615912"/>
            <a:ext cx="844930" cy="846476"/>
          </a:xfrm>
          <a:prstGeom prst="roundRect">
            <a:avLst>
              <a:gd name="adj" fmla="val 50000"/>
            </a:avLst>
          </a:prstGeom>
          <a:solidFill>
            <a:schemeClr val="bg1"/>
          </a:solidFill>
          <a:ln>
            <a:noFill/>
            <a:headEnd type="none" w="med" len="med"/>
            <a:tailEnd type="none" w="med" len="med"/>
          </a:ln>
          <a:effectLst>
            <a:outerShdw blurRad="254000" dist="127000" dir="1200000" algn="tl" rotWithShape="0">
              <a:prstClr val="black">
                <a:alpha val="3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000000"/>
              </a:solidFill>
              <a:effectLst/>
              <a:uLnTx/>
              <a:uFillTx/>
              <a:latin typeface="Segoe Sans Text" pitchFamily="2" charset="0"/>
              <a:ea typeface="Segoe UI" pitchFamily="34" charset="0"/>
              <a:cs typeface="Segoe Sans Text" pitchFamily="2" charset="0"/>
            </a:endParaRPr>
          </a:p>
        </p:txBody>
      </p:sp>
      <p:sp>
        <p:nvSpPr>
          <p:cNvPr id="20" name="Rectangle: Rounded Corners 19">
            <a:extLst>
              <a:ext uri="{FF2B5EF4-FFF2-40B4-BE49-F238E27FC236}">
                <a16:creationId xmlns:a16="http://schemas.microsoft.com/office/drawing/2014/main" id="{BD6FCB0F-3666-F835-07C1-83C39885227D}"/>
              </a:ext>
              <a:ext uri="{C183D7F6-B498-43B3-948B-1728B52AA6E4}">
                <adec:decorative xmlns:adec="http://schemas.microsoft.com/office/drawing/2017/decorative" val="1"/>
              </a:ext>
            </a:extLst>
          </p:cNvPr>
          <p:cNvSpPr/>
          <p:nvPr/>
        </p:nvSpPr>
        <p:spPr bwMode="auto">
          <a:xfrm>
            <a:off x="7020018" y="1687452"/>
            <a:ext cx="844930" cy="846476"/>
          </a:xfrm>
          <a:prstGeom prst="roundRect">
            <a:avLst>
              <a:gd name="adj" fmla="val 50000"/>
            </a:avLst>
          </a:prstGeom>
          <a:solidFill>
            <a:schemeClr val="bg1"/>
          </a:solidFill>
          <a:ln>
            <a:noFill/>
            <a:headEnd type="none" w="med" len="med"/>
            <a:tailEnd type="none" w="med" len="med"/>
          </a:ln>
          <a:effectLst>
            <a:outerShdw blurRad="254000" dist="127000" dir="1200000" algn="tl" rotWithShape="0">
              <a:prstClr val="black">
                <a:alpha val="3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000000"/>
              </a:solidFill>
              <a:effectLst/>
              <a:uLnTx/>
              <a:uFillTx/>
              <a:latin typeface="Segoe Sans Text" pitchFamily="2" charset="0"/>
              <a:ea typeface="Segoe UI" pitchFamily="34" charset="0"/>
              <a:cs typeface="Segoe Sans Text" pitchFamily="2" charset="0"/>
            </a:endParaRPr>
          </a:p>
        </p:txBody>
      </p:sp>
      <p:sp>
        <p:nvSpPr>
          <p:cNvPr id="5" name="TextBox 4">
            <a:extLst>
              <a:ext uri="{FF2B5EF4-FFF2-40B4-BE49-F238E27FC236}">
                <a16:creationId xmlns:a16="http://schemas.microsoft.com/office/drawing/2014/main" id="{CAFC4728-4463-70E6-413D-05216CE6EF70}"/>
              </a:ext>
            </a:extLst>
          </p:cNvPr>
          <p:cNvSpPr txBox="1"/>
          <p:nvPr/>
        </p:nvSpPr>
        <p:spPr>
          <a:xfrm>
            <a:off x="6175087" y="1687452"/>
            <a:ext cx="844930" cy="261610"/>
          </a:xfrm>
          <a:prstGeom prst="rect">
            <a:avLst/>
          </a:prstGeom>
          <a:noFill/>
        </p:spPr>
        <p:txBody>
          <a:bodyPr wrap="square">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050" b="1" u="none" strike="noStrike" kern="1200" cap="none" spc="0" normalizeH="0" baseline="0" noProof="0">
                <a:ln>
                  <a:noFill/>
                </a:ln>
                <a:solidFill>
                  <a:srgbClr val="000000"/>
                </a:solidFill>
                <a:effectLst/>
                <a:uLnTx/>
                <a:uFillTx/>
                <a:latin typeface="Segoe Sans Text" pitchFamily="2" charset="0"/>
                <a:ea typeface="+mn-ea"/>
                <a:cs typeface="Segoe Sans Display Semibold" pitchFamily="2" charset="0"/>
              </a:rPr>
              <a:t>Tasks</a:t>
            </a:r>
            <a:endParaRPr kumimoji="0" lang="en-US" sz="1050" u="none" strike="noStrike" kern="1200" cap="none" spc="0" normalizeH="0" baseline="0" noProof="0">
              <a:ln>
                <a:noFill/>
              </a:ln>
              <a:solidFill>
                <a:srgbClr val="000000"/>
              </a:solidFill>
              <a:effectLst/>
              <a:uLnTx/>
              <a:uFillTx/>
              <a:latin typeface="Segoe Sans Text" pitchFamily="2" charset="0"/>
              <a:ea typeface="+mn-ea"/>
              <a:cs typeface="+mn-cs"/>
            </a:endParaRPr>
          </a:p>
        </p:txBody>
      </p:sp>
      <p:sp>
        <p:nvSpPr>
          <p:cNvPr id="21" name="speech_4">
            <a:extLst>
              <a:ext uri="{FF2B5EF4-FFF2-40B4-BE49-F238E27FC236}">
                <a16:creationId xmlns:a16="http://schemas.microsoft.com/office/drawing/2014/main" id="{BA247D39-6E3E-5C8B-05C0-94CFE9247E88}"/>
              </a:ext>
              <a:ext uri="{C183D7F6-B498-43B3-948B-1728B52AA6E4}">
                <adec:decorative xmlns:adec="http://schemas.microsoft.com/office/drawing/2017/decorative" val="1"/>
              </a:ext>
            </a:extLst>
          </p:cNvPr>
          <p:cNvSpPr>
            <a:spLocks noChangeAspect="1" noEditPoints="1"/>
          </p:cNvSpPr>
          <p:nvPr/>
        </p:nvSpPr>
        <p:spPr bwMode="auto">
          <a:xfrm>
            <a:off x="7234098" y="1925567"/>
            <a:ext cx="416771" cy="370246"/>
          </a:xfrm>
          <a:custGeom>
            <a:avLst/>
            <a:gdLst>
              <a:gd name="T0" fmla="*/ 122 w 215"/>
              <a:gd name="T1" fmla="*/ 145 h 191"/>
              <a:gd name="T2" fmla="*/ 77 w 215"/>
              <a:gd name="T3" fmla="*/ 145 h 191"/>
              <a:gd name="T4" fmla="*/ 31 w 215"/>
              <a:gd name="T5" fmla="*/ 191 h 191"/>
              <a:gd name="T6" fmla="*/ 31 w 215"/>
              <a:gd name="T7" fmla="*/ 145 h 191"/>
              <a:gd name="T8" fmla="*/ 0 w 215"/>
              <a:gd name="T9" fmla="*/ 145 h 191"/>
              <a:gd name="T10" fmla="*/ 0 w 215"/>
              <a:gd name="T11" fmla="*/ 0 h 191"/>
              <a:gd name="T12" fmla="*/ 215 w 215"/>
              <a:gd name="T13" fmla="*/ 0 h 191"/>
              <a:gd name="T14" fmla="*/ 215 w 215"/>
              <a:gd name="T15" fmla="*/ 120 h 191"/>
              <a:gd name="T16" fmla="*/ 120 w 215"/>
              <a:gd name="T17" fmla="*/ 145 h 191"/>
              <a:gd name="T18" fmla="*/ 120 w 215"/>
              <a:gd name="T19" fmla="*/ 145 h 191"/>
              <a:gd name="T20" fmla="*/ 122 w 215"/>
              <a:gd name="T21" fmla="*/ 145 h 191"/>
              <a:gd name="T22" fmla="*/ 215 w 215"/>
              <a:gd name="T23" fmla="*/ 145 h 191"/>
              <a:gd name="T24" fmla="*/ 215 w 215"/>
              <a:gd name="T25" fmla="*/ 120 h 191"/>
              <a:gd name="T26" fmla="*/ 131 w 215"/>
              <a:gd name="T27" fmla="*/ 60 h 191"/>
              <a:gd name="T28" fmla="*/ 131 w 215"/>
              <a:gd name="T29" fmla="*/ 40 h 191"/>
              <a:gd name="T30" fmla="*/ 54 w 215"/>
              <a:gd name="T31" fmla="*/ 40 h 191"/>
              <a:gd name="T32" fmla="*/ 54 w 215"/>
              <a:gd name="T33" fmla="*/ 102 h 191"/>
              <a:gd name="T34" fmla="*/ 131 w 215"/>
              <a:gd name="T35" fmla="*/ 102 h 191"/>
              <a:gd name="T36" fmla="*/ 131 w 215"/>
              <a:gd name="T37" fmla="*/ 60 h 191"/>
              <a:gd name="T38" fmla="*/ 131 w 215"/>
              <a:gd name="T39" fmla="*/ 84 h 191"/>
              <a:gd name="T40" fmla="*/ 161 w 215"/>
              <a:gd name="T41" fmla="*/ 100 h 191"/>
              <a:gd name="T42" fmla="*/ 161 w 215"/>
              <a:gd name="T43" fmla="*/ 45 h 191"/>
              <a:gd name="T44" fmla="*/ 131 w 215"/>
              <a:gd name="T45" fmla="*/ 60 h 1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215" h="191">
                <a:moveTo>
                  <a:pt x="122" y="145"/>
                </a:moveTo>
                <a:lnTo>
                  <a:pt x="77" y="145"/>
                </a:lnTo>
                <a:lnTo>
                  <a:pt x="31" y="191"/>
                </a:lnTo>
                <a:lnTo>
                  <a:pt x="31" y="145"/>
                </a:lnTo>
                <a:lnTo>
                  <a:pt x="0" y="145"/>
                </a:lnTo>
                <a:lnTo>
                  <a:pt x="0" y="0"/>
                </a:lnTo>
                <a:lnTo>
                  <a:pt x="215" y="0"/>
                </a:lnTo>
                <a:lnTo>
                  <a:pt x="215" y="120"/>
                </a:lnTo>
                <a:moveTo>
                  <a:pt x="120" y="145"/>
                </a:moveTo>
                <a:lnTo>
                  <a:pt x="120" y="145"/>
                </a:lnTo>
                <a:moveTo>
                  <a:pt x="122" y="145"/>
                </a:moveTo>
                <a:lnTo>
                  <a:pt x="215" y="145"/>
                </a:lnTo>
                <a:lnTo>
                  <a:pt x="215" y="120"/>
                </a:lnTo>
                <a:moveTo>
                  <a:pt x="131" y="60"/>
                </a:moveTo>
                <a:lnTo>
                  <a:pt x="131" y="40"/>
                </a:lnTo>
                <a:lnTo>
                  <a:pt x="54" y="40"/>
                </a:lnTo>
                <a:lnTo>
                  <a:pt x="54" y="102"/>
                </a:lnTo>
                <a:lnTo>
                  <a:pt x="131" y="102"/>
                </a:lnTo>
                <a:lnTo>
                  <a:pt x="131" y="60"/>
                </a:lnTo>
                <a:moveTo>
                  <a:pt x="131" y="84"/>
                </a:moveTo>
                <a:lnTo>
                  <a:pt x="161" y="100"/>
                </a:lnTo>
                <a:lnTo>
                  <a:pt x="161" y="45"/>
                </a:lnTo>
                <a:lnTo>
                  <a:pt x="131" y="60"/>
                </a:lnTo>
              </a:path>
            </a:pathLst>
          </a:custGeom>
          <a:noFill/>
          <a:ln w="22225" cap="rnd" cmpd="sng" algn="ctr">
            <a:gradFill flip="none" rotWithShape="1">
              <a:gsLst>
                <a:gs pos="76000">
                  <a:srgbClr val="5E68C9"/>
                </a:gs>
                <a:gs pos="0">
                  <a:srgbClr val="C73ECC"/>
                </a:gs>
                <a:gs pos="36000">
                  <a:srgbClr val="8661C5"/>
                </a:gs>
              </a:gsLst>
              <a:lin ang="5400000" scaled="1"/>
              <a:tileRect/>
            </a:gra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0" cap="none" spc="0" normalizeH="0" baseline="0" noProof="0">
              <a:ln>
                <a:noFill/>
              </a:ln>
              <a:solidFill>
                <a:srgbClr val="000000"/>
              </a:solidFill>
              <a:effectLst/>
              <a:uLnTx/>
              <a:uFillTx/>
              <a:latin typeface="Segoe Sans Text" pitchFamily="2" charset="0"/>
              <a:ea typeface="+mn-ea"/>
              <a:cs typeface="Segoe Sans Text" pitchFamily="2" charset="0"/>
            </a:endParaRPr>
          </a:p>
        </p:txBody>
      </p:sp>
      <p:grpSp>
        <p:nvGrpSpPr>
          <p:cNvPr id="140" name="Group 139">
            <a:extLst>
              <a:ext uri="{FF2B5EF4-FFF2-40B4-BE49-F238E27FC236}">
                <a16:creationId xmlns:a16="http://schemas.microsoft.com/office/drawing/2014/main" id="{05C950FE-8E30-8658-9F92-02D1EF3E8474}"/>
              </a:ext>
              <a:ext uri="{C183D7F6-B498-43B3-948B-1728B52AA6E4}">
                <adec:decorative xmlns:adec="http://schemas.microsoft.com/office/drawing/2017/decorative" val="1"/>
              </a:ext>
            </a:extLst>
          </p:cNvPr>
          <p:cNvGrpSpPr/>
          <p:nvPr/>
        </p:nvGrpSpPr>
        <p:grpSpPr>
          <a:xfrm>
            <a:off x="9658296" y="1645341"/>
            <a:ext cx="844930" cy="846476"/>
            <a:chOff x="10050621" y="2573485"/>
            <a:chExt cx="844930" cy="846476"/>
          </a:xfrm>
        </p:grpSpPr>
        <p:sp>
          <p:nvSpPr>
            <p:cNvPr id="28" name="Rectangle: Rounded Corners 27">
              <a:extLst>
                <a:ext uri="{FF2B5EF4-FFF2-40B4-BE49-F238E27FC236}">
                  <a16:creationId xmlns:a16="http://schemas.microsoft.com/office/drawing/2014/main" id="{A6974462-4779-F49A-7978-EE2880E41B2D}"/>
                </a:ext>
              </a:extLst>
            </p:cNvPr>
            <p:cNvSpPr/>
            <p:nvPr/>
          </p:nvSpPr>
          <p:spPr bwMode="auto">
            <a:xfrm>
              <a:off x="10050621" y="2573485"/>
              <a:ext cx="844930" cy="846476"/>
            </a:xfrm>
            <a:prstGeom prst="roundRect">
              <a:avLst>
                <a:gd name="adj" fmla="val 50000"/>
              </a:avLst>
            </a:prstGeom>
            <a:solidFill>
              <a:schemeClr val="bg1"/>
            </a:solidFill>
            <a:ln>
              <a:noFill/>
              <a:headEnd type="none" w="med" len="med"/>
              <a:tailEnd type="none" w="med" len="med"/>
            </a:ln>
            <a:effectLst>
              <a:outerShdw blurRad="254000" dist="127000" dir="1200000" algn="tl" rotWithShape="0">
                <a:prstClr val="black">
                  <a:alpha val="3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000000"/>
                </a:solidFill>
                <a:effectLst/>
                <a:uLnTx/>
                <a:uFillTx/>
                <a:latin typeface="Segoe Sans Text" pitchFamily="2" charset="0"/>
                <a:ea typeface="Segoe UI" pitchFamily="34" charset="0"/>
                <a:cs typeface="Segoe Sans Text" pitchFamily="2" charset="0"/>
              </a:endParaRPr>
            </a:p>
          </p:txBody>
        </p:sp>
        <p:sp>
          <p:nvSpPr>
            <p:cNvPr id="30" name="speech_5" title="Icon of two overlapping chat bubbles">
              <a:extLst>
                <a:ext uri="{FF2B5EF4-FFF2-40B4-BE49-F238E27FC236}">
                  <a16:creationId xmlns:a16="http://schemas.microsoft.com/office/drawing/2014/main" id="{8DCDEFAA-3360-5F35-53E4-8B73AD8A5E65}"/>
                </a:ext>
              </a:extLst>
            </p:cNvPr>
            <p:cNvSpPr>
              <a:spLocks noChangeAspect="1" noEditPoints="1"/>
            </p:cNvSpPr>
            <p:nvPr/>
          </p:nvSpPr>
          <p:spPr bwMode="auto">
            <a:xfrm>
              <a:off x="10277502" y="2843798"/>
              <a:ext cx="391168" cy="305850"/>
            </a:xfrm>
            <a:custGeom>
              <a:avLst/>
              <a:gdLst>
                <a:gd name="T0" fmla="*/ 167 w 243"/>
                <a:gd name="T1" fmla="*/ 56 h 190"/>
                <a:gd name="T2" fmla="*/ 167 w 243"/>
                <a:gd name="T3" fmla="*/ 114 h 190"/>
                <a:gd name="T4" fmla="*/ 60 w 243"/>
                <a:gd name="T5" fmla="*/ 114 h 190"/>
                <a:gd name="T6" fmla="*/ 21 w 243"/>
                <a:gd name="T7" fmla="*/ 155 h 190"/>
                <a:gd name="T8" fmla="*/ 21 w 243"/>
                <a:gd name="T9" fmla="*/ 114 h 190"/>
                <a:gd name="T10" fmla="*/ 0 w 243"/>
                <a:gd name="T11" fmla="*/ 114 h 190"/>
                <a:gd name="T12" fmla="*/ 0 w 243"/>
                <a:gd name="T13" fmla="*/ 0 h 190"/>
                <a:gd name="T14" fmla="*/ 167 w 243"/>
                <a:gd name="T15" fmla="*/ 0 h 190"/>
                <a:gd name="T16" fmla="*/ 167 w 243"/>
                <a:gd name="T17" fmla="*/ 56 h 190"/>
                <a:gd name="T18" fmla="*/ 77 w 243"/>
                <a:gd name="T19" fmla="*/ 114 h 190"/>
                <a:gd name="T20" fmla="*/ 77 w 243"/>
                <a:gd name="T21" fmla="*/ 150 h 190"/>
                <a:gd name="T22" fmla="*/ 183 w 243"/>
                <a:gd name="T23" fmla="*/ 150 h 190"/>
                <a:gd name="T24" fmla="*/ 222 w 243"/>
                <a:gd name="T25" fmla="*/ 190 h 190"/>
                <a:gd name="T26" fmla="*/ 222 w 243"/>
                <a:gd name="T27" fmla="*/ 150 h 190"/>
                <a:gd name="T28" fmla="*/ 243 w 243"/>
                <a:gd name="T29" fmla="*/ 150 h 190"/>
                <a:gd name="T30" fmla="*/ 243 w 243"/>
                <a:gd name="T31" fmla="*/ 36 h 190"/>
                <a:gd name="T32" fmla="*/ 167 w 243"/>
                <a:gd name="T33" fmla="*/ 36 h 1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43" h="190">
                  <a:moveTo>
                    <a:pt x="167" y="56"/>
                  </a:moveTo>
                  <a:lnTo>
                    <a:pt x="167" y="114"/>
                  </a:lnTo>
                  <a:lnTo>
                    <a:pt x="60" y="114"/>
                  </a:lnTo>
                  <a:lnTo>
                    <a:pt x="21" y="155"/>
                  </a:lnTo>
                  <a:lnTo>
                    <a:pt x="21" y="114"/>
                  </a:lnTo>
                  <a:lnTo>
                    <a:pt x="0" y="114"/>
                  </a:lnTo>
                  <a:lnTo>
                    <a:pt x="0" y="0"/>
                  </a:lnTo>
                  <a:lnTo>
                    <a:pt x="167" y="0"/>
                  </a:lnTo>
                  <a:lnTo>
                    <a:pt x="167" y="56"/>
                  </a:lnTo>
                  <a:moveTo>
                    <a:pt x="77" y="114"/>
                  </a:moveTo>
                  <a:lnTo>
                    <a:pt x="77" y="150"/>
                  </a:lnTo>
                  <a:lnTo>
                    <a:pt x="183" y="150"/>
                  </a:lnTo>
                  <a:lnTo>
                    <a:pt x="222" y="190"/>
                  </a:lnTo>
                  <a:lnTo>
                    <a:pt x="222" y="150"/>
                  </a:lnTo>
                  <a:lnTo>
                    <a:pt x="243" y="150"/>
                  </a:lnTo>
                  <a:lnTo>
                    <a:pt x="243" y="36"/>
                  </a:lnTo>
                  <a:lnTo>
                    <a:pt x="167" y="36"/>
                  </a:lnTo>
                </a:path>
              </a:pathLst>
            </a:custGeom>
            <a:noFill/>
            <a:ln w="22225" cap="rnd" cmpd="sng" algn="ctr">
              <a:gradFill flip="none" rotWithShape="1">
                <a:gsLst>
                  <a:gs pos="76000">
                    <a:srgbClr val="5E68C9"/>
                  </a:gs>
                  <a:gs pos="0">
                    <a:srgbClr val="C73ECC"/>
                  </a:gs>
                  <a:gs pos="36000">
                    <a:srgbClr val="8661C5"/>
                  </a:gs>
                </a:gsLst>
                <a:lin ang="5400000" scaled="1"/>
                <a:tileRect/>
              </a:gra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0" cap="none" spc="0" normalizeH="0" baseline="0" noProof="0">
                <a:ln>
                  <a:noFill/>
                </a:ln>
                <a:solidFill>
                  <a:srgbClr val="000000"/>
                </a:solidFill>
                <a:effectLst/>
                <a:uLnTx/>
                <a:uFillTx/>
                <a:latin typeface="Segoe Sans Text" pitchFamily="2" charset="0"/>
                <a:ea typeface="+mn-ea"/>
                <a:cs typeface="Segoe Sans Text" pitchFamily="2" charset="0"/>
              </a:endParaRPr>
            </a:p>
          </p:txBody>
        </p:sp>
      </p:grpSp>
      <p:sp>
        <p:nvSpPr>
          <p:cNvPr id="6" name="TextBox 5">
            <a:extLst>
              <a:ext uri="{FF2B5EF4-FFF2-40B4-BE49-F238E27FC236}">
                <a16:creationId xmlns:a16="http://schemas.microsoft.com/office/drawing/2014/main" id="{CDD50304-32E9-C5E8-7DC6-108806EF723D}"/>
              </a:ext>
            </a:extLst>
          </p:cNvPr>
          <p:cNvSpPr txBox="1"/>
          <p:nvPr/>
        </p:nvSpPr>
        <p:spPr>
          <a:xfrm>
            <a:off x="10582208" y="1687452"/>
            <a:ext cx="844930" cy="26161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1" u="none" strike="noStrike" kern="1200" cap="none" spc="0" normalizeH="0" baseline="0" noProof="0">
                <a:ln>
                  <a:noFill/>
                </a:ln>
                <a:solidFill>
                  <a:srgbClr val="000000"/>
                </a:solidFill>
                <a:effectLst/>
                <a:uLnTx/>
                <a:uFillTx/>
                <a:latin typeface="Segoe Sans Text" pitchFamily="2" charset="0"/>
                <a:ea typeface="+mn-ea"/>
                <a:cs typeface="Segoe Sans Display Semibold" pitchFamily="2" charset="0"/>
              </a:rPr>
              <a:t>Chat</a:t>
            </a:r>
            <a:endParaRPr kumimoji="0" lang="en-US" sz="1050" u="none" strike="noStrike" kern="1200" cap="none" spc="0" normalizeH="0" baseline="0" noProof="0">
              <a:ln>
                <a:noFill/>
              </a:ln>
              <a:solidFill>
                <a:srgbClr val="000000"/>
              </a:solidFill>
              <a:effectLst/>
              <a:uLnTx/>
              <a:uFillTx/>
              <a:latin typeface="Segoe Sans Text" pitchFamily="2" charset="0"/>
              <a:ea typeface="+mn-ea"/>
              <a:cs typeface="+mn-cs"/>
            </a:endParaRPr>
          </a:p>
        </p:txBody>
      </p:sp>
      <p:sp>
        <p:nvSpPr>
          <p:cNvPr id="8" name="TextBox 7">
            <a:extLst>
              <a:ext uri="{FF2B5EF4-FFF2-40B4-BE49-F238E27FC236}">
                <a16:creationId xmlns:a16="http://schemas.microsoft.com/office/drawing/2014/main" id="{4C0A2CDD-1494-F904-594C-5F5F182E18B7}"/>
              </a:ext>
            </a:extLst>
          </p:cNvPr>
          <p:cNvSpPr txBox="1"/>
          <p:nvPr/>
        </p:nvSpPr>
        <p:spPr>
          <a:xfrm>
            <a:off x="10667261" y="4385457"/>
            <a:ext cx="1452739" cy="26161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1" u="none" strike="noStrike" kern="1200" cap="none" spc="0" normalizeH="0" baseline="0" noProof="0">
                <a:ln>
                  <a:noFill/>
                </a:ln>
                <a:solidFill>
                  <a:srgbClr val="000000"/>
                </a:solidFill>
                <a:effectLst/>
                <a:uLnTx/>
                <a:uFillTx/>
                <a:latin typeface="Segoe Sans Text" pitchFamily="2" charset="0"/>
                <a:ea typeface="+mn-ea"/>
                <a:cs typeface="Segoe Sans Display Semibold" pitchFamily="2" charset="0"/>
              </a:rPr>
              <a:t>Collaborate</a:t>
            </a:r>
            <a:endParaRPr kumimoji="0" lang="en-US" sz="1050" u="none" strike="noStrike" kern="1200" cap="none" spc="0" normalizeH="0" baseline="0" noProof="0">
              <a:ln>
                <a:noFill/>
              </a:ln>
              <a:solidFill>
                <a:srgbClr val="000000"/>
              </a:solidFill>
              <a:effectLst/>
              <a:uLnTx/>
              <a:uFillTx/>
              <a:latin typeface="Segoe Sans Text" pitchFamily="2" charset="0"/>
              <a:ea typeface="+mn-ea"/>
              <a:cs typeface="+mn-cs"/>
            </a:endParaRPr>
          </a:p>
        </p:txBody>
      </p:sp>
      <p:sp>
        <p:nvSpPr>
          <p:cNvPr id="9" name="TextBox 8">
            <a:extLst>
              <a:ext uri="{FF2B5EF4-FFF2-40B4-BE49-F238E27FC236}">
                <a16:creationId xmlns:a16="http://schemas.microsoft.com/office/drawing/2014/main" id="{248B877F-A823-1234-DBA0-3FC90307148C}"/>
              </a:ext>
            </a:extLst>
          </p:cNvPr>
          <p:cNvSpPr txBox="1"/>
          <p:nvPr/>
        </p:nvSpPr>
        <p:spPr>
          <a:xfrm>
            <a:off x="8028855" y="5677837"/>
            <a:ext cx="1452739" cy="261610"/>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1" u="none" strike="noStrike" kern="1200" cap="none" spc="0" normalizeH="0" baseline="0" noProof="0">
                <a:ln>
                  <a:noFill/>
                </a:ln>
                <a:solidFill>
                  <a:srgbClr val="000000"/>
                </a:solidFill>
                <a:effectLst/>
                <a:uLnTx/>
                <a:uFillTx/>
                <a:latin typeface="Segoe Sans Text" pitchFamily="2" charset="0"/>
                <a:ea typeface="+mn-ea"/>
                <a:cs typeface="Segoe Sans Display Semibold" pitchFamily="2" charset="0"/>
              </a:rPr>
              <a:t>Home</a:t>
            </a:r>
            <a:endParaRPr kumimoji="0" lang="en-US" sz="1050" u="none" strike="noStrike" kern="1200" cap="none" spc="0" normalizeH="0" baseline="0" noProof="0">
              <a:ln>
                <a:noFill/>
              </a:ln>
              <a:solidFill>
                <a:srgbClr val="000000"/>
              </a:solidFill>
              <a:effectLst/>
              <a:uLnTx/>
              <a:uFillTx/>
              <a:latin typeface="Segoe Sans Text" pitchFamily="2" charset="0"/>
              <a:ea typeface="+mn-ea"/>
              <a:cs typeface="+mn-cs"/>
            </a:endParaRPr>
          </a:p>
        </p:txBody>
      </p:sp>
      <p:sp>
        <p:nvSpPr>
          <p:cNvPr id="7" name="TextBox 6">
            <a:extLst>
              <a:ext uri="{FF2B5EF4-FFF2-40B4-BE49-F238E27FC236}">
                <a16:creationId xmlns:a16="http://schemas.microsoft.com/office/drawing/2014/main" id="{430F253F-AA5F-69EA-7242-834B7B2BF0CD}"/>
              </a:ext>
            </a:extLst>
          </p:cNvPr>
          <p:cNvSpPr txBox="1"/>
          <p:nvPr/>
        </p:nvSpPr>
        <p:spPr>
          <a:xfrm>
            <a:off x="6066722" y="4427267"/>
            <a:ext cx="844930" cy="261610"/>
          </a:xfrm>
          <a:prstGeom prst="rect">
            <a:avLst/>
          </a:prstGeom>
          <a:noFill/>
        </p:spPr>
        <p:txBody>
          <a:bodyPr wrap="square">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050" b="1" u="none" strike="noStrike" kern="1200" cap="none" spc="0" normalizeH="0" baseline="0" noProof="0">
                <a:ln>
                  <a:noFill/>
                </a:ln>
                <a:solidFill>
                  <a:srgbClr val="000000"/>
                </a:solidFill>
                <a:effectLst/>
                <a:uLnTx/>
                <a:uFillTx/>
                <a:latin typeface="Segoe Sans Text" pitchFamily="2" charset="0"/>
                <a:ea typeface="+mn-ea"/>
                <a:cs typeface="Segoe Sans Display Semibold" pitchFamily="2" charset="0"/>
              </a:rPr>
              <a:t>Schedule</a:t>
            </a:r>
            <a:endParaRPr kumimoji="0" lang="en-US" sz="1050" u="none" strike="noStrike" kern="1200" cap="none" spc="0" normalizeH="0" baseline="0" noProof="0">
              <a:ln>
                <a:noFill/>
              </a:ln>
              <a:solidFill>
                <a:srgbClr val="000000"/>
              </a:solidFill>
              <a:effectLst/>
              <a:uLnTx/>
              <a:uFillTx/>
              <a:latin typeface="Segoe Sans Text" pitchFamily="2" charset="0"/>
              <a:ea typeface="+mn-ea"/>
              <a:cs typeface="+mn-cs"/>
            </a:endParaRPr>
          </a:p>
        </p:txBody>
      </p:sp>
      <p:grpSp>
        <p:nvGrpSpPr>
          <p:cNvPr id="12" name="Group 11">
            <a:extLst>
              <a:ext uri="{FF2B5EF4-FFF2-40B4-BE49-F238E27FC236}">
                <a16:creationId xmlns:a16="http://schemas.microsoft.com/office/drawing/2014/main" id="{EC3BA272-93B9-17CB-3BBD-76365A1DB649}"/>
              </a:ext>
              <a:ext uri="{C183D7F6-B498-43B3-948B-1728B52AA6E4}">
                <adec:decorative xmlns:adec="http://schemas.microsoft.com/office/drawing/2017/decorative" val="1"/>
              </a:ext>
            </a:extLst>
          </p:cNvPr>
          <p:cNvGrpSpPr/>
          <p:nvPr/>
        </p:nvGrpSpPr>
        <p:grpSpPr>
          <a:xfrm>
            <a:off x="8332760" y="4759770"/>
            <a:ext cx="844930" cy="846476"/>
            <a:chOff x="7792106" y="4603621"/>
            <a:chExt cx="844930" cy="846476"/>
          </a:xfrm>
        </p:grpSpPr>
        <p:sp>
          <p:nvSpPr>
            <p:cNvPr id="35" name="Rectangle: Rounded Corners 34">
              <a:extLst>
                <a:ext uri="{FF2B5EF4-FFF2-40B4-BE49-F238E27FC236}">
                  <a16:creationId xmlns:a16="http://schemas.microsoft.com/office/drawing/2014/main" id="{8042EC8A-FF54-7EB5-DF4C-C7543EC6EB95}"/>
                </a:ext>
              </a:extLst>
            </p:cNvPr>
            <p:cNvSpPr/>
            <p:nvPr/>
          </p:nvSpPr>
          <p:spPr bwMode="auto">
            <a:xfrm>
              <a:off x="7792106" y="4603621"/>
              <a:ext cx="844930" cy="846476"/>
            </a:xfrm>
            <a:prstGeom prst="roundRect">
              <a:avLst>
                <a:gd name="adj" fmla="val 50000"/>
              </a:avLst>
            </a:prstGeom>
            <a:solidFill>
              <a:schemeClr val="bg1"/>
            </a:solidFill>
            <a:ln>
              <a:noFill/>
              <a:headEnd type="none" w="med" len="med"/>
              <a:tailEnd type="none" w="med" len="med"/>
            </a:ln>
            <a:effectLst>
              <a:outerShdw blurRad="254000" dist="127000" dir="1200000" algn="tl" rotWithShape="0">
                <a:prstClr val="black">
                  <a:alpha val="3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000000"/>
                </a:solidFill>
                <a:effectLst/>
                <a:uLnTx/>
                <a:uFillTx/>
                <a:latin typeface="Segoe Sans Text" pitchFamily="2" charset="0"/>
                <a:ea typeface="Segoe UI" pitchFamily="34" charset="0"/>
                <a:cs typeface="Segoe Sans Text" pitchFamily="2" charset="0"/>
              </a:endParaRPr>
            </a:p>
          </p:txBody>
        </p:sp>
        <p:sp>
          <p:nvSpPr>
            <p:cNvPr id="11" name="light" title="Icon of a lightbulb">
              <a:extLst>
                <a:ext uri="{FF2B5EF4-FFF2-40B4-BE49-F238E27FC236}">
                  <a16:creationId xmlns:a16="http://schemas.microsoft.com/office/drawing/2014/main" id="{C32D89D3-6BBD-B47B-225A-AAA45F3EC52E}"/>
                </a:ext>
              </a:extLst>
            </p:cNvPr>
            <p:cNvSpPr>
              <a:spLocks noChangeAspect="1" noEditPoints="1"/>
            </p:cNvSpPr>
            <p:nvPr/>
          </p:nvSpPr>
          <p:spPr bwMode="auto">
            <a:xfrm>
              <a:off x="8069002" y="4810738"/>
              <a:ext cx="291138" cy="432242"/>
            </a:xfrm>
            <a:custGeom>
              <a:avLst/>
              <a:gdLst>
                <a:gd name="T0" fmla="*/ 156 w 224"/>
                <a:gd name="T1" fmla="*/ 312 h 334"/>
                <a:gd name="T2" fmla="*/ 134 w 224"/>
                <a:gd name="T3" fmla="*/ 334 h 334"/>
                <a:gd name="T4" fmla="*/ 89 w 224"/>
                <a:gd name="T5" fmla="*/ 334 h 334"/>
                <a:gd name="T6" fmla="*/ 67 w 224"/>
                <a:gd name="T7" fmla="*/ 312 h 334"/>
                <a:gd name="T8" fmla="*/ 67 w 224"/>
                <a:gd name="T9" fmla="*/ 261 h 334"/>
                <a:gd name="T10" fmla="*/ 37 w 224"/>
                <a:gd name="T11" fmla="*/ 195 h 334"/>
                <a:gd name="T12" fmla="*/ 27 w 224"/>
                <a:gd name="T13" fmla="*/ 185 h 334"/>
                <a:gd name="T14" fmla="*/ 0 w 224"/>
                <a:gd name="T15" fmla="*/ 112 h 334"/>
                <a:gd name="T16" fmla="*/ 112 w 224"/>
                <a:gd name="T17" fmla="*/ 0 h 334"/>
                <a:gd name="T18" fmla="*/ 224 w 224"/>
                <a:gd name="T19" fmla="*/ 112 h 334"/>
                <a:gd name="T20" fmla="*/ 197 w 224"/>
                <a:gd name="T21" fmla="*/ 185 h 334"/>
                <a:gd name="T22" fmla="*/ 200 w 224"/>
                <a:gd name="T23" fmla="*/ 181 h 334"/>
                <a:gd name="T24" fmla="*/ 197 w 224"/>
                <a:gd name="T25" fmla="*/ 185 h 334"/>
                <a:gd name="T26" fmla="*/ 156 w 224"/>
                <a:gd name="T27" fmla="*/ 265 h 334"/>
                <a:gd name="T28" fmla="*/ 156 w 224"/>
                <a:gd name="T29" fmla="*/ 312 h 334"/>
                <a:gd name="T30" fmla="*/ 156 w 224"/>
                <a:gd name="T31" fmla="*/ 312 h 334"/>
                <a:gd name="T32" fmla="*/ 67 w 224"/>
                <a:gd name="T33" fmla="*/ 269 h 334"/>
                <a:gd name="T34" fmla="*/ 156 w 224"/>
                <a:gd name="T35" fmla="*/ 269 h 3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24" h="334">
                  <a:moveTo>
                    <a:pt x="156" y="312"/>
                  </a:moveTo>
                  <a:cubicBezTo>
                    <a:pt x="156" y="324"/>
                    <a:pt x="146" y="334"/>
                    <a:pt x="134" y="334"/>
                  </a:cubicBezTo>
                  <a:cubicBezTo>
                    <a:pt x="89" y="334"/>
                    <a:pt x="89" y="334"/>
                    <a:pt x="89" y="334"/>
                  </a:cubicBezTo>
                  <a:cubicBezTo>
                    <a:pt x="76" y="334"/>
                    <a:pt x="67" y="324"/>
                    <a:pt x="67" y="312"/>
                  </a:cubicBezTo>
                  <a:cubicBezTo>
                    <a:pt x="67" y="312"/>
                    <a:pt x="67" y="300"/>
                    <a:pt x="67" y="261"/>
                  </a:cubicBezTo>
                  <a:cubicBezTo>
                    <a:pt x="67" y="221"/>
                    <a:pt x="37" y="195"/>
                    <a:pt x="37" y="195"/>
                  </a:cubicBezTo>
                  <a:cubicBezTo>
                    <a:pt x="27" y="185"/>
                    <a:pt x="27" y="185"/>
                    <a:pt x="27" y="185"/>
                  </a:cubicBezTo>
                  <a:cubicBezTo>
                    <a:pt x="10" y="166"/>
                    <a:pt x="0" y="140"/>
                    <a:pt x="0" y="112"/>
                  </a:cubicBezTo>
                  <a:cubicBezTo>
                    <a:pt x="0" y="50"/>
                    <a:pt x="50" y="0"/>
                    <a:pt x="112" y="0"/>
                  </a:cubicBezTo>
                  <a:cubicBezTo>
                    <a:pt x="174" y="0"/>
                    <a:pt x="224" y="50"/>
                    <a:pt x="224" y="112"/>
                  </a:cubicBezTo>
                  <a:cubicBezTo>
                    <a:pt x="224" y="140"/>
                    <a:pt x="214" y="166"/>
                    <a:pt x="197" y="185"/>
                  </a:cubicBezTo>
                  <a:moveTo>
                    <a:pt x="200" y="181"/>
                  </a:moveTo>
                  <a:cubicBezTo>
                    <a:pt x="197" y="185"/>
                    <a:pt x="197" y="185"/>
                    <a:pt x="197" y="185"/>
                  </a:cubicBezTo>
                  <a:cubicBezTo>
                    <a:pt x="197" y="185"/>
                    <a:pt x="156" y="217"/>
                    <a:pt x="156" y="265"/>
                  </a:cubicBezTo>
                  <a:cubicBezTo>
                    <a:pt x="156" y="312"/>
                    <a:pt x="156" y="312"/>
                    <a:pt x="156" y="312"/>
                  </a:cubicBezTo>
                  <a:cubicBezTo>
                    <a:pt x="156" y="312"/>
                    <a:pt x="156" y="312"/>
                    <a:pt x="156" y="312"/>
                  </a:cubicBezTo>
                  <a:moveTo>
                    <a:pt x="67" y="269"/>
                  </a:moveTo>
                  <a:cubicBezTo>
                    <a:pt x="156" y="269"/>
                    <a:pt x="156" y="269"/>
                    <a:pt x="156" y="269"/>
                  </a:cubicBezTo>
                </a:path>
              </a:pathLst>
            </a:custGeom>
            <a:noFill/>
            <a:ln w="28575" cap="rnd" cmpd="sng" algn="ctr">
              <a:gradFill flip="none" rotWithShape="1">
                <a:gsLst>
                  <a:gs pos="81000">
                    <a:srgbClr val="5E68C9"/>
                  </a:gs>
                  <a:gs pos="0">
                    <a:srgbClr val="C73ECC"/>
                  </a:gs>
                  <a:gs pos="36000">
                    <a:srgbClr val="8661C5"/>
                  </a:gs>
                </a:gsLst>
                <a:lin ang="5400000" scaled="1"/>
                <a:tileRect/>
              </a:gra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0" cap="none" spc="0" normalizeH="0" baseline="0" noProof="0">
                <a:ln>
                  <a:noFill/>
                </a:ln>
                <a:solidFill>
                  <a:srgbClr val="000000"/>
                </a:solidFill>
                <a:effectLst/>
                <a:uLnTx/>
                <a:uFillTx/>
                <a:latin typeface="Segoe Sans Text" pitchFamily="2" charset="0"/>
                <a:ea typeface="+mn-ea"/>
                <a:cs typeface="Segoe Sans Text" pitchFamily="2" charset="0"/>
              </a:endParaRPr>
            </a:p>
          </p:txBody>
        </p:sp>
      </p:grpSp>
      <p:grpSp>
        <p:nvGrpSpPr>
          <p:cNvPr id="16" name="Group 15">
            <a:extLst>
              <a:ext uri="{FF2B5EF4-FFF2-40B4-BE49-F238E27FC236}">
                <a16:creationId xmlns:a16="http://schemas.microsoft.com/office/drawing/2014/main" id="{D5DF2E75-18AD-544B-66EB-73B4AFE28970}"/>
              </a:ext>
              <a:ext uri="{C183D7F6-B498-43B3-948B-1728B52AA6E4}">
                <adec:decorative xmlns:adec="http://schemas.microsoft.com/office/drawing/2017/decorative" val="1"/>
              </a:ext>
            </a:extLst>
          </p:cNvPr>
          <p:cNvGrpSpPr/>
          <p:nvPr/>
        </p:nvGrpSpPr>
        <p:grpSpPr>
          <a:xfrm>
            <a:off x="10067968" y="3615912"/>
            <a:ext cx="844930" cy="846476"/>
            <a:chOff x="10087561" y="3576726"/>
            <a:chExt cx="844930" cy="846476"/>
          </a:xfrm>
        </p:grpSpPr>
        <p:sp>
          <p:nvSpPr>
            <p:cNvPr id="38" name="Rectangle: Rounded Corners 37">
              <a:extLst>
                <a:ext uri="{FF2B5EF4-FFF2-40B4-BE49-F238E27FC236}">
                  <a16:creationId xmlns:a16="http://schemas.microsoft.com/office/drawing/2014/main" id="{C03AEF3A-3597-6F8B-F4F4-7376FB74B998}"/>
                </a:ext>
              </a:extLst>
            </p:cNvPr>
            <p:cNvSpPr/>
            <p:nvPr/>
          </p:nvSpPr>
          <p:spPr bwMode="auto">
            <a:xfrm>
              <a:off x="10087561" y="3576726"/>
              <a:ext cx="844930" cy="846476"/>
            </a:xfrm>
            <a:prstGeom prst="roundRect">
              <a:avLst>
                <a:gd name="adj" fmla="val 50000"/>
              </a:avLst>
            </a:prstGeom>
            <a:solidFill>
              <a:schemeClr val="bg1"/>
            </a:solidFill>
            <a:ln>
              <a:noFill/>
              <a:headEnd type="none" w="med" len="med"/>
              <a:tailEnd type="none" w="med" len="med"/>
            </a:ln>
            <a:effectLst>
              <a:outerShdw blurRad="254000" dist="127000" dir="1200000" algn="tl" rotWithShape="0">
                <a:prstClr val="black">
                  <a:alpha val="3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000000"/>
                </a:solidFill>
                <a:effectLst/>
                <a:uLnTx/>
                <a:uFillTx/>
                <a:latin typeface="Segoe Sans Text" pitchFamily="2" charset="0"/>
                <a:ea typeface="Segoe UI" pitchFamily="34" charset="0"/>
                <a:cs typeface="Segoe Sans Text" pitchFamily="2" charset="0"/>
              </a:endParaRPr>
            </a:p>
          </p:txBody>
        </p:sp>
        <p:sp>
          <p:nvSpPr>
            <p:cNvPr id="13" name="people_7" title="Icon of two people">
              <a:extLst>
                <a:ext uri="{FF2B5EF4-FFF2-40B4-BE49-F238E27FC236}">
                  <a16:creationId xmlns:a16="http://schemas.microsoft.com/office/drawing/2014/main" id="{A915D181-6B4B-04A6-F6F9-AE1F7C5E3D42}"/>
                </a:ext>
              </a:extLst>
            </p:cNvPr>
            <p:cNvSpPr>
              <a:spLocks noChangeAspect="1" noEditPoints="1"/>
            </p:cNvSpPr>
            <p:nvPr/>
          </p:nvSpPr>
          <p:spPr bwMode="auto">
            <a:xfrm>
              <a:off x="10323867" y="3796734"/>
              <a:ext cx="372318" cy="406460"/>
            </a:xfrm>
            <a:custGeom>
              <a:avLst/>
              <a:gdLst>
                <a:gd name="T0" fmla="*/ 26 w 316"/>
                <a:gd name="T1" fmla="*/ 200 h 345"/>
                <a:gd name="T2" fmla="*/ 85 w 316"/>
                <a:gd name="T3" fmla="*/ 141 h 345"/>
                <a:gd name="T4" fmla="*/ 144 w 316"/>
                <a:gd name="T5" fmla="*/ 200 h 345"/>
                <a:gd name="T6" fmla="*/ 85 w 316"/>
                <a:gd name="T7" fmla="*/ 259 h 345"/>
                <a:gd name="T8" fmla="*/ 26 w 316"/>
                <a:gd name="T9" fmla="*/ 200 h 345"/>
                <a:gd name="T10" fmla="*/ 172 w 316"/>
                <a:gd name="T11" fmla="*/ 345 h 345"/>
                <a:gd name="T12" fmla="*/ 86 w 316"/>
                <a:gd name="T13" fmla="*/ 259 h 345"/>
                <a:gd name="T14" fmla="*/ 0 w 316"/>
                <a:gd name="T15" fmla="*/ 345 h 345"/>
                <a:gd name="T16" fmla="*/ 229 w 316"/>
                <a:gd name="T17" fmla="*/ 118 h 345"/>
                <a:gd name="T18" fmla="*/ 288 w 316"/>
                <a:gd name="T19" fmla="*/ 59 h 345"/>
                <a:gd name="T20" fmla="*/ 229 w 316"/>
                <a:gd name="T21" fmla="*/ 0 h 345"/>
                <a:gd name="T22" fmla="*/ 170 w 316"/>
                <a:gd name="T23" fmla="*/ 59 h 345"/>
                <a:gd name="T24" fmla="*/ 229 w 316"/>
                <a:gd name="T25" fmla="*/ 118 h 345"/>
                <a:gd name="T26" fmla="*/ 316 w 316"/>
                <a:gd name="T27" fmla="*/ 204 h 345"/>
                <a:gd name="T28" fmla="*/ 230 w 316"/>
                <a:gd name="T29" fmla="*/ 118 h 345"/>
                <a:gd name="T30" fmla="*/ 144 w 316"/>
                <a:gd name="T31" fmla="*/ 204 h 3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16" h="345">
                  <a:moveTo>
                    <a:pt x="26" y="200"/>
                  </a:moveTo>
                  <a:cubicBezTo>
                    <a:pt x="26" y="167"/>
                    <a:pt x="52" y="141"/>
                    <a:pt x="85" y="141"/>
                  </a:cubicBezTo>
                  <a:cubicBezTo>
                    <a:pt x="117" y="141"/>
                    <a:pt x="144" y="167"/>
                    <a:pt x="144" y="200"/>
                  </a:cubicBezTo>
                  <a:cubicBezTo>
                    <a:pt x="144" y="233"/>
                    <a:pt x="117" y="259"/>
                    <a:pt x="85" y="259"/>
                  </a:cubicBezTo>
                  <a:cubicBezTo>
                    <a:pt x="52" y="259"/>
                    <a:pt x="26" y="233"/>
                    <a:pt x="26" y="200"/>
                  </a:cubicBezTo>
                  <a:close/>
                  <a:moveTo>
                    <a:pt x="172" y="345"/>
                  </a:moveTo>
                  <a:cubicBezTo>
                    <a:pt x="172" y="298"/>
                    <a:pt x="133" y="259"/>
                    <a:pt x="86" y="259"/>
                  </a:cubicBezTo>
                  <a:cubicBezTo>
                    <a:pt x="38" y="259"/>
                    <a:pt x="0" y="298"/>
                    <a:pt x="0" y="345"/>
                  </a:cubicBezTo>
                  <a:moveTo>
                    <a:pt x="229" y="118"/>
                  </a:moveTo>
                  <a:cubicBezTo>
                    <a:pt x="261" y="118"/>
                    <a:pt x="288" y="92"/>
                    <a:pt x="288" y="59"/>
                  </a:cubicBezTo>
                  <a:cubicBezTo>
                    <a:pt x="288" y="26"/>
                    <a:pt x="261" y="0"/>
                    <a:pt x="229" y="0"/>
                  </a:cubicBezTo>
                  <a:cubicBezTo>
                    <a:pt x="196" y="0"/>
                    <a:pt x="170" y="26"/>
                    <a:pt x="170" y="59"/>
                  </a:cubicBezTo>
                  <a:cubicBezTo>
                    <a:pt x="170" y="92"/>
                    <a:pt x="196" y="118"/>
                    <a:pt x="229" y="118"/>
                  </a:cubicBezTo>
                  <a:close/>
                  <a:moveTo>
                    <a:pt x="316" y="204"/>
                  </a:moveTo>
                  <a:cubicBezTo>
                    <a:pt x="316" y="157"/>
                    <a:pt x="277" y="118"/>
                    <a:pt x="230" y="118"/>
                  </a:cubicBezTo>
                  <a:cubicBezTo>
                    <a:pt x="182" y="118"/>
                    <a:pt x="144" y="157"/>
                    <a:pt x="144" y="204"/>
                  </a:cubicBezTo>
                </a:path>
              </a:pathLst>
            </a:custGeom>
            <a:noFill/>
            <a:ln w="28575" cap="rnd" cmpd="sng" algn="ctr">
              <a:gradFill flip="none" rotWithShape="1">
                <a:gsLst>
                  <a:gs pos="81000">
                    <a:srgbClr val="5E68C9"/>
                  </a:gs>
                  <a:gs pos="0">
                    <a:srgbClr val="C73ECC"/>
                  </a:gs>
                  <a:gs pos="36000">
                    <a:srgbClr val="8661C5"/>
                  </a:gs>
                </a:gsLst>
                <a:lin ang="5400000" scaled="1"/>
                <a:tileRect/>
              </a:gra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0" cap="none" spc="0" normalizeH="0" baseline="0" noProof="0">
                <a:ln>
                  <a:noFill/>
                </a:ln>
                <a:solidFill>
                  <a:srgbClr val="000000"/>
                </a:solidFill>
                <a:effectLst/>
                <a:uLnTx/>
                <a:uFillTx/>
                <a:latin typeface="Segoe Sans Text" pitchFamily="2" charset="0"/>
                <a:ea typeface="+mn-ea"/>
                <a:cs typeface="Segoe Sans Text" pitchFamily="2" charset="0"/>
              </a:endParaRPr>
            </a:p>
          </p:txBody>
        </p:sp>
      </p:grpSp>
      <p:sp>
        <p:nvSpPr>
          <p:cNvPr id="23" name="Rectangle 22">
            <a:extLst>
              <a:ext uri="{FF2B5EF4-FFF2-40B4-BE49-F238E27FC236}">
                <a16:creationId xmlns:a16="http://schemas.microsoft.com/office/drawing/2014/main" id="{2C463DF7-0B8D-FC58-3EAC-DC1FAE8AE2F0}"/>
              </a:ext>
              <a:ext uri="{C183D7F6-B498-43B3-948B-1728B52AA6E4}">
                <adec:decorative xmlns:adec="http://schemas.microsoft.com/office/drawing/2017/decorative" val="1"/>
              </a:ext>
            </a:extLst>
          </p:cNvPr>
          <p:cNvSpPr/>
          <p:nvPr/>
        </p:nvSpPr>
        <p:spPr bwMode="auto">
          <a:xfrm>
            <a:off x="7277467" y="1947803"/>
            <a:ext cx="345364" cy="227981"/>
          </a:xfrm>
          <a:prstGeom prst="rect">
            <a:avLst/>
          </a:prstGeom>
          <a:solidFill>
            <a:schemeClr val="bg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GB" sz="2000" u="none" strike="noStrike" kern="1200" cap="none" spc="0" normalizeH="0" baseline="0" noProof="0">
              <a:ln>
                <a:noFill/>
              </a:ln>
              <a:solidFill>
                <a:srgbClr val="FFFFFF"/>
              </a:solidFill>
              <a:effectLst/>
              <a:uLnTx/>
              <a:uFillTx/>
              <a:latin typeface="Segoe Sans Text" pitchFamily="2" charset="0"/>
              <a:ea typeface="Segoe UI" pitchFamily="34" charset="0"/>
              <a:cs typeface="Segoe Sans Text" pitchFamily="2" charset="0"/>
            </a:endParaRPr>
          </a:p>
        </p:txBody>
      </p:sp>
      <p:grpSp>
        <p:nvGrpSpPr>
          <p:cNvPr id="26" name="Group 25">
            <a:extLst>
              <a:ext uri="{FF2B5EF4-FFF2-40B4-BE49-F238E27FC236}">
                <a16:creationId xmlns:a16="http://schemas.microsoft.com/office/drawing/2014/main" id="{9A235927-383F-409C-C1A8-779E6AECB0D2}"/>
              </a:ext>
              <a:ext uri="{C183D7F6-B498-43B3-948B-1728B52AA6E4}">
                <adec:decorative xmlns:adec="http://schemas.microsoft.com/office/drawing/2017/decorative" val="1"/>
              </a:ext>
            </a:extLst>
          </p:cNvPr>
          <p:cNvGrpSpPr/>
          <p:nvPr/>
        </p:nvGrpSpPr>
        <p:grpSpPr>
          <a:xfrm>
            <a:off x="7359793" y="1979103"/>
            <a:ext cx="165380" cy="165380"/>
            <a:chOff x="5991086" y="2116590"/>
            <a:chExt cx="209828" cy="209828"/>
          </a:xfrm>
        </p:grpSpPr>
        <p:sp>
          <p:nvSpPr>
            <p:cNvPr id="19" name="Oval 18">
              <a:extLst>
                <a:ext uri="{FF2B5EF4-FFF2-40B4-BE49-F238E27FC236}">
                  <a16:creationId xmlns:a16="http://schemas.microsoft.com/office/drawing/2014/main" id="{1E6E31D6-2403-05C8-F42D-E38F35091A5A}"/>
                </a:ext>
              </a:extLst>
            </p:cNvPr>
            <p:cNvSpPr/>
            <p:nvPr/>
          </p:nvSpPr>
          <p:spPr bwMode="auto">
            <a:xfrm>
              <a:off x="5991086" y="2116590"/>
              <a:ext cx="209828" cy="209828"/>
            </a:xfrm>
            <a:prstGeom prst="ellipse">
              <a:avLst/>
            </a:prstGeom>
            <a:gradFill>
              <a:gsLst>
                <a:gs pos="0">
                  <a:srgbClr val="AC4CC9"/>
                </a:gs>
                <a:gs pos="83000">
                  <a:srgbClr val="5E68C9"/>
                </a:gs>
              </a:gsLst>
              <a:lin ang="5400000" scaled="1"/>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GB" sz="2000" u="none" strike="noStrike" kern="1200" cap="none" spc="0" normalizeH="0" baseline="0" noProof="0">
                <a:ln>
                  <a:noFill/>
                </a:ln>
                <a:solidFill>
                  <a:srgbClr val="FFFFFF"/>
                </a:solidFill>
                <a:effectLst/>
                <a:uLnTx/>
                <a:uFillTx/>
                <a:latin typeface="Segoe Sans Text" pitchFamily="2" charset="0"/>
                <a:ea typeface="Segoe UI" pitchFamily="34" charset="0"/>
                <a:cs typeface="Segoe Sans Text" pitchFamily="2" charset="0"/>
              </a:endParaRPr>
            </a:p>
          </p:txBody>
        </p:sp>
        <p:pic>
          <p:nvPicPr>
            <p:cNvPr id="25" name="Graphic 24" descr="Checkmark with solid fill">
              <a:extLst>
                <a:ext uri="{FF2B5EF4-FFF2-40B4-BE49-F238E27FC236}">
                  <a16:creationId xmlns:a16="http://schemas.microsoft.com/office/drawing/2014/main" id="{FE1107A6-0CD5-DFF8-CA29-641BBBC7CF14}"/>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6042322" y="2161427"/>
              <a:ext cx="104914" cy="104914"/>
            </a:xfrm>
            <a:prstGeom prst="rect">
              <a:avLst/>
            </a:prstGeom>
          </p:spPr>
        </p:pic>
      </p:grpSp>
      <p:sp>
        <p:nvSpPr>
          <p:cNvPr id="31" name="Rectangle 30">
            <a:extLst>
              <a:ext uri="{FF2B5EF4-FFF2-40B4-BE49-F238E27FC236}">
                <a16:creationId xmlns:a16="http://schemas.microsoft.com/office/drawing/2014/main" id="{AAD04AB1-3CB0-64F5-A4D2-FBEB16DEC1D3}"/>
              </a:ext>
              <a:ext uri="{C183D7F6-B498-43B3-948B-1728B52AA6E4}">
                <adec:decorative xmlns:adec="http://schemas.microsoft.com/office/drawing/2017/decorative" val="1"/>
              </a:ext>
            </a:extLst>
          </p:cNvPr>
          <p:cNvSpPr/>
          <p:nvPr/>
        </p:nvSpPr>
        <p:spPr bwMode="auto">
          <a:xfrm>
            <a:off x="6862577" y="3909767"/>
            <a:ext cx="345364" cy="227981"/>
          </a:xfrm>
          <a:prstGeom prst="rect">
            <a:avLst/>
          </a:prstGeom>
          <a:solidFill>
            <a:schemeClr val="bg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GB" sz="2000" u="none" strike="noStrike" kern="1200" cap="none" spc="0" normalizeH="0" baseline="0" noProof="0">
              <a:ln>
                <a:noFill/>
              </a:ln>
              <a:solidFill>
                <a:srgbClr val="FFFFFF"/>
              </a:solidFill>
              <a:effectLst/>
              <a:uLnTx/>
              <a:uFillTx/>
              <a:latin typeface="Segoe Sans Text" pitchFamily="2" charset="0"/>
              <a:ea typeface="Segoe UI" pitchFamily="34" charset="0"/>
              <a:cs typeface="Segoe Sans Text" pitchFamily="2" charset="0"/>
            </a:endParaRPr>
          </a:p>
        </p:txBody>
      </p:sp>
      <p:sp>
        <p:nvSpPr>
          <p:cNvPr id="27" name="speech_4">
            <a:extLst>
              <a:ext uri="{FF2B5EF4-FFF2-40B4-BE49-F238E27FC236}">
                <a16:creationId xmlns:a16="http://schemas.microsoft.com/office/drawing/2014/main" id="{CEB8CA9E-C83F-A980-900C-4C32F54AF91F}"/>
              </a:ext>
              <a:ext uri="{C183D7F6-B498-43B3-948B-1728B52AA6E4}">
                <adec:decorative xmlns:adec="http://schemas.microsoft.com/office/drawing/2017/decorative" val="1"/>
              </a:ext>
            </a:extLst>
          </p:cNvPr>
          <p:cNvSpPr>
            <a:spLocks noChangeAspect="1" noEditPoints="1"/>
          </p:cNvSpPr>
          <p:nvPr/>
        </p:nvSpPr>
        <p:spPr bwMode="auto">
          <a:xfrm>
            <a:off x="6819208" y="3887531"/>
            <a:ext cx="416771" cy="370246"/>
          </a:xfrm>
          <a:custGeom>
            <a:avLst/>
            <a:gdLst>
              <a:gd name="T0" fmla="*/ 122 w 215"/>
              <a:gd name="T1" fmla="*/ 145 h 191"/>
              <a:gd name="T2" fmla="*/ 77 w 215"/>
              <a:gd name="T3" fmla="*/ 145 h 191"/>
              <a:gd name="T4" fmla="*/ 31 w 215"/>
              <a:gd name="T5" fmla="*/ 191 h 191"/>
              <a:gd name="T6" fmla="*/ 31 w 215"/>
              <a:gd name="T7" fmla="*/ 145 h 191"/>
              <a:gd name="T8" fmla="*/ 0 w 215"/>
              <a:gd name="T9" fmla="*/ 145 h 191"/>
              <a:gd name="T10" fmla="*/ 0 w 215"/>
              <a:gd name="T11" fmla="*/ 0 h 191"/>
              <a:gd name="T12" fmla="*/ 215 w 215"/>
              <a:gd name="T13" fmla="*/ 0 h 191"/>
              <a:gd name="T14" fmla="*/ 215 w 215"/>
              <a:gd name="T15" fmla="*/ 120 h 191"/>
              <a:gd name="T16" fmla="*/ 120 w 215"/>
              <a:gd name="T17" fmla="*/ 145 h 191"/>
              <a:gd name="T18" fmla="*/ 120 w 215"/>
              <a:gd name="T19" fmla="*/ 145 h 191"/>
              <a:gd name="T20" fmla="*/ 122 w 215"/>
              <a:gd name="T21" fmla="*/ 145 h 191"/>
              <a:gd name="T22" fmla="*/ 215 w 215"/>
              <a:gd name="T23" fmla="*/ 145 h 191"/>
              <a:gd name="T24" fmla="*/ 215 w 215"/>
              <a:gd name="T25" fmla="*/ 120 h 191"/>
              <a:gd name="T26" fmla="*/ 131 w 215"/>
              <a:gd name="T27" fmla="*/ 60 h 191"/>
              <a:gd name="T28" fmla="*/ 131 w 215"/>
              <a:gd name="T29" fmla="*/ 40 h 191"/>
              <a:gd name="T30" fmla="*/ 54 w 215"/>
              <a:gd name="T31" fmla="*/ 40 h 191"/>
              <a:gd name="T32" fmla="*/ 54 w 215"/>
              <a:gd name="T33" fmla="*/ 102 h 191"/>
              <a:gd name="T34" fmla="*/ 131 w 215"/>
              <a:gd name="T35" fmla="*/ 102 h 191"/>
              <a:gd name="T36" fmla="*/ 131 w 215"/>
              <a:gd name="T37" fmla="*/ 60 h 191"/>
              <a:gd name="T38" fmla="*/ 131 w 215"/>
              <a:gd name="T39" fmla="*/ 84 h 191"/>
              <a:gd name="T40" fmla="*/ 161 w 215"/>
              <a:gd name="T41" fmla="*/ 100 h 191"/>
              <a:gd name="T42" fmla="*/ 161 w 215"/>
              <a:gd name="T43" fmla="*/ 45 h 191"/>
              <a:gd name="T44" fmla="*/ 131 w 215"/>
              <a:gd name="T45" fmla="*/ 60 h 1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215" h="191">
                <a:moveTo>
                  <a:pt x="122" y="145"/>
                </a:moveTo>
                <a:lnTo>
                  <a:pt x="77" y="145"/>
                </a:lnTo>
                <a:lnTo>
                  <a:pt x="31" y="191"/>
                </a:lnTo>
                <a:lnTo>
                  <a:pt x="31" y="145"/>
                </a:lnTo>
                <a:lnTo>
                  <a:pt x="0" y="145"/>
                </a:lnTo>
                <a:lnTo>
                  <a:pt x="0" y="0"/>
                </a:lnTo>
                <a:lnTo>
                  <a:pt x="215" y="0"/>
                </a:lnTo>
                <a:lnTo>
                  <a:pt x="215" y="120"/>
                </a:lnTo>
                <a:moveTo>
                  <a:pt x="120" y="145"/>
                </a:moveTo>
                <a:lnTo>
                  <a:pt x="120" y="145"/>
                </a:lnTo>
                <a:moveTo>
                  <a:pt x="122" y="145"/>
                </a:moveTo>
                <a:lnTo>
                  <a:pt x="215" y="145"/>
                </a:lnTo>
                <a:lnTo>
                  <a:pt x="215" y="120"/>
                </a:lnTo>
                <a:moveTo>
                  <a:pt x="131" y="60"/>
                </a:moveTo>
                <a:lnTo>
                  <a:pt x="131" y="40"/>
                </a:lnTo>
                <a:lnTo>
                  <a:pt x="54" y="40"/>
                </a:lnTo>
                <a:lnTo>
                  <a:pt x="54" y="102"/>
                </a:lnTo>
                <a:lnTo>
                  <a:pt x="131" y="102"/>
                </a:lnTo>
                <a:lnTo>
                  <a:pt x="131" y="60"/>
                </a:lnTo>
                <a:moveTo>
                  <a:pt x="131" y="84"/>
                </a:moveTo>
                <a:lnTo>
                  <a:pt x="161" y="100"/>
                </a:lnTo>
                <a:lnTo>
                  <a:pt x="161" y="45"/>
                </a:lnTo>
                <a:lnTo>
                  <a:pt x="131" y="60"/>
                </a:lnTo>
              </a:path>
            </a:pathLst>
          </a:custGeom>
          <a:noFill/>
          <a:ln w="22225" cap="rnd" cmpd="sng" algn="ctr">
            <a:gradFill flip="none" rotWithShape="1">
              <a:gsLst>
                <a:gs pos="76000">
                  <a:srgbClr val="5E68C9"/>
                </a:gs>
                <a:gs pos="0">
                  <a:srgbClr val="C73ECC"/>
                </a:gs>
                <a:gs pos="36000">
                  <a:srgbClr val="8661C5"/>
                </a:gs>
              </a:gsLst>
              <a:lin ang="5400000" scaled="1"/>
              <a:tileRect/>
            </a:gra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0" cap="none" spc="0" normalizeH="0" baseline="0" noProof="0">
              <a:ln>
                <a:noFill/>
              </a:ln>
              <a:solidFill>
                <a:srgbClr val="000000"/>
              </a:solidFill>
              <a:effectLst/>
              <a:uLnTx/>
              <a:uFillTx/>
              <a:latin typeface="Segoe Sans Text" pitchFamily="2" charset="0"/>
              <a:ea typeface="+mn-ea"/>
              <a:cs typeface="Segoe Sans Text" pitchFamily="2" charset="0"/>
            </a:endParaRPr>
          </a:p>
        </p:txBody>
      </p:sp>
      <p:sp>
        <p:nvSpPr>
          <p:cNvPr id="33" name="Oval 32">
            <a:extLst>
              <a:ext uri="{FF2B5EF4-FFF2-40B4-BE49-F238E27FC236}">
                <a16:creationId xmlns:a16="http://schemas.microsoft.com/office/drawing/2014/main" id="{24ACA22F-17D1-5B4A-3DEA-79F003067004}"/>
              </a:ext>
              <a:ext uri="{C183D7F6-B498-43B3-948B-1728B52AA6E4}">
                <adec:decorative xmlns:adec="http://schemas.microsoft.com/office/drawing/2017/decorative" val="1"/>
              </a:ext>
            </a:extLst>
          </p:cNvPr>
          <p:cNvSpPr/>
          <p:nvPr/>
        </p:nvSpPr>
        <p:spPr bwMode="auto">
          <a:xfrm>
            <a:off x="6935321" y="3941067"/>
            <a:ext cx="165380" cy="165380"/>
          </a:xfrm>
          <a:prstGeom prst="ellipse">
            <a:avLst/>
          </a:prstGeom>
          <a:gradFill>
            <a:gsLst>
              <a:gs pos="0">
                <a:srgbClr val="AC4CC9"/>
              </a:gs>
              <a:gs pos="83000">
                <a:srgbClr val="5E68C9"/>
              </a:gs>
            </a:gsLst>
            <a:lin ang="5400000" scaled="1"/>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GB" sz="2000" u="none" strike="noStrike" kern="1200" cap="none" spc="0" normalizeH="0" baseline="0" noProof="0">
              <a:ln>
                <a:noFill/>
              </a:ln>
              <a:solidFill>
                <a:srgbClr val="FFFFFF"/>
              </a:solidFill>
              <a:effectLst/>
              <a:uLnTx/>
              <a:uFillTx/>
              <a:latin typeface="Segoe Sans Text" pitchFamily="2" charset="0"/>
              <a:ea typeface="Segoe UI" pitchFamily="34" charset="0"/>
              <a:cs typeface="Segoe Sans Text" pitchFamily="2" charset="0"/>
            </a:endParaRPr>
          </a:p>
        </p:txBody>
      </p:sp>
      <p:pic>
        <p:nvPicPr>
          <p:cNvPr id="37" name="Graphic 36">
            <a:extLst>
              <a:ext uri="{FF2B5EF4-FFF2-40B4-BE49-F238E27FC236}">
                <a16:creationId xmlns:a16="http://schemas.microsoft.com/office/drawing/2014/main" id="{A9C91C59-78E8-4C11-DB82-F492FE484244}"/>
              </a:ext>
              <a:ext uri="{C183D7F6-B498-43B3-948B-1728B52AA6E4}">
                <adec:decorative xmlns:adec="http://schemas.microsoft.com/office/drawing/2017/decorative" val="1"/>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6959695" y="3962112"/>
            <a:ext cx="123290" cy="123290"/>
          </a:xfrm>
          <a:prstGeom prst="rect">
            <a:avLst/>
          </a:prstGeom>
          <a:effectLst/>
        </p:spPr>
      </p:pic>
    </p:spTree>
    <p:extLst>
      <p:ext uri="{BB962C8B-B14F-4D97-AF65-F5344CB8AC3E}">
        <p14:creationId xmlns:p14="http://schemas.microsoft.com/office/powerpoint/2010/main" val="392019619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1100"/>
                                  </p:stCondLst>
                                  <p:childTnLst>
                                    <p:set>
                                      <p:cBhvr>
                                        <p:cTn id="6" dur="1" fill="hold">
                                          <p:stCondLst>
                                            <p:cond delay="0"/>
                                          </p:stCondLst>
                                        </p:cTn>
                                        <p:tgtEl>
                                          <p:spTgt spid="29"/>
                                        </p:tgtEl>
                                        <p:attrNameLst>
                                          <p:attrName>style.visibility</p:attrName>
                                        </p:attrNameLst>
                                      </p:cBhvr>
                                      <p:to>
                                        <p:strVal val="visible"/>
                                      </p:to>
                                    </p:set>
                                  </p:childTnLst>
                                </p:cTn>
                              </p:par>
                              <p:par>
                                <p:cTn id="7" presetID="6" presetClass="emph" presetSubtype="0" accel="100000" autoRev="1" fill="hold" nodeType="withEffect">
                                  <p:stCondLst>
                                    <p:cond delay="0"/>
                                  </p:stCondLst>
                                  <p:childTnLst>
                                    <p:animScale>
                                      <p:cBhvr>
                                        <p:cTn id="8" dur="500" fill="hold"/>
                                        <p:tgtEl>
                                          <p:spTgt spid="29"/>
                                        </p:tgtEl>
                                      </p:cBhvr>
                                      <p:by x="0" y="0"/>
                                    </p:animScale>
                                  </p:childTnLst>
                                </p:cTn>
                              </p:par>
                              <p:par>
                                <p:cTn id="9" presetID="6" presetClass="emph" presetSubtype="0" decel="100000" fill="hold" nodeType="withEffect">
                                  <p:stCondLst>
                                    <p:cond delay="900"/>
                                  </p:stCondLst>
                                  <p:childTnLst>
                                    <p:animScale>
                                      <p:cBhvr>
                                        <p:cTn id="10" dur="500" fill="hold"/>
                                        <p:tgtEl>
                                          <p:spTgt spid="29"/>
                                        </p:tgtEl>
                                      </p:cBhvr>
                                      <p:by x="95000" y="95000"/>
                                    </p:animScale>
                                  </p:childTnLst>
                                </p:cTn>
                              </p:par>
                              <p:par>
                                <p:cTn id="11" presetID="1" presetClass="entr" presetSubtype="0" fill="hold" grpId="0" nodeType="withEffect">
                                  <p:stCondLst>
                                    <p:cond delay="1300"/>
                                  </p:stCondLst>
                                  <p:childTnLst>
                                    <p:set>
                                      <p:cBhvr>
                                        <p:cTn id="12" dur="1" fill="hold">
                                          <p:stCondLst>
                                            <p:cond delay="0"/>
                                          </p:stCondLst>
                                        </p:cTn>
                                        <p:tgtEl>
                                          <p:spTgt spid="22"/>
                                        </p:tgtEl>
                                        <p:attrNameLst>
                                          <p:attrName>style.visibility</p:attrName>
                                        </p:attrNameLst>
                                      </p:cBhvr>
                                      <p:to>
                                        <p:strVal val="visible"/>
                                      </p:to>
                                    </p:set>
                                  </p:childTnLst>
                                </p:cTn>
                              </p:par>
                              <p:par>
                                <p:cTn id="13" presetID="6" presetClass="emph" presetSubtype="0" accel="100000" autoRev="1" fill="hold" grpId="1" nodeType="withEffect">
                                  <p:stCondLst>
                                    <p:cond delay="0"/>
                                  </p:stCondLst>
                                  <p:childTnLst>
                                    <p:animScale>
                                      <p:cBhvr>
                                        <p:cTn id="14" dur="500" fill="hold"/>
                                        <p:tgtEl>
                                          <p:spTgt spid="22"/>
                                        </p:tgtEl>
                                      </p:cBhvr>
                                      <p:by x="0" y="0"/>
                                    </p:animScale>
                                  </p:childTnLst>
                                </p:cTn>
                              </p:par>
                              <p:par>
                                <p:cTn id="15" presetID="6" presetClass="emph" presetSubtype="0" decel="100000" fill="hold" grpId="2" nodeType="withEffect">
                                  <p:stCondLst>
                                    <p:cond delay="900"/>
                                  </p:stCondLst>
                                  <p:childTnLst>
                                    <p:animScale>
                                      <p:cBhvr>
                                        <p:cTn id="16" dur="500" fill="hold"/>
                                        <p:tgtEl>
                                          <p:spTgt spid="22"/>
                                        </p:tgtEl>
                                      </p:cBhvr>
                                      <p:by x="95000" y="95000"/>
                                    </p:animScale>
                                  </p:childTnLst>
                                </p:cTn>
                              </p:par>
                            </p:childTnLst>
                          </p:cTn>
                        </p:par>
                        <p:par>
                          <p:cTn id="17" fill="hold">
                            <p:stCondLst>
                              <p:cond delay="1400"/>
                            </p:stCondLst>
                            <p:childTnLst>
                              <p:par>
                                <p:cTn id="18" presetID="53" presetClass="entr" presetSubtype="16" fill="hold" grpId="0" nodeType="afterEffect">
                                  <p:stCondLst>
                                    <p:cond delay="0"/>
                                  </p:stCondLst>
                                  <p:childTnLst>
                                    <p:set>
                                      <p:cBhvr>
                                        <p:cTn id="19" dur="1" fill="hold">
                                          <p:stCondLst>
                                            <p:cond delay="0"/>
                                          </p:stCondLst>
                                        </p:cTn>
                                        <p:tgtEl>
                                          <p:spTgt spid="20"/>
                                        </p:tgtEl>
                                        <p:attrNameLst>
                                          <p:attrName>style.visibility</p:attrName>
                                        </p:attrNameLst>
                                      </p:cBhvr>
                                      <p:to>
                                        <p:strVal val="visible"/>
                                      </p:to>
                                    </p:set>
                                    <p:anim calcmode="lin" valueType="num">
                                      <p:cBhvr>
                                        <p:cTn id="20" dur="500" fill="hold"/>
                                        <p:tgtEl>
                                          <p:spTgt spid="20"/>
                                        </p:tgtEl>
                                        <p:attrNameLst>
                                          <p:attrName>ppt_w</p:attrName>
                                        </p:attrNameLst>
                                      </p:cBhvr>
                                      <p:tavLst>
                                        <p:tav tm="0">
                                          <p:val>
                                            <p:fltVal val="0"/>
                                          </p:val>
                                        </p:tav>
                                        <p:tav tm="100000">
                                          <p:val>
                                            <p:strVal val="#ppt_w"/>
                                          </p:val>
                                        </p:tav>
                                      </p:tavLst>
                                    </p:anim>
                                    <p:anim calcmode="lin" valueType="num">
                                      <p:cBhvr>
                                        <p:cTn id="21" dur="500" fill="hold"/>
                                        <p:tgtEl>
                                          <p:spTgt spid="20"/>
                                        </p:tgtEl>
                                        <p:attrNameLst>
                                          <p:attrName>ppt_h</p:attrName>
                                        </p:attrNameLst>
                                      </p:cBhvr>
                                      <p:tavLst>
                                        <p:tav tm="0">
                                          <p:val>
                                            <p:fltVal val="0"/>
                                          </p:val>
                                        </p:tav>
                                        <p:tav tm="100000">
                                          <p:val>
                                            <p:strVal val="#ppt_h"/>
                                          </p:val>
                                        </p:tav>
                                      </p:tavLst>
                                    </p:anim>
                                    <p:animEffect transition="in" filter="fade">
                                      <p:cBhvr>
                                        <p:cTn id="22" dur="500"/>
                                        <p:tgtEl>
                                          <p:spTgt spid="20"/>
                                        </p:tgtEl>
                                      </p:cBhvr>
                                    </p:animEffect>
                                  </p:childTnLst>
                                </p:cTn>
                              </p:par>
                              <p:par>
                                <p:cTn id="23" presetID="53" presetClass="entr" presetSubtype="16" fill="hold" grpId="0" nodeType="withEffect">
                                  <p:stCondLst>
                                    <p:cond delay="0"/>
                                  </p:stCondLst>
                                  <p:childTnLst>
                                    <p:set>
                                      <p:cBhvr>
                                        <p:cTn id="24" dur="1" fill="hold">
                                          <p:stCondLst>
                                            <p:cond delay="0"/>
                                          </p:stCondLst>
                                        </p:cTn>
                                        <p:tgtEl>
                                          <p:spTgt spid="21"/>
                                        </p:tgtEl>
                                        <p:attrNameLst>
                                          <p:attrName>style.visibility</p:attrName>
                                        </p:attrNameLst>
                                      </p:cBhvr>
                                      <p:to>
                                        <p:strVal val="visible"/>
                                      </p:to>
                                    </p:set>
                                    <p:anim calcmode="lin" valueType="num">
                                      <p:cBhvr>
                                        <p:cTn id="25" dur="500" fill="hold"/>
                                        <p:tgtEl>
                                          <p:spTgt spid="21"/>
                                        </p:tgtEl>
                                        <p:attrNameLst>
                                          <p:attrName>ppt_w</p:attrName>
                                        </p:attrNameLst>
                                      </p:cBhvr>
                                      <p:tavLst>
                                        <p:tav tm="0">
                                          <p:val>
                                            <p:fltVal val="0"/>
                                          </p:val>
                                        </p:tav>
                                        <p:tav tm="100000">
                                          <p:val>
                                            <p:strVal val="#ppt_w"/>
                                          </p:val>
                                        </p:tav>
                                      </p:tavLst>
                                    </p:anim>
                                    <p:anim calcmode="lin" valueType="num">
                                      <p:cBhvr>
                                        <p:cTn id="26" dur="500" fill="hold"/>
                                        <p:tgtEl>
                                          <p:spTgt spid="21"/>
                                        </p:tgtEl>
                                        <p:attrNameLst>
                                          <p:attrName>ppt_h</p:attrName>
                                        </p:attrNameLst>
                                      </p:cBhvr>
                                      <p:tavLst>
                                        <p:tav tm="0">
                                          <p:val>
                                            <p:fltVal val="0"/>
                                          </p:val>
                                        </p:tav>
                                        <p:tav tm="100000">
                                          <p:val>
                                            <p:strVal val="#ppt_h"/>
                                          </p:val>
                                        </p:tav>
                                      </p:tavLst>
                                    </p:anim>
                                    <p:animEffect transition="in" filter="fade">
                                      <p:cBhvr>
                                        <p:cTn id="27" dur="500"/>
                                        <p:tgtEl>
                                          <p:spTgt spid="21"/>
                                        </p:tgtEl>
                                      </p:cBhvr>
                                    </p:animEffect>
                                  </p:childTnLst>
                                </p:cTn>
                              </p:par>
                              <p:par>
                                <p:cTn id="28" presetID="53" presetClass="entr" presetSubtype="16" fill="hold" grpId="0" nodeType="withEffect">
                                  <p:stCondLst>
                                    <p:cond delay="0"/>
                                  </p:stCondLst>
                                  <p:childTnLst>
                                    <p:set>
                                      <p:cBhvr>
                                        <p:cTn id="29" dur="1" fill="hold">
                                          <p:stCondLst>
                                            <p:cond delay="0"/>
                                          </p:stCondLst>
                                        </p:cTn>
                                        <p:tgtEl>
                                          <p:spTgt spid="5"/>
                                        </p:tgtEl>
                                        <p:attrNameLst>
                                          <p:attrName>style.visibility</p:attrName>
                                        </p:attrNameLst>
                                      </p:cBhvr>
                                      <p:to>
                                        <p:strVal val="visible"/>
                                      </p:to>
                                    </p:set>
                                    <p:anim calcmode="lin" valueType="num">
                                      <p:cBhvr>
                                        <p:cTn id="30" dur="500" fill="hold"/>
                                        <p:tgtEl>
                                          <p:spTgt spid="5"/>
                                        </p:tgtEl>
                                        <p:attrNameLst>
                                          <p:attrName>ppt_w</p:attrName>
                                        </p:attrNameLst>
                                      </p:cBhvr>
                                      <p:tavLst>
                                        <p:tav tm="0">
                                          <p:val>
                                            <p:fltVal val="0"/>
                                          </p:val>
                                        </p:tav>
                                        <p:tav tm="100000">
                                          <p:val>
                                            <p:strVal val="#ppt_w"/>
                                          </p:val>
                                        </p:tav>
                                      </p:tavLst>
                                    </p:anim>
                                    <p:anim calcmode="lin" valueType="num">
                                      <p:cBhvr>
                                        <p:cTn id="31" dur="500" fill="hold"/>
                                        <p:tgtEl>
                                          <p:spTgt spid="5"/>
                                        </p:tgtEl>
                                        <p:attrNameLst>
                                          <p:attrName>ppt_h</p:attrName>
                                        </p:attrNameLst>
                                      </p:cBhvr>
                                      <p:tavLst>
                                        <p:tav tm="0">
                                          <p:val>
                                            <p:fltVal val="0"/>
                                          </p:val>
                                        </p:tav>
                                        <p:tav tm="100000">
                                          <p:val>
                                            <p:strVal val="#ppt_h"/>
                                          </p:val>
                                        </p:tav>
                                      </p:tavLst>
                                    </p:anim>
                                    <p:animEffect transition="in" filter="fade">
                                      <p:cBhvr>
                                        <p:cTn id="32" dur="500"/>
                                        <p:tgtEl>
                                          <p:spTgt spid="5"/>
                                        </p:tgtEl>
                                      </p:cBhvr>
                                    </p:animEffect>
                                  </p:childTnLst>
                                </p:cTn>
                              </p:par>
                              <p:par>
                                <p:cTn id="33" presetID="53" presetClass="entr" presetSubtype="16" fill="hold" grpId="0" nodeType="withEffect">
                                  <p:stCondLst>
                                    <p:cond delay="0"/>
                                  </p:stCondLst>
                                  <p:childTnLst>
                                    <p:set>
                                      <p:cBhvr>
                                        <p:cTn id="34" dur="1" fill="hold">
                                          <p:stCondLst>
                                            <p:cond delay="0"/>
                                          </p:stCondLst>
                                        </p:cTn>
                                        <p:tgtEl>
                                          <p:spTgt spid="23"/>
                                        </p:tgtEl>
                                        <p:attrNameLst>
                                          <p:attrName>style.visibility</p:attrName>
                                        </p:attrNameLst>
                                      </p:cBhvr>
                                      <p:to>
                                        <p:strVal val="visible"/>
                                      </p:to>
                                    </p:set>
                                    <p:anim calcmode="lin" valueType="num">
                                      <p:cBhvr>
                                        <p:cTn id="35" dur="500" fill="hold"/>
                                        <p:tgtEl>
                                          <p:spTgt spid="23"/>
                                        </p:tgtEl>
                                        <p:attrNameLst>
                                          <p:attrName>ppt_w</p:attrName>
                                        </p:attrNameLst>
                                      </p:cBhvr>
                                      <p:tavLst>
                                        <p:tav tm="0">
                                          <p:val>
                                            <p:fltVal val="0"/>
                                          </p:val>
                                        </p:tav>
                                        <p:tav tm="100000">
                                          <p:val>
                                            <p:strVal val="#ppt_w"/>
                                          </p:val>
                                        </p:tav>
                                      </p:tavLst>
                                    </p:anim>
                                    <p:anim calcmode="lin" valueType="num">
                                      <p:cBhvr>
                                        <p:cTn id="36" dur="500" fill="hold"/>
                                        <p:tgtEl>
                                          <p:spTgt spid="23"/>
                                        </p:tgtEl>
                                        <p:attrNameLst>
                                          <p:attrName>ppt_h</p:attrName>
                                        </p:attrNameLst>
                                      </p:cBhvr>
                                      <p:tavLst>
                                        <p:tav tm="0">
                                          <p:val>
                                            <p:fltVal val="0"/>
                                          </p:val>
                                        </p:tav>
                                        <p:tav tm="100000">
                                          <p:val>
                                            <p:strVal val="#ppt_h"/>
                                          </p:val>
                                        </p:tav>
                                      </p:tavLst>
                                    </p:anim>
                                    <p:animEffect transition="in" filter="fade">
                                      <p:cBhvr>
                                        <p:cTn id="37" dur="500"/>
                                        <p:tgtEl>
                                          <p:spTgt spid="23"/>
                                        </p:tgtEl>
                                      </p:cBhvr>
                                    </p:animEffect>
                                  </p:childTnLst>
                                </p:cTn>
                              </p:par>
                              <p:par>
                                <p:cTn id="38" presetID="53" presetClass="entr" presetSubtype="16" fill="hold" nodeType="withEffect">
                                  <p:stCondLst>
                                    <p:cond delay="0"/>
                                  </p:stCondLst>
                                  <p:childTnLst>
                                    <p:set>
                                      <p:cBhvr>
                                        <p:cTn id="39" dur="1" fill="hold">
                                          <p:stCondLst>
                                            <p:cond delay="0"/>
                                          </p:stCondLst>
                                        </p:cTn>
                                        <p:tgtEl>
                                          <p:spTgt spid="26"/>
                                        </p:tgtEl>
                                        <p:attrNameLst>
                                          <p:attrName>style.visibility</p:attrName>
                                        </p:attrNameLst>
                                      </p:cBhvr>
                                      <p:to>
                                        <p:strVal val="visible"/>
                                      </p:to>
                                    </p:set>
                                    <p:anim calcmode="lin" valueType="num">
                                      <p:cBhvr>
                                        <p:cTn id="40" dur="500" fill="hold"/>
                                        <p:tgtEl>
                                          <p:spTgt spid="26"/>
                                        </p:tgtEl>
                                        <p:attrNameLst>
                                          <p:attrName>ppt_w</p:attrName>
                                        </p:attrNameLst>
                                      </p:cBhvr>
                                      <p:tavLst>
                                        <p:tav tm="0">
                                          <p:val>
                                            <p:fltVal val="0"/>
                                          </p:val>
                                        </p:tav>
                                        <p:tav tm="100000">
                                          <p:val>
                                            <p:strVal val="#ppt_w"/>
                                          </p:val>
                                        </p:tav>
                                      </p:tavLst>
                                    </p:anim>
                                    <p:anim calcmode="lin" valueType="num">
                                      <p:cBhvr>
                                        <p:cTn id="41" dur="500" fill="hold"/>
                                        <p:tgtEl>
                                          <p:spTgt spid="26"/>
                                        </p:tgtEl>
                                        <p:attrNameLst>
                                          <p:attrName>ppt_h</p:attrName>
                                        </p:attrNameLst>
                                      </p:cBhvr>
                                      <p:tavLst>
                                        <p:tav tm="0">
                                          <p:val>
                                            <p:fltVal val="0"/>
                                          </p:val>
                                        </p:tav>
                                        <p:tav tm="100000">
                                          <p:val>
                                            <p:strVal val="#ppt_h"/>
                                          </p:val>
                                        </p:tav>
                                      </p:tavLst>
                                    </p:anim>
                                    <p:animEffect transition="in" filter="fade">
                                      <p:cBhvr>
                                        <p:cTn id="42" dur="500"/>
                                        <p:tgtEl>
                                          <p:spTgt spid="26"/>
                                        </p:tgtEl>
                                      </p:cBhvr>
                                    </p:animEffect>
                                  </p:childTnLst>
                                </p:cTn>
                              </p:par>
                              <p:par>
                                <p:cTn id="43" presetID="53" presetClass="entr" presetSubtype="16" fill="hold" nodeType="withEffect">
                                  <p:stCondLst>
                                    <p:cond delay="0"/>
                                  </p:stCondLst>
                                  <p:childTnLst>
                                    <p:set>
                                      <p:cBhvr>
                                        <p:cTn id="44" dur="1" fill="hold">
                                          <p:stCondLst>
                                            <p:cond delay="0"/>
                                          </p:stCondLst>
                                        </p:cTn>
                                        <p:tgtEl>
                                          <p:spTgt spid="140"/>
                                        </p:tgtEl>
                                        <p:attrNameLst>
                                          <p:attrName>style.visibility</p:attrName>
                                        </p:attrNameLst>
                                      </p:cBhvr>
                                      <p:to>
                                        <p:strVal val="visible"/>
                                      </p:to>
                                    </p:set>
                                    <p:anim calcmode="lin" valueType="num">
                                      <p:cBhvr>
                                        <p:cTn id="45" dur="500" fill="hold"/>
                                        <p:tgtEl>
                                          <p:spTgt spid="140"/>
                                        </p:tgtEl>
                                        <p:attrNameLst>
                                          <p:attrName>ppt_w</p:attrName>
                                        </p:attrNameLst>
                                      </p:cBhvr>
                                      <p:tavLst>
                                        <p:tav tm="0">
                                          <p:val>
                                            <p:fltVal val="0"/>
                                          </p:val>
                                        </p:tav>
                                        <p:tav tm="100000">
                                          <p:val>
                                            <p:strVal val="#ppt_w"/>
                                          </p:val>
                                        </p:tav>
                                      </p:tavLst>
                                    </p:anim>
                                    <p:anim calcmode="lin" valueType="num">
                                      <p:cBhvr>
                                        <p:cTn id="46" dur="500" fill="hold"/>
                                        <p:tgtEl>
                                          <p:spTgt spid="140"/>
                                        </p:tgtEl>
                                        <p:attrNameLst>
                                          <p:attrName>ppt_h</p:attrName>
                                        </p:attrNameLst>
                                      </p:cBhvr>
                                      <p:tavLst>
                                        <p:tav tm="0">
                                          <p:val>
                                            <p:fltVal val="0"/>
                                          </p:val>
                                        </p:tav>
                                        <p:tav tm="100000">
                                          <p:val>
                                            <p:strVal val="#ppt_h"/>
                                          </p:val>
                                        </p:tav>
                                      </p:tavLst>
                                    </p:anim>
                                    <p:animEffect transition="in" filter="fade">
                                      <p:cBhvr>
                                        <p:cTn id="47" dur="500"/>
                                        <p:tgtEl>
                                          <p:spTgt spid="140"/>
                                        </p:tgtEl>
                                      </p:cBhvr>
                                    </p:animEffect>
                                  </p:childTnLst>
                                </p:cTn>
                              </p:par>
                              <p:par>
                                <p:cTn id="48" presetID="53" presetClass="entr" presetSubtype="16" fill="hold" grpId="0" nodeType="withEffect">
                                  <p:stCondLst>
                                    <p:cond delay="0"/>
                                  </p:stCondLst>
                                  <p:childTnLst>
                                    <p:set>
                                      <p:cBhvr>
                                        <p:cTn id="49" dur="1" fill="hold">
                                          <p:stCondLst>
                                            <p:cond delay="0"/>
                                          </p:stCondLst>
                                        </p:cTn>
                                        <p:tgtEl>
                                          <p:spTgt spid="6"/>
                                        </p:tgtEl>
                                        <p:attrNameLst>
                                          <p:attrName>style.visibility</p:attrName>
                                        </p:attrNameLst>
                                      </p:cBhvr>
                                      <p:to>
                                        <p:strVal val="visible"/>
                                      </p:to>
                                    </p:set>
                                    <p:anim calcmode="lin" valueType="num">
                                      <p:cBhvr>
                                        <p:cTn id="50" dur="500" fill="hold"/>
                                        <p:tgtEl>
                                          <p:spTgt spid="6"/>
                                        </p:tgtEl>
                                        <p:attrNameLst>
                                          <p:attrName>ppt_w</p:attrName>
                                        </p:attrNameLst>
                                      </p:cBhvr>
                                      <p:tavLst>
                                        <p:tav tm="0">
                                          <p:val>
                                            <p:fltVal val="0"/>
                                          </p:val>
                                        </p:tav>
                                        <p:tav tm="100000">
                                          <p:val>
                                            <p:strVal val="#ppt_w"/>
                                          </p:val>
                                        </p:tav>
                                      </p:tavLst>
                                    </p:anim>
                                    <p:anim calcmode="lin" valueType="num">
                                      <p:cBhvr>
                                        <p:cTn id="51" dur="500" fill="hold"/>
                                        <p:tgtEl>
                                          <p:spTgt spid="6"/>
                                        </p:tgtEl>
                                        <p:attrNameLst>
                                          <p:attrName>ppt_h</p:attrName>
                                        </p:attrNameLst>
                                      </p:cBhvr>
                                      <p:tavLst>
                                        <p:tav tm="0">
                                          <p:val>
                                            <p:fltVal val="0"/>
                                          </p:val>
                                        </p:tav>
                                        <p:tav tm="100000">
                                          <p:val>
                                            <p:strVal val="#ppt_h"/>
                                          </p:val>
                                        </p:tav>
                                      </p:tavLst>
                                    </p:anim>
                                    <p:animEffect transition="in" filter="fade">
                                      <p:cBhvr>
                                        <p:cTn id="52" dur="500"/>
                                        <p:tgtEl>
                                          <p:spTgt spid="6"/>
                                        </p:tgtEl>
                                      </p:cBhvr>
                                    </p:animEffect>
                                  </p:childTnLst>
                                </p:cTn>
                              </p:par>
                              <p:par>
                                <p:cTn id="53" presetID="53" presetClass="entr" presetSubtype="16" fill="hold" grpId="0" nodeType="withEffect">
                                  <p:stCondLst>
                                    <p:cond delay="0"/>
                                  </p:stCondLst>
                                  <p:childTnLst>
                                    <p:set>
                                      <p:cBhvr>
                                        <p:cTn id="54" dur="1" fill="hold">
                                          <p:stCondLst>
                                            <p:cond delay="0"/>
                                          </p:stCondLst>
                                        </p:cTn>
                                        <p:tgtEl>
                                          <p:spTgt spid="3"/>
                                        </p:tgtEl>
                                        <p:attrNameLst>
                                          <p:attrName>style.visibility</p:attrName>
                                        </p:attrNameLst>
                                      </p:cBhvr>
                                      <p:to>
                                        <p:strVal val="visible"/>
                                      </p:to>
                                    </p:set>
                                    <p:anim calcmode="lin" valueType="num">
                                      <p:cBhvr>
                                        <p:cTn id="55" dur="500" fill="hold"/>
                                        <p:tgtEl>
                                          <p:spTgt spid="3"/>
                                        </p:tgtEl>
                                        <p:attrNameLst>
                                          <p:attrName>ppt_w</p:attrName>
                                        </p:attrNameLst>
                                      </p:cBhvr>
                                      <p:tavLst>
                                        <p:tav tm="0">
                                          <p:val>
                                            <p:fltVal val="0"/>
                                          </p:val>
                                        </p:tav>
                                        <p:tav tm="100000">
                                          <p:val>
                                            <p:strVal val="#ppt_w"/>
                                          </p:val>
                                        </p:tav>
                                      </p:tavLst>
                                    </p:anim>
                                    <p:anim calcmode="lin" valueType="num">
                                      <p:cBhvr>
                                        <p:cTn id="56" dur="500" fill="hold"/>
                                        <p:tgtEl>
                                          <p:spTgt spid="3"/>
                                        </p:tgtEl>
                                        <p:attrNameLst>
                                          <p:attrName>ppt_h</p:attrName>
                                        </p:attrNameLst>
                                      </p:cBhvr>
                                      <p:tavLst>
                                        <p:tav tm="0">
                                          <p:val>
                                            <p:fltVal val="0"/>
                                          </p:val>
                                        </p:tav>
                                        <p:tav tm="100000">
                                          <p:val>
                                            <p:strVal val="#ppt_h"/>
                                          </p:val>
                                        </p:tav>
                                      </p:tavLst>
                                    </p:anim>
                                    <p:animEffect transition="in" filter="fade">
                                      <p:cBhvr>
                                        <p:cTn id="57" dur="500"/>
                                        <p:tgtEl>
                                          <p:spTgt spid="3"/>
                                        </p:tgtEl>
                                      </p:cBhvr>
                                    </p:animEffect>
                                  </p:childTnLst>
                                </p:cTn>
                              </p:par>
                              <p:par>
                                <p:cTn id="58" presetID="53" presetClass="entr" presetSubtype="16" fill="hold" grpId="0" nodeType="withEffect">
                                  <p:stCondLst>
                                    <p:cond delay="0"/>
                                  </p:stCondLst>
                                  <p:childTnLst>
                                    <p:set>
                                      <p:cBhvr>
                                        <p:cTn id="59" dur="1" fill="hold">
                                          <p:stCondLst>
                                            <p:cond delay="0"/>
                                          </p:stCondLst>
                                        </p:cTn>
                                        <p:tgtEl>
                                          <p:spTgt spid="7"/>
                                        </p:tgtEl>
                                        <p:attrNameLst>
                                          <p:attrName>style.visibility</p:attrName>
                                        </p:attrNameLst>
                                      </p:cBhvr>
                                      <p:to>
                                        <p:strVal val="visible"/>
                                      </p:to>
                                    </p:set>
                                    <p:anim calcmode="lin" valueType="num">
                                      <p:cBhvr>
                                        <p:cTn id="60" dur="500" fill="hold"/>
                                        <p:tgtEl>
                                          <p:spTgt spid="7"/>
                                        </p:tgtEl>
                                        <p:attrNameLst>
                                          <p:attrName>ppt_w</p:attrName>
                                        </p:attrNameLst>
                                      </p:cBhvr>
                                      <p:tavLst>
                                        <p:tav tm="0">
                                          <p:val>
                                            <p:fltVal val="0"/>
                                          </p:val>
                                        </p:tav>
                                        <p:tav tm="100000">
                                          <p:val>
                                            <p:strVal val="#ppt_w"/>
                                          </p:val>
                                        </p:tav>
                                      </p:tavLst>
                                    </p:anim>
                                    <p:anim calcmode="lin" valueType="num">
                                      <p:cBhvr>
                                        <p:cTn id="61" dur="500" fill="hold"/>
                                        <p:tgtEl>
                                          <p:spTgt spid="7"/>
                                        </p:tgtEl>
                                        <p:attrNameLst>
                                          <p:attrName>ppt_h</p:attrName>
                                        </p:attrNameLst>
                                      </p:cBhvr>
                                      <p:tavLst>
                                        <p:tav tm="0">
                                          <p:val>
                                            <p:fltVal val="0"/>
                                          </p:val>
                                        </p:tav>
                                        <p:tav tm="100000">
                                          <p:val>
                                            <p:strVal val="#ppt_h"/>
                                          </p:val>
                                        </p:tav>
                                      </p:tavLst>
                                    </p:anim>
                                    <p:animEffect transition="in" filter="fade">
                                      <p:cBhvr>
                                        <p:cTn id="62" dur="500"/>
                                        <p:tgtEl>
                                          <p:spTgt spid="7"/>
                                        </p:tgtEl>
                                      </p:cBhvr>
                                    </p:animEffect>
                                  </p:childTnLst>
                                </p:cTn>
                              </p:par>
                              <p:par>
                                <p:cTn id="63" presetID="53" presetClass="entr" presetSubtype="16" fill="hold" grpId="0" nodeType="withEffect">
                                  <p:stCondLst>
                                    <p:cond delay="0"/>
                                  </p:stCondLst>
                                  <p:childTnLst>
                                    <p:set>
                                      <p:cBhvr>
                                        <p:cTn id="64" dur="1" fill="hold">
                                          <p:stCondLst>
                                            <p:cond delay="0"/>
                                          </p:stCondLst>
                                        </p:cTn>
                                        <p:tgtEl>
                                          <p:spTgt spid="27"/>
                                        </p:tgtEl>
                                        <p:attrNameLst>
                                          <p:attrName>style.visibility</p:attrName>
                                        </p:attrNameLst>
                                      </p:cBhvr>
                                      <p:to>
                                        <p:strVal val="visible"/>
                                      </p:to>
                                    </p:set>
                                    <p:anim calcmode="lin" valueType="num">
                                      <p:cBhvr>
                                        <p:cTn id="65" dur="500" fill="hold"/>
                                        <p:tgtEl>
                                          <p:spTgt spid="27"/>
                                        </p:tgtEl>
                                        <p:attrNameLst>
                                          <p:attrName>ppt_w</p:attrName>
                                        </p:attrNameLst>
                                      </p:cBhvr>
                                      <p:tavLst>
                                        <p:tav tm="0">
                                          <p:val>
                                            <p:fltVal val="0"/>
                                          </p:val>
                                        </p:tav>
                                        <p:tav tm="100000">
                                          <p:val>
                                            <p:strVal val="#ppt_w"/>
                                          </p:val>
                                        </p:tav>
                                      </p:tavLst>
                                    </p:anim>
                                    <p:anim calcmode="lin" valueType="num">
                                      <p:cBhvr>
                                        <p:cTn id="66" dur="500" fill="hold"/>
                                        <p:tgtEl>
                                          <p:spTgt spid="27"/>
                                        </p:tgtEl>
                                        <p:attrNameLst>
                                          <p:attrName>ppt_h</p:attrName>
                                        </p:attrNameLst>
                                      </p:cBhvr>
                                      <p:tavLst>
                                        <p:tav tm="0">
                                          <p:val>
                                            <p:fltVal val="0"/>
                                          </p:val>
                                        </p:tav>
                                        <p:tav tm="100000">
                                          <p:val>
                                            <p:strVal val="#ppt_h"/>
                                          </p:val>
                                        </p:tav>
                                      </p:tavLst>
                                    </p:anim>
                                    <p:animEffect transition="in" filter="fade">
                                      <p:cBhvr>
                                        <p:cTn id="67" dur="500"/>
                                        <p:tgtEl>
                                          <p:spTgt spid="27"/>
                                        </p:tgtEl>
                                      </p:cBhvr>
                                    </p:animEffect>
                                  </p:childTnLst>
                                </p:cTn>
                              </p:par>
                              <p:par>
                                <p:cTn id="68" presetID="53" presetClass="entr" presetSubtype="16" fill="hold" grpId="0" nodeType="withEffect">
                                  <p:stCondLst>
                                    <p:cond delay="0"/>
                                  </p:stCondLst>
                                  <p:childTnLst>
                                    <p:set>
                                      <p:cBhvr>
                                        <p:cTn id="69" dur="1" fill="hold">
                                          <p:stCondLst>
                                            <p:cond delay="0"/>
                                          </p:stCondLst>
                                        </p:cTn>
                                        <p:tgtEl>
                                          <p:spTgt spid="31"/>
                                        </p:tgtEl>
                                        <p:attrNameLst>
                                          <p:attrName>style.visibility</p:attrName>
                                        </p:attrNameLst>
                                      </p:cBhvr>
                                      <p:to>
                                        <p:strVal val="visible"/>
                                      </p:to>
                                    </p:set>
                                    <p:anim calcmode="lin" valueType="num">
                                      <p:cBhvr>
                                        <p:cTn id="70" dur="500" fill="hold"/>
                                        <p:tgtEl>
                                          <p:spTgt spid="31"/>
                                        </p:tgtEl>
                                        <p:attrNameLst>
                                          <p:attrName>ppt_w</p:attrName>
                                        </p:attrNameLst>
                                      </p:cBhvr>
                                      <p:tavLst>
                                        <p:tav tm="0">
                                          <p:val>
                                            <p:fltVal val="0"/>
                                          </p:val>
                                        </p:tav>
                                        <p:tav tm="100000">
                                          <p:val>
                                            <p:strVal val="#ppt_w"/>
                                          </p:val>
                                        </p:tav>
                                      </p:tavLst>
                                    </p:anim>
                                    <p:anim calcmode="lin" valueType="num">
                                      <p:cBhvr>
                                        <p:cTn id="71" dur="500" fill="hold"/>
                                        <p:tgtEl>
                                          <p:spTgt spid="31"/>
                                        </p:tgtEl>
                                        <p:attrNameLst>
                                          <p:attrName>ppt_h</p:attrName>
                                        </p:attrNameLst>
                                      </p:cBhvr>
                                      <p:tavLst>
                                        <p:tav tm="0">
                                          <p:val>
                                            <p:fltVal val="0"/>
                                          </p:val>
                                        </p:tav>
                                        <p:tav tm="100000">
                                          <p:val>
                                            <p:strVal val="#ppt_h"/>
                                          </p:val>
                                        </p:tav>
                                      </p:tavLst>
                                    </p:anim>
                                    <p:animEffect transition="in" filter="fade">
                                      <p:cBhvr>
                                        <p:cTn id="72" dur="500"/>
                                        <p:tgtEl>
                                          <p:spTgt spid="31"/>
                                        </p:tgtEl>
                                      </p:cBhvr>
                                    </p:animEffect>
                                  </p:childTnLst>
                                </p:cTn>
                              </p:par>
                              <p:par>
                                <p:cTn id="73" presetID="53" presetClass="entr" presetSubtype="16" fill="hold" grpId="0" nodeType="withEffect">
                                  <p:stCondLst>
                                    <p:cond delay="0"/>
                                  </p:stCondLst>
                                  <p:childTnLst>
                                    <p:set>
                                      <p:cBhvr>
                                        <p:cTn id="74" dur="1" fill="hold">
                                          <p:stCondLst>
                                            <p:cond delay="0"/>
                                          </p:stCondLst>
                                        </p:cTn>
                                        <p:tgtEl>
                                          <p:spTgt spid="33"/>
                                        </p:tgtEl>
                                        <p:attrNameLst>
                                          <p:attrName>style.visibility</p:attrName>
                                        </p:attrNameLst>
                                      </p:cBhvr>
                                      <p:to>
                                        <p:strVal val="visible"/>
                                      </p:to>
                                    </p:set>
                                    <p:anim calcmode="lin" valueType="num">
                                      <p:cBhvr>
                                        <p:cTn id="75" dur="500" fill="hold"/>
                                        <p:tgtEl>
                                          <p:spTgt spid="33"/>
                                        </p:tgtEl>
                                        <p:attrNameLst>
                                          <p:attrName>ppt_w</p:attrName>
                                        </p:attrNameLst>
                                      </p:cBhvr>
                                      <p:tavLst>
                                        <p:tav tm="0">
                                          <p:val>
                                            <p:fltVal val="0"/>
                                          </p:val>
                                        </p:tav>
                                        <p:tav tm="100000">
                                          <p:val>
                                            <p:strVal val="#ppt_w"/>
                                          </p:val>
                                        </p:tav>
                                      </p:tavLst>
                                    </p:anim>
                                    <p:anim calcmode="lin" valueType="num">
                                      <p:cBhvr>
                                        <p:cTn id="76" dur="500" fill="hold"/>
                                        <p:tgtEl>
                                          <p:spTgt spid="33"/>
                                        </p:tgtEl>
                                        <p:attrNameLst>
                                          <p:attrName>ppt_h</p:attrName>
                                        </p:attrNameLst>
                                      </p:cBhvr>
                                      <p:tavLst>
                                        <p:tav tm="0">
                                          <p:val>
                                            <p:fltVal val="0"/>
                                          </p:val>
                                        </p:tav>
                                        <p:tav tm="100000">
                                          <p:val>
                                            <p:strVal val="#ppt_h"/>
                                          </p:val>
                                        </p:tav>
                                      </p:tavLst>
                                    </p:anim>
                                    <p:animEffect transition="in" filter="fade">
                                      <p:cBhvr>
                                        <p:cTn id="77" dur="500"/>
                                        <p:tgtEl>
                                          <p:spTgt spid="33"/>
                                        </p:tgtEl>
                                      </p:cBhvr>
                                    </p:animEffect>
                                  </p:childTnLst>
                                </p:cTn>
                              </p:par>
                              <p:par>
                                <p:cTn id="78" presetID="53" presetClass="entr" presetSubtype="16" fill="hold" nodeType="withEffect">
                                  <p:stCondLst>
                                    <p:cond delay="0"/>
                                  </p:stCondLst>
                                  <p:childTnLst>
                                    <p:set>
                                      <p:cBhvr>
                                        <p:cTn id="79" dur="1" fill="hold">
                                          <p:stCondLst>
                                            <p:cond delay="0"/>
                                          </p:stCondLst>
                                        </p:cTn>
                                        <p:tgtEl>
                                          <p:spTgt spid="37"/>
                                        </p:tgtEl>
                                        <p:attrNameLst>
                                          <p:attrName>style.visibility</p:attrName>
                                        </p:attrNameLst>
                                      </p:cBhvr>
                                      <p:to>
                                        <p:strVal val="visible"/>
                                      </p:to>
                                    </p:set>
                                    <p:anim calcmode="lin" valueType="num">
                                      <p:cBhvr>
                                        <p:cTn id="80" dur="500" fill="hold"/>
                                        <p:tgtEl>
                                          <p:spTgt spid="37"/>
                                        </p:tgtEl>
                                        <p:attrNameLst>
                                          <p:attrName>ppt_w</p:attrName>
                                        </p:attrNameLst>
                                      </p:cBhvr>
                                      <p:tavLst>
                                        <p:tav tm="0">
                                          <p:val>
                                            <p:fltVal val="0"/>
                                          </p:val>
                                        </p:tav>
                                        <p:tav tm="100000">
                                          <p:val>
                                            <p:strVal val="#ppt_w"/>
                                          </p:val>
                                        </p:tav>
                                      </p:tavLst>
                                    </p:anim>
                                    <p:anim calcmode="lin" valueType="num">
                                      <p:cBhvr>
                                        <p:cTn id="81" dur="500" fill="hold"/>
                                        <p:tgtEl>
                                          <p:spTgt spid="37"/>
                                        </p:tgtEl>
                                        <p:attrNameLst>
                                          <p:attrName>ppt_h</p:attrName>
                                        </p:attrNameLst>
                                      </p:cBhvr>
                                      <p:tavLst>
                                        <p:tav tm="0">
                                          <p:val>
                                            <p:fltVal val="0"/>
                                          </p:val>
                                        </p:tav>
                                        <p:tav tm="100000">
                                          <p:val>
                                            <p:strVal val="#ppt_h"/>
                                          </p:val>
                                        </p:tav>
                                      </p:tavLst>
                                    </p:anim>
                                    <p:animEffect transition="in" filter="fade">
                                      <p:cBhvr>
                                        <p:cTn id="82" dur="500"/>
                                        <p:tgtEl>
                                          <p:spTgt spid="37"/>
                                        </p:tgtEl>
                                      </p:cBhvr>
                                    </p:animEffect>
                                  </p:childTnLst>
                                </p:cTn>
                              </p:par>
                              <p:par>
                                <p:cTn id="83" presetID="53" presetClass="entr" presetSubtype="16" fill="hold" grpId="0" nodeType="withEffect">
                                  <p:stCondLst>
                                    <p:cond delay="0"/>
                                  </p:stCondLst>
                                  <p:childTnLst>
                                    <p:set>
                                      <p:cBhvr>
                                        <p:cTn id="84" dur="1" fill="hold">
                                          <p:stCondLst>
                                            <p:cond delay="0"/>
                                          </p:stCondLst>
                                        </p:cTn>
                                        <p:tgtEl>
                                          <p:spTgt spid="9"/>
                                        </p:tgtEl>
                                        <p:attrNameLst>
                                          <p:attrName>style.visibility</p:attrName>
                                        </p:attrNameLst>
                                      </p:cBhvr>
                                      <p:to>
                                        <p:strVal val="visible"/>
                                      </p:to>
                                    </p:set>
                                    <p:anim calcmode="lin" valueType="num">
                                      <p:cBhvr>
                                        <p:cTn id="85" dur="500" fill="hold"/>
                                        <p:tgtEl>
                                          <p:spTgt spid="9"/>
                                        </p:tgtEl>
                                        <p:attrNameLst>
                                          <p:attrName>ppt_w</p:attrName>
                                        </p:attrNameLst>
                                      </p:cBhvr>
                                      <p:tavLst>
                                        <p:tav tm="0">
                                          <p:val>
                                            <p:fltVal val="0"/>
                                          </p:val>
                                        </p:tav>
                                        <p:tav tm="100000">
                                          <p:val>
                                            <p:strVal val="#ppt_w"/>
                                          </p:val>
                                        </p:tav>
                                      </p:tavLst>
                                    </p:anim>
                                    <p:anim calcmode="lin" valueType="num">
                                      <p:cBhvr>
                                        <p:cTn id="86" dur="500" fill="hold"/>
                                        <p:tgtEl>
                                          <p:spTgt spid="9"/>
                                        </p:tgtEl>
                                        <p:attrNameLst>
                                          <p:attrName>ppt_h</p:attrName>
                                        </p:attrNameLst>
                                      </p:cBhvr>
                                      <p:tavLst>
                                        <p:tav tm="0">
                                          <p:val>
                                            <p:fltVal val="0"/>
                                          </p:val>
                                        </p:tav>
                                        <p:tav tm="100000">
                                          <p:val>
                                            <p:strVal val="#ppt_h"/>
                                          </p:val>
                                        </p:tav>
                                      </p:tavLst>
                                    </p:anim>
                                    <p:animEffect transition="in" filter="fade">
                                      <p:cBhvr>
                                        <p:cTn id="87" dur="500"/>
                                        <p:tgtEl>
                                          <p:spTgt spid="9"/>
                                        </p:tgtEl>
                                      </p:cBhvr>
                                    </p:animEffect>
                                  </p:childTnLst>
                                </p:cTn>
                              </p:par>
                              <p:par>
                                <p:cTn id="88" presetID="53" presetClass="entr" presetSubtype="16" fill="hold" nodeType="withEffect">
                                  <p:stCondLst>
                                    <p:cond delay="0"/>
                                  </p:stCondLst>
                                  <p:childTnLst>
                                    <p:set>
                                      <p:cBhvr>
                                        <p:cTn id="89" dur="1" fill="hold">
                                          <p:stCondLst>
                                            <p:cond delay="0"/>
                                          </p:stCondLst>
                                        </p:cTn>
                                        <p:tgtEl>
                                          <p:spTgt spid="12"/>
                                        </p:tgtEl>
                                        <p:attrNameLst>
                                          <p:attrName>style.visibility</p:attrName>
                                        </p:attrNameLst>
                                      </p:cBhvr>
                                      <p:to>
                                        <p:strVal val="visible"/>
                                      </p:to>
                                    </p:set>
                                    <p:anim calcmode="lin" valueType="num">
                                      <p:cBhvr>
                                        <p:cTn id="90" dur="500" fill="hold"/>
                                        <p:tgtEl>
                                          <p:spTgt spid="12"/>
                                        </p:tgtEl>
                                        <p:attrNameLst>
                                          <p:attrName>ppt_w</p:attrName>
                                        </p:attrNameLst>
                                      </p:cBhvr>
                                      <p:tavLst>
                                        <p:tav tm="0">
                                          <p:val>
                                            <p:fltVal val="0"/>
                                          </p:val>
                                        </p:tav>
                                        <p:tav tm="100000">
                                          <p:val>
                                            <p:strVal val="#ppt_w"/>
                                          </p:val>
                                        </p:tav>
                                      </p:tavLst>
                                    </p:anim>
                                    <p:anim calcmode="lin" valueType="num">
                                      <p:cBhvr>
                                        <p:cTn id="91" dur="500" fill="hold"/>
                                        <p:tgtEl>
                                          <p:spTgt spid="12"/>
                                        </p:tgtEl>
                                        <p:attrNameLst>
                                          <p:attrName>ppt_h</p:attrName>
                                        </p:attrNameLst>
                                      </p:cBhvr>
                                      <p:tavLst>
                                        <p:tav tm="0">
                                          <p:val>
                                            <p:fltVal val="0"/>
                                          </p:val>
                                        </p:tav>
                                        <p:tav tm="100000">
                                          <p:val>
                                            <p:strVal val="#ppt_h"/>
                                          </p:val>
                                        </p:tav>
                                      </p:tavLst>
                                    </p:anim>
                                    <p:animEffect transition="in" filter="fade">
                                      <p:cBhvr>
                                        <p:cTn id="92" dur="500"/>
                                        <p:tgtEl>
                                          <p:spTgt spid="12"/>
                                        </p:tgtEl>
                                      </p:cBhvr>
                                    </p:animEffect>
                                  </p:childTnLst>
                                </p:cTn>
                              </p:par>
                              <p:par>
                                <p:cTn id="93" presetID="53" presetClass="entr" presetSubtype="16" fill="hold" grpId="0" nodeType="withEffect">
                                  <p:stCondLst>
                                    <p:cond delay="0"/>
                                  </p:stCondLst>
                                  <p:childTnLst>
                                    <p:set>
                                      <p:cBhvr>
                                        <p:cTn id="94" dur="1" fill="hold">
                                          <p:stCondLst>
                                            <p:cond delay="0"/>
                                          </p:stCondLst>
                                        </p:cTn>
                                        <p:tgtEl>
                                          <p:spTgt spid="8"/>
                                        </p:tgtEl>
                                        <p:attrNameLst>
                                          <p:attrName>style.visibility</p:attrName>
                                        </p:attrNameLst>
                                      </p:cBhvr>
                                      <p:to>
                                        <p:strVal val="visible"/>
                                      </p:to>
                                    </p:set>
                                    <p:anim calcmode="lin" valueType="num">
                                      <p:cBhvr>
                                        <p:cTn id="95" dur="500" fill="hold"/>
                                        <p:tgtEl>
                                          <p:spTgt spid="8"/>
                                        </p:tgtEl>
                                        <p:attrNameLst>
                                          <p:attrName>ppt_w</p:attrName>
                                        </p:attrNameLst>
                                      </p:cBhvr>
                                      <p:tavLst>
                                        <p:tav tm="0">
                                          <p:val>
                                            <p:fltVal val="0"/>
                                          </p:val>
                                        </p:tav>
                                        <p:tav tm="100000">
                                          <p:val>
                                            <p:strVal val="#ppt_w"/>
                                          </p:val>
                                        </p:tav>
                                      </p:tavLst>
                                    </p:anim>
                                    <p:anim calcmode="lin" valueType="num">
                                      <p:cBhvr>
                                        <p:cTn id="96" dur="500" fill="hold"/>
                                        <p:tgtEl>
                                          <p:spTgt spid="8"/>
                                        </p:tgtEl>
                                        <p:attrNameLst>
                                          <p:attrName>ppt_h</p:attrName>
                                        </p:attrNameLst>
                                      </p:cBhvr>
                                      <p:tavLst>
                                        <p:tav tm="0">
                                          <p:val>
                                            <p:fltVal val="0"/>
                                          </p:val>
                                        </p:tav>
                                        <p:tav tm="100000">
                                          <p:val>
                                            <p:strVal val="#ppt_h"/>
                                          </p:val>
                                        </p:tav>
                                      </p:tavLst>
                                    </p:anim>
                                    <p:animEffect transition="in" filter="fade">
                                      <p:cBhvr>
                                        <p:cTn id="97" dur="500"/>
                                        <p:tgtEl>
                                          <p:spTgt spid="8"/>
                                        </p:tgtEl>
                                      </p:cBhvr>
                                    </p:animEffect>
                                  </p:childTnLst>
                                </p:cTn>
                              </p:par>
                              <p:par>
                                <p:cTn id="98" presetID="53" presetClass="entr" presetSubtype="16" fill="hold" nodeType="withEffect">
                                  <p:stCondLst>
                                    <p:cond delay="0"/>
                                  </p:stCondLst>
                                  <p:childTnLst>
                                    <p:set>
                                      <p:cBhvr>
                                        <p:cTn id="99" dur="1" fill="hold">
                                          <p:stCondLst>
                                            <p:cond delay="0"/>
                                          </p:stCondLst>
                                        </p:cTn>
                                        <p:tgtEl>
                                          <p:spTgt spid="16"/>
                                        </p:tgtEl>
                                        <p:attrNameLst>
                                          <p:attrName>style.visibility</p:attrName>
                                        </p:attrNameLst>
                                      </p:cBhvr>
                                      <p:to>
                                        <p:strVal val="visible"/>
                                      </p:to>
                                    </p:set>
                                    <p:anim calcmode="lin" valueType="num">
                                      <p:cBhvr>
                                        <p:cTn id="100" dur="500" fill="hold"/>
                                        <p:tgtEl>
                                          <p:spTgt spid="16"/>
                                        </p:tgtEl>
                                        <p:attrNameLst>
                                          <p:attrName>ppt_w</p:attrName>
                                        </p:attrNameLst>
                                      </p:cBhvr>
                                      <p:tavLst>
                                        <p:tav tm="0">
                                          <p:val>
                                            <p:fltVal val="0"/>
                                          </p:val>
                                        </p:tav>
                                        <p:tav tm="100000">
                                          <p:val>
                                            <p:strVal val="#ppt_w"/>
                                          </p:val>
                                        </p:tav>
                                      </p:tavLst>
                                    </p:anim>
                                    <p:anim calcmode="lin" valueType="num">
                                      <p:cBhvr>
                                        <p:cTn id="101" dur="500" fill="hold"/>
                                        <p:tgtEl>
                                          <p:spTgt spid="16"/>
                                        </p:tgtEl>
                                        <p:attrNameLst>
                                          <p:attrName>ppt_h</p:attrName>
                                        </p:attrNameLst>
                                      </p:cBhvr>
                                      <p:tavLst>
                                        <p:tav tm="0">
                                          <p:val>
                                            <p:fltVal val="0"/>
                                          </p:val>
                                        </p:tav>
                                        <p:tav tm="100000">
                                          <p:val>
                                            <p:strVal val="#ppt_h"/>
                                          </p:val>
                                        </p:tav>
                                      </p:tavLst>
                                    </p:anim>
                                    <p:animEffect transition="in" filter="fade">
                                      <p:cBhvr>
                                        <p:cTn id="102"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2" grpId="1" animBg="1"/>
      <p:bldP spid="22" grpId="2" animBg="1"/>
      <p:bldP spid="3" grpId="0" animBg="1"/>
      <p:bldP spid="20" grpId="0" animBg="1"/>
      <p:bldP spid="5" grpId="0"/>
      <p:bldP spid="21" grpId="0" animBg="1"/>
      <p:bldP spid="6" grpId="0"/>
      <p:bldP spid="8" grpId="0"/>
      <p:bldP spid="9" grpId="0"/>
      <p:bldP spid="7" grpId="0"/>
      <p:bldP spid="23" grpId="0" animBg="1"/>
      <p:bldP spid="31" grpId="0" animBg="1"/>
      <p:bldP spid="27" grpId="0" animBg="1"/>
      <p:bldP spid="33"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6AEE6D-50F3-67F8-A80B-0514DB75BC8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578C1F6-3888-F712-AE02-F546921D83D3}"/>
              </a:ext>
            </a:extLst>
          </p:cNvPr>
          <p:cNvSpPr>
            <a:spLocks noGrp="1"/>
          </p:cNvSpPr>
          <p:nvPr>
            <p:ph type="title"/>
          </p:nvPr>
        </p:nvSpPr>
        <p:spPr/>
        <p:txBody>
          <a:bodyPr/>
          <a:lstStyle/>
          <a:p>
            <a:r>
              <a:rPr lang="en-US" b="0"/>
              <a:t>Microsoft Teams for Frontline playbook</a:t>
            </a:r>
          </a:p>
        </p:txBody>
      </p:sp>
      <p:sp>
        <p:nvSpPr>
          <p:cNvPr id="5" name="Title 1">
            <a:extLst>
              <a:ext uri="{FF2B5EF4-FFF2-40B4-BE49-F238E27FC236}">
                <a16:creationId xmlns:a16="http://schemas.microsoft.com/office/drawing/2014/main" id="{56C34AE6-9D0D-47EE-0C90-48931F8989D1}"/>
              </a:ext>
            </a:extLst>
          </p:cNvPr>
          <p:cNvSpPr txBox="1">
            <a:spLocks/>
          </p:cNvSpPr>
          <p:nvPr/>
        </p:nvSpPr>
        <p:spPr>
          <a:xfrm>
            <a:off x="586740" y="888087"/>
            <a:ext cx="11018520" cy="276999"/>
          </a:xfrm>
          <a:prstGeom prst="rect">
            <a:avLst/>
          </a:prstGeom>
        </p:spPr>
        <p:txBody>
          <a:bodyPr vert="horz" wrap="square" lIns="0" tIns="0" rIns="0" bIns="0" rtlCol="0" anchor="t">
            <a:spAutoFit/>
          </a:bodyPr>
          <a:lstStyle>
            <a:lvl1pPr algn="l" defTabSz="932742" rtl="0" eaLnBrk="1" latinLnBrk="0" hangingPunct="1">
              <a:lnSpc>
                <a:spcPct val="100000"/>
              </a:lnSpc>
              <a:spcBef>
                <a:spcPct val="0"/>
              </a:spcBef>
              <a:buNone/>
              <a:defRPr lang="en-US" sz="2800" b="0" kern="1200" cap="none" spc="-50" baseline="0" dirty="0" smtClean="0">
                <a:ln w="3175">
                  <a:noFill/>
                </a:ln>
                <a:solidFill>
                  <a:schemeClr val="tx1"/>
                </a:solidFill>
                <a:effectLst/>
                <a:latin typeface="+mj-lt"/>
                <a:ea typeface="+mn-ea"/>
                <a:cs typeface="Segoe UI" pitchFamily="34" charset="0"/>
              </a:defRPr>
            </a:lvl1pPr>
          </a:lstStyle>
          <a:p>
            <a:r>
              <a:rPr lang="en-US" sz="1800" b="1">
                <a:solidFill>
                  <a:schemeClr val="tx2"/>
                </a:solidFill>
                <a:latin typeface="Segoe Sans Display Semibold" pitchFamily="2" charset="0"/>
                <a:cs typeface="Segoe Sans Text" pitchFamily="2" charset="0"/>
              </a:rPr>
              <a:t>Guidance and best practices</a:t>
            </a:r>
          </a:p>
        </p:txBody>
      </p:sp>
      <p:sp>
        <p:nvSpPr>
          <p:cNvPr id="4" name="TextBox 3">
            <a:extLst>
              <a:ext uri="{FF2B5EF4-FFF2-40B4-BE49-F238E27FC236}">
                <a16:creationId xmlns:a16="http://schemas.microsoft.com/office/drawing/2014/main" id="{93495DC6-275D-619C-D0C7-C625675082FC}"/>
              </a:ext>
            </a:extLst>
          </p:cNvPr>
          <p:cNvSpPr txBox="1"/>
          <p:nvPr/>
        </p:nvSpPr>
        <p:spPr>
          <a:xfrm>
            <a:off x="584200" y="1435100"/>
            <a:ext cx="5043911" cy="4585871"/>
          </a:xfrm>
          <a:prstGeom prst="rect">
            <a:avLst/>
          </a:prstGeom>
          <a:noFill/>
        </p:spPr>
        <p:txBody>
          <a:bodyPr wrap="square" lIns="91440" tIns="45720" rIns="91440" bIns="45720" anchor="t" anchorCtr="0">
            <a:spAutoFit/>
          </a:bodyPr>
          <a:lstStyle/>
          <a:p>
            <a:pPr>
              <a:spcAft>
                <a:spcPts val="600"/>
              </a:spcAft>
            </a:pPr>
            <a:r>
              <a:rPr lang="en-US" sz="1600">
                <a:latin typeface="Segoe Sans Text" pitchFamily="2" charset="0"/>
              </a:rPr>
              <a:t>“Microsoft Teams for Frontline” playbook is designed as an aide to reduce overall time-to-value when implementing Teams-based solutions for your frontline employees. </a:t>
            </a:r>
          </a:p>
          <a:p>
            <a:pPr>
              <a:spcAft>
                <a:spcPts val="600"/>
              </a:spcAft>
            </a:pPr>
            <a:endParaRPr lang="en-US" sz="1600">
              <a:latin typeface="Segoe Sans Text" pitchFamily="2" charset="0"/>
            </a:endParaRPr>
          </a:p>
          <a:p>
            <a:pPr>
              <a:spcAft>
                <a:spcPts val="600"/>
              </a:spcAft>
            </a:pPr>
            <a:r>
              <a:rPr lang="en-US" sz="1600">
                <a:latin typeface="Segoe Sans Text" pitchFamily="2" charset="0"/>
              </a:rPr>
              <a:t>When implementing frontline worker experiences in Teams, we recommend a progressive implementation that enables you to start quickly with an initial solution and then expand to meet evolving business needs. </a:t>
            </a:r>
          </a:p>
          <a:p>
            <a:pPr>
              <a:spcAft>
                <a:spcPts val="600"/>
              </a:spcAft>
            </a:pPr>
            <a:endParaRPr lang="en-US" sz="1600">
              <a:latin typeface="Segoe Sans Text" pitchFamily="2" charset="0"/>
            </a:endParaRPr>
          </a:p>
          <a:p>
            <a:pPr>
              <a:spcAft>
                <a:spcPts val="600"/>
              </a:spcAft>
            </a:pPr>
            <a:r>
              <a:rPr lang="en-US" sz="1600">
                <a:latin typeface="Segoe Sans Text" pitchFamily="2" charset="0"/>
              </a:rPr>
              <a:t>This playbook book will focus on an initial solution experience that leverages capabilities in Teams to help address common communication and collaboration needs and e</a:t>
            </a:r>
            <a:r>
              <a:rPr kumimoji="0" lang="en-US" sz="1600" u="none" strike="noStrike" kern="1200" cap="none" spc="0" normalizeH="0" baseline="0" noProof="0">
                <a:ln>
                  <a:noFill/>
                </a:ln>
                <a:effectLst/>
                <a:uLnTx/>
                <a:uFillTx/>
                <a:latin typeface="Segoe Sans Text" pitchFamily="2" charset="0"/>
                <a:ea typeface="+mn-ea"/>
                <a:cs typeface="Segoe Sans Text" pitchFamily="2" charset="0"/>
              </a:rPr>
              <a:t>stablishes a foundational mobile-first experience that </a:t>
            </a:r>
            <a:r>
              <a:rPr lang="en-US" sz="1600">
                <a:latin typeface="Segoe Sans Text" pitchFamily="2" charset="0"/>
                <a:cs typeface="Segoe Sans Text" pitchFamily="2" charset="0"/>
              </a:rPr>
              <a:t>will s</a:t>
            </a:r>
            <a:r>
              <a:rPr kumimoji="0" lang="en-US" sz="1600" u="none" strike="noStrike" kern="1200" cap="none" spc="0" normalizeH="0" baseline="0" noProof="0" err="1">
                <a:ln>
                  <a:noFill/>
                </a:ln>
                <a:effectLst/>
                <a:uLnTx/>
                <a:uFillTx/>
                <a:latin typeface="Segoe Sans Text" pitchFamily="2" charset="0"/>
                <a:ea typeface="+mn-ea"/>
                <a:cs typeface="Segoe Sans Text" pitchFamily="2" charset="0"/>
              </a:rPr>
              <a:t>urface</a:t>
            </a:r>
            <a:r>
              <a:rPr lang="en-US" sz="1600">
                <a:latin typeface="Segoe Sans Text" pitchFamily="2" charset="0"/>
                <a:cs typeface="Segoe Sans Text" pitchFamily="2" charset="0"/>
              </a:rPr>
              <a:t> additional </a:t>
            </a:r>
            <a:r>
              <a:rPr kumimoji="0" lang="en-US" sz="1600" u="none" strike="noStrike" kern="1200" cap="none" spc="0" normalizeH="0" baseline="0" noProof="0">
                <a:ln>
                  <a:noFill/>
                </a:ln>
                <a:effectLst/>
                <a:uLnTx/>
                <a:uFillTx/>
                <a:latin typeface="Segoe Sans Text" pitchFamily="2" charset="0"/>
                <a:ea typeface="+mn-ea"/>
                <a:cs typeface="Segoe Sans Text" pitchFamily="2" charset="0"/>
              </a:rPr>
              <a:t>experiences when you are ready to expand.</a:t>
            </a:r>
            <a:r>
              <a:rPr lang="en-US" sz="1600">
                <a:latin typeface="Segoe Sans Text" pitchFamily="2" charset="0"/>
                <a:cs typeface="Segoe Sans Text" pitchFamily="2" charset="0"/>
              </a:rPr>
              <a:t> </a:t>
            </a:r>
            <a:endParaRPr kumimoji="0" lang="en-US" sz="1600" u="none" strike="noStrike" kern="1200" cap="none" spc="0" normalizeH="0" baseline="0" noProof="0">
              <a:ln>
                <a:noFill/>
              </a:ln>
              <a:effectLst/>
              <a:uLnTx/>
              <a:uFillTx/>
              <a:latin typeface="Segoe Sans Text" pitchFamily="2" charset="0"/>
              <a:ea typeface="+mn-ea"/>
              <a:cs typeface="Segoe Sans Text" pitchFamily="2" charset="0"/>
            </a:endParaRPr>
          </a:p>
        </p:txBody>
      </p:sp>
      <p:sp>
        <p:nvSpPr>
          <p:cNvPr id="6" name="TextBox 5">
            <a:extLst>
              <a:ext uri="{FF2B5EF4-FFF2-40B4-BE49-F238E27FC236}">
                <a16:creationId xmlns:a16="http://schemas.microsoft.com/office/drawing/2014/main" id="{A680B527-04F5-D393-F125-0C37317C250B}"/>
              </a:ext>
            </a:extLst>
          </p:cNvPr>
          <p:cNvSpPr txBox="1"/>
          <p:nvPr/>
        </p:nvSpPr>
        <p:spPr>
          <a:xfrm>
            <a:off x="6388100" y="1435100"/>
            <a:ext cx="5043911" cy="3200876"/>
          </a:xfrm>
          <a:prstGeom prst="rect">
            <a:avLst/>
          </a:prstGeom>
          <a:noFill/>
        </p:spPr>
        <p:txBody>
          <a:bodyPr wrap="square" anchor="t" anchorCtr="0">
            <a:spAutoFit/>
          </a:bodyPr>
          <a:lstStyle/>
          <a:p>
            <a:pPr>
              <a:spcAft>
                <a:spcPts val="600"/>
              </a:spcAft>
            </a:pPr>
            <a:r>
              <a:rPr lang="en-US" sz="1600" dirty="0">
                <a:latin typeface="Segoe Sans Text" pitchFamily="2" charset="0"/>
                <a:cs typeface="Segoe Sans Text" pitchFamily="2" charset="0"/>
              </a:rPr>
              <a:t>Next, this playbook will focus on an initial solution experience to create a tailored home experience in Teams that enables frontline workers to navigate and access relevant priority scenarios across existing and new digital experiences all within Teams.</a:t>
            </a:r>
            <a:endParaRPr kumimoji="0" lang="en-US" sz="1600" u="none" strike="noStrike" kern="1200" cap="none" spc="0" normalizeH="0" baseline="0" noProof="0" dirty="0">
              <a:ln>
                <a:noFill/>
              </a:ln>
              <a:effectLst/>
              <a:uLnTx/>
              <a:uFillTx/>
              <a:latin typeface="Segoe Sans Text" pitchFamily="2" charset="0"/>
              <a:ea typeface="+mn-ea"/>
              <a:cs typeface="Segoe Sans Text" pitchFamily="2" charset="0"/>
            </a:endParaRPr>
          </a:p>
          <a:p>
            <a:pPr>
              <a:spcAft>
                <a:spcPts val="600"/>
              </a:spcAft>
            </a:pPr>
            <a:endParaRPr lang="en-US" sz="1600" dirty="0">
              <a:latin typeface="Segoe Sans Text" pitchFamily="2" charset="0"/>
            </a:endParaRPr>
          </a:p>
          <a:p>
            <a:pPr>
              <a:spcAft>
                <a:spcPts val="600"/>
              </a:spcAft>
            </a:pPr>
            <a:r>
              <a:rPr lang="en-US" sz="1600" dirty="0">
                <a:latin typeface="Segoe Sans Text" pitchFamily="2" charset="0"/>
              </a:rPr>
              <a:t>By following a well understood methodology broken into 3 categories (Scope solution, Plan and Implement), organizations can accelerate their Teams for frontline experiences with confidence while increasing user satisfaction and reducing time-to-value, complexity, and cost.</a:t>
            </a:r>
            <a:endParaRPr kumimoji="0" lang="en-US" sz="1600" u="none" strike="noStrike" kern="1200" cap="none" spc="0" normalizeH="0" baseline="0" noProof="0" dirty="0">
              <a:ln>
                <a:noFill/>
              </a:ln>
              <a:effectLst/>
              <a:uLnTx/>
              <a:uFillTx/>
              <a:latin typeface="Segoe Sans Text" pitchFamily="2" charset="0"/>
              <a:ea typeface="+mn-ea"/>
              <a:cs typeface="+mn-cs"/>
            </a:endParaRPr>
          </a:p>
        </p:txBody>
      </p:sp>
      <p:cxnSp>
        <p:nvCxnSpPr>
          <p:cNvPr id="7" name="Straight Connector 6">
            <a:extLst>
              <a:ext uri="{FF2B5EF4-FFF2-40B4-BE49-F238E27FC236}">
                <a16:creationId xmlns:a16="http://schemas.microsoft.com/office/drawing/2014/main" id="{44E08B92-E468-2388-ABA3-2BA9995B319B}"/>
              </a:ext>
              <a:ext uri="{C183D7F6-B498-43B3-948B-1728B52AA6E4}">
                <adec:decorative xmlns:adec="http://schemas.microsoft.com/office/drawing/2017/decorative" val="1"/>
              </a:ext>
            </a:extLst>
          </p:cNvPr>
          <p:cNvCxnSpPr/>
          <p:nvPr/>
        </p:nvCxnSpPr>
        <p:spPr>
          <a:xfrm>
            <a:off x="582677" y="2653011"/>
            <a:ext cx="5045434" cy="0"/>
          </a:xfrm>
          <a:prstGeom prst="line">
            <a:avLst/>
          </a:prstGeom>
          <a:ln w="12700">
            <a:solidFill>
              <a:schemeClr val="bg1">
                <a:lumMod val="6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350E7E69-23AA-1493-1098-B2E7B1043E0B}"/>
              </a:ext>
              <a:ext uri="{C183D7F6-B498-43B3-948B-1728B52AA6E4}">
                <adec:decorative xmlns:adec="http://schemas.microsoft.com/office/drawing/2017/decorative" val="1"/>
              </a:ext>
            </a:extLst>
          </p:cNvPr>
          <p:cNvCxnSpPr/>
          <p:nvPr/>
        </p:nvCxnSpPr>
        <p:spPr>
          <a:xfrm>
            <a:off x="582677" y="4269776"/>
            <a:ext cx="5045434" cy="0"/>
          </a:xfrm>
          <a:prstGeom prst="line">
            <a:avLst/>
          </a:prstGeom>
          <a:ln w="12700">
            <a:solidFill>
              <a:schemeClr val="bg1">
                <a:lumMod val="6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CADE13F6-DEC2-0E0C-A874-002FE1ED2BFF}"/>
              </a:ext>
              <a:ext uri="{C183D7F6-B498-43B3-948B-1728B52AA6E4}">
                <adec:decorative xmlns:adec="http://schemas.microsoft.com/office/drawing/2017/decorative" val="1"/>
              </a:ext>
            </a:extLst>
          </p:cNvPr>
          <p:cNvCxnSpPr/>
          <p:nvPr/>
        </p:nvCxnSpPr>
        <p:spPr>
          <a:xfrm>
            <a:off x="6404997" y="2904803"/>
            <a:ext cx="5045434" cy="0"/>
          </a:xfrm>
          <a:prstGeom prst="line">
            <a:avLst/>
          </a:prstGeom>
          <a:ln w="12700">
            <a:solidFill>
              <a:schemeClr val="bg1">
                <a:lumMod val="6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59227668"/>
      </p:ext>
    </p:extLst>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6AEE6D-50F3-67F8-A80B-0514DB75BC8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578C1F6-3888-F712-AE02-F546921D83D3}"/>
              </a:ext>
            </a:extLst>
          </p:cNvPr>
          <p:cNvSpPr>
            <a:spLocks noGrp="1"/>
          </p:cNvSpPr>
          <p:nvPr>
            <p:ph type="title"/>
          </p:nvPr>
        </p:nvSpPr>
        <p:spPr/>
        <p:txBody>
          <a:bodyPr/>
          <a:lstStyle/>
          <a:p>
            <a:r>
              <a:rPr lang="en-US" dirty="0"/>
              <a:t>Microsoft Teams for Frontline playbook</a:t>
            </a:r>
            <a:endParaRPr lang="en-US" dirty="0">
              <a:solidFill>
                <a:srgbClr val="FFF8F3"/>
              </a:solidFill>
            </a:endParaRPr>
          </a:p>
        </p:txBody>
      </p:sp>
      <p:sp>
        <p:nvSpPr>
          <p:cNvPr id="5" name="Title 1">
            <a:extLst>
              <a:ext uri="{FF2B5EF4-FFF2-40B4-BE49-F238E27FC236}">
                <a16:creationId xmlns:a16="http://schemas.microsoft.com/office/drawing/2014/main" id="{56C34AE6-9D0D-47EE-0C90-48931F8989D1}"/>
              </a:ext>
            </a:extLst>
          </p:cNvPr>
          <p:cNvSpPr txBox="1">
            <a:spLocks/>
          </p:cNvSpPr>
          <p:nvPr/>
        </p:nvSpPr>
        <p:spPr>
          <a:xfrm>
            <a:off x="588263" y="931117"/>
            <a:ext cx="11018520" cy="276999"/>
          </a:xfrm>
          <a:prstGeom prst="rect">
            <a:avLst/>
          </a:prstGeom>
        </p:spPr>
        <p:txBody>
          <a:bodyPr vert="horz" wrap="square" lIns="0" tIns="0" rIns="0" bIns="0" rtlCol="0" anchor="t">
            <a:spAutoFit/>
          </a:bodyPr>
          <a:lstStyle>
            <a:lvl1pPr algn="l" defTabSz="932742" rtl="0" eaLnBrk="1" latinLnBrk="0" hangingPunct="1">
              <a:lnSpc>
                <a:spcPct val="100000"/>
              </a:lnSpc>
              <a:spcBef>
                <a:spcPct val="0"/>
              </a:spcBef>
              <a:buNone/>
              <a:defRPr lang="en-US" sz="2800" b="0" kern="1200" cap="none" spc="-50" baseline="0" dirty="0" smtClean="0">
                <a:ln w="3175">
                  <a:noFill/>
                </a:ln>
                <a:solidFill>
                  <a:schemeClr val="tx1"/>
                </a:solidFill>
                <a:effectLst/>
                <a:latin typeface="+mj-lt"/>
                <a:ea typeface="+mn-ea"/>
                <a:cs typeface="Segoe UI" pitchFamily="34" charset="0"/>
              </a:defRPr>
            </a:lvl1pPr>
          </a:lstStyle>
          <a:p>
            <a:r>
              <a:rPr lang="en-US" sz="1800" b="1" dirty="0">
                <a:solidFill>
                  <a:schemeClr val="tx2"/>
                </a:solidFill>
                <a:latin typeface="Segoe Sans Display Semibold" pitchFamily="2" charset="0"/>
                <a:cs typeface="Segoe Sans Text" pitchFamily="2" charset="0"/>
              </a:rPr>
              <a:t>Who is this for?</a:t>
            </a:r>
          </a:p>
        </p:txBody>
      </p:sp>
      <p:sp>
        <p:nvSpPr>
          <p:cNvPr id="3" name="TextBox 2">
            <a:extLst>
              <a:ext uri="{FF2B5EF4-FFF2-40B4-BE49-F238E27FC236}">
                <a16:creationId xmlns:a16="http://schemas.microsoft.com/office/drawing/2014/main" id="{FDBD9611-FE12-2189-1FA7-6C3EE99AF511}"/>
              </a:ext>
            </a:extLst>
          </p:cNvPr>
          <p:cNvSpPr txBox="1"/>
          <p:nvPr/>
        </p:nvSpPr>
        <p:spPr>
          <a:xfrm>
            <a:off x="563767" y="2082712"/>
            <a:ext cx="2523990" cy="3046988"/>
          </a:xfrm>
          <a:prstGeom prst="rect">
            <a:avLst/>
          </a:prstGeom>
          <a:noFill/>
        </p:spPr>
        <p:txBody>
          <a:bodyPr wrap="square" lIns="0">
            <a:spAutoFit/>
          </a:bodyPr>
          <a:lstStyle/>
          <a:p>
            <a:r>
              <a:rPr lang="en-US" sz="1600" dirty="0">
                <a:latin typeface="Segoe Sans Text" pitchFamily="2" charset="0"/>
              </a:rPr>
              <a:t>Teams is for transformative frontline experiences – providing customers with the best of purpose-built and platform to meet their business needs today, tomorrow, and in the future.</a:t>
            </a:r>
          </a:p>
          <a:p>
            <a:endParaRPr lang="en-US" sz="1600" dirty="0">
              <a:latin typeface="Segoe Sans Text" pitchFamily="2" charset="0"/>
            </a:endParaRPr>
          </a:p>
          <a:p>
            <a:r>
              <a:rPr lang="en-US" sz="1600" dirty="0">
                <a:latin typeface="Segoe Sans Text" pitchFamily="2" charset="0"/>
              </a:rPr>
              <a:t>This playbook is for customers who are looking to:</a:t>
            </a:r>
          </a:p>
        </p:txBody>
      </p:sp>
      <p:sp>
        <p:nvSpPr>
          <p:cNvPr id="8" name="TextBox 7">
            <a:extLst>
              <a:ext uri="{FF2B5EF4-FFF2-40B4-BE49-F238E27FC236}">
                <a16:creationId xmlns:a16="http://schemas.microsoft.com/office/drawing/2014/main" id="{11783E3E-22A0-1330-D2FB-399EF1D7C9D4}"/>
              </a:ext>
            </a:extLst>
          </p:cNvPr>
          <p:cNvSpPr txBox="1"/>
          <p:nvPr/>
        </p:nvSpPr>
        <p:spPr>
          <a:xfrm>
            <a:off x="3967566" y="2082712"/>
            <a:ext cx="7283529" cy="950119"/>
          </a:xfrm>
          <a:prstGeom prst="roundRect">
            <a:avLst>
              <a:gd name="adj" fmla="val 6182"/>
            </a:avLst>
          </a:prstGeom>
          <a:solidFill>
            <a:schemeClr val="bg1"/>
          </a:solidFill>
          <a:effectLst>
            <a:outerShdw blurRad="190500" dist="38100" dir="2700000" algn="tl" rotWithShape="0">
              <a:prstClr val="black">
                <a:alpha val="20000"/>
              </a:prstClr>
            </a:outerShdw>
          </a:effectLst>
        </p:spPr>
        <p:txBody>
          <a:bodyPr wrap="square" lIns="548640" tIns="91440" rIns="182880" bIns="91440">
            <a:spAutoFit/>
          </a:bodyPr>
          <a:lstStyle/>
          <a:p>
            <a:r>
              <a:rPr lang="en-US" sz="1600" dirty="0">
                <a:latin typeface="Segoe Sans Text" pitchFamily="2" charset="0"/>
              </a:rPr>
              <a:t>Get started quickly to enable communications between frontline workers and frontline managers, between employees in a common location, department or role, or between operational teams and employees.</a:t>
            </a:r>
          </a:p>
        </p:txBody>
      </p:sp>
      <p:sp>
        <p:nvSpPr>
          <p:cNvPr id="10" name="TextBox 9">
            <a:extLst>
              <a:ext uri="{FF2B5EF4-FFF2-40B4-BE49-F238E27FC236}">
                <a16:creationId xmlns:a16="http://schemas.microsoft.com/office/drawing/2014/main" id="{4012AC07-94E3-6690-8E9A-2298DD872C61}"/>
              </a:ext>
            </a:extLst>
          </p:cNvPr>
          <p:cNvSpPr txBox="1"/>
          <p:nvPr/>
        </p:nvSpPr>
        <p:spPr>
          <a:xfrm>
            <a:off x="3967566" y="3210808"/>
            <a:ext cx="7283529" cy="959048"/>
          </a:xfrm>
          <a:prstGeom prst="roundRect">
            <a:avLst>
              <a:gd name="adj" fmla="val 6517"/>
            </a:avLst>
          </a:prstGeom>
          <a:solidFill>
            <a:schemeClr val="bg1"/>
          </a:solidFill>
          <a:effectLst>
            <a:outerShdw blurRad="190500" dist="38100" dir="2700000" algn="tl" rotWithShape="0">
              <a:prstClr val="black">
                <a:alpha val="20000"/>
              </a:prstClr>
            </a:outerShdw>
          </a:effectLst>
        </p:spPr>
        <p:txBody>
          <a:bodyPr wrap="square" lIns="548640" tIns="91440" rIns="182880" bIns="91440">
            <a:spAutoFit/>
          </a:bodyPr>
          <a:lstStyle/>
          <a:p>
            <a:r>
              <a:rPr lang="en-US" sz="1600">
                <a:latin typeface="Segoe Sans Text" pitchFamily="2" charset="0"/>
              </a:rPr>
              <a:t>Get started quickly to bring existing tools and resources into a single app – whether those support employee productivity during the workday or support employee engagement and employment when off-shift.</a:t>
            </a:r>
          </a:p>
        </p:txBody>
      </p:sp>
      <p:sp>
        <p:nvSpPr>
          <p:cNvPr id="6" name="TextBox 5">
            <a:extLst>
              <a:ext uri="{FF2B5EF4-FFF2-40B4-BE49-F238E27FC236}">
                <a16:creationId xmlns:a16="http://schemas.microsoft.com/office/drawing/2014/main" id="{65E9B876-8D4C-1235-0177-2E47D3073300}"/>
              </a:ext>
            </a:extLst>
          </p:cNvPr>
          <p:cNvSpPr txBox="1"/>
          <p:nvPr/>
        </p:nvSpPr>
        <p:spPr>
          <a:xfrm>
            <a:off x="3967567" y="4347833"/>
            <a:ext cx="7283528" cy="563701"/>
          </a:xfrm>
          <a:prstGeom prst="roundRect">
            <a:avLst>
              <a:gd name="adj" fmla="val 13210"/>
            </a:avLst>
          </a:prstGeom>
          <a:solidFill>
            <a:schemeClr val="bg1"/>
          </a:solidFill>
          <a:effectLst>
            <a:outerShdw blurRad="190500" dist="38100" dir="2700000" algn="tl" rotWithShape="0">
              <a:prstClr val="black">
                <a:alpha val="20000"/>
              </a:prstClr>
            </a:outerShdw>
          </a:effectLst>
        </p:spPr>
        <p:txBody>
          <a:bodyPr wrap="square" lIns="548640" tIns="91440" rIns="182880" bIns="182880">
            <a:spAutoFit/>
          </a:bodyPr>
          <a:lstStyle/>
          <a:p>
            <a:r>
              <a:rPr lang="en-US" sz="1600">
                <a:latin typeface="Segoe Sans Text" pitchFamily="2" charset="0"/>
              </a:rPr>
              <a:t>Customize the default experience to meet their starting scenario needs.</a:t>
            </a:r>
          </a:p>
        </p:txBody>
      </p:sp>
      <p:sp>
        <p:nvSpPr>
          <p:cNvPr id="9" name="Oval 8">
            <a:extLst>
              <a:ext uri="{FF2B5EF4-FFF2-40B4-BE49-F238E27FC236}">
                <a16:creationId xmlns:a16="http://schemas.microsoft.com/office/drawing/2014/main" id="{4974355C-C170-12CC-3AF7-142751951857}"/>
              </a:ext>
              <a:ext uri="{C183D7F6-B498-43B3-948B-1728B52AA6E4}">
                <adec:decorative xmlns:adec="http://schemas.microsoft.com/office/drawing/2017/decorative" val="1"/>
              </a:ext>
            </a:extLst>
          </p:cNvPr>
          <p:cNvSpPr/>
          <p:nvPr/>
        </p:nvSpPr>
        <p:spPr bwMode="auto">
          <a:xfrm>
            <a:off x="3616695" y="2206900"/>
            <a:ext cx="701742" cy="701742"/>
          </a:xfrm>
          <a:prstGeom prst="ellipse">
            <a:avLst/>
          </a:prstGeom>
          <a:gradFill>
            <a:gsLst>
              <a:gs pos="0">
                <a:schemeClr val="accent3"/>
              </a:gs>
              <a:gs pos="100000">
                <a:schemeClr val="accent1"/>
              </a:gs>
            </a:gsLst>
            <a:lin ang="27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algn="ctr" defTabSz="932472" fontAlgn="base">
              <a:spcBef>
                <a:spcPct val="0"/>
              </a:spcBef>
              <a:spcAft>
                <a:spcPct val="0"/>
              </a:spcAft>
            </a:pPr>
            <a:r>
              <a:rPr lang="en-US" sz="2000" b="1">
                <a:solidFill>
                  <a:srgbClr val="FFFFFF"/>
                </a:solidFill>
                <a:latin typeface="Segoe Sans Text" pitchFamily="2" charset="0"/>
                <a:ea typeface="Segoe UI" pitchFamily="34" charset="0"/>
                <a:cs typeface="Segoe Sans Text" pitchFamily="2" charset="0"/>
              </a:rPr>
              <a:t>1</a:t>
            </a:r>
          </a:p>
        </p:txBody>
      </p:sp>
      <p:sp>
        <p:nvSpPr>
          <p:cNvPr id="11" name="Oval 10">
            <a:extLst>
              <a:ext uri="{FF2B5EF4-FFF2-40B4-BE49-F238E27FC236}">
                <a16:creationId xmlns:a16="http://schemas.microsoft.com/office/drawing/2014/main" id="{D91EB69B-1C2C-6B8B-0D94-EF5BF9C7ABAC}"/>
              </a:ext>
              <a:ext uri="{C183D7F6-B498-43B3-948B-1728B52AA6E4}">
                <adec:decorative xmlns:adec="http://schemas.microsoft.com/office/drawing/2017/decorative" val="1"/>
              </a:ext>
            </a:extLst>
          </p:cNvPr>
          <p:cNvSpPr/>
          <p:nvPr/>
        </p:nvSpPr>
        <p:spPr bwMode="auto">
          <a:xfrm>
            <a:off x="3616695" y="3339461"/>
            <a:ext cx="701742" cy="701742"/>
          </a:xfrm>
          <a:prstGeom prst="ellipse">
            <a:avLst/>
          </a:prstGeom>
          <a:gradFill>
            <a:gsLst>
              <a:gs pos="0">
                <a:schemeClr val="accent3"/>
              </a:gs>
              <a:gs pos="100000">
                <a:schemeClr val="accent1"/>
              </a:gs>
            </a:gsLst>
            <a:lin ang="27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algn="ctr" defTabSz="932472" fontAlgn="base">
              <a:spcBef>
                <a:spcPct val="0"/>
              </a:spcBef>
              <a:spcAft>
                <a:spcPct val="0"/>
              </a:spcAft>
            </a:pPr>
            <a:r>
              <a:rPr lang="en-US" sz="2000" b="1">
                <a:solidFill>
                  <a:srgbClr val="FFFFFF"/>
                </a:solidFill>
                <a:latin typeface="Segoe Sans Text" pitchFamily="2" charset="0"/>
                <a:ea typeface="Segoe UI" pitchFamily="34" charset="0"/>
                <a:cs typeface="Segoe Sans Text" pitchFamily="2" charset="0"/>
              </a:rPr>
              <a:t>2</a:t>
            </a:r>
          </a:p>
        </p:txBody>
      </p:sp>
      <p:sp>
        <p:nvSpPr>
          <p:cNvPr id="12" name="Oval 11">
            <a:extLst>
              <a:ext uri="{FF2B5EF4-FFF2-40B4-BE49-F238E27FC236}">
                <a16:creationId xmlns:a16="http://schemas.microsoft.com/office/drawing/2014/main" id="{F947F4FE-189F-4631-1CE3-64DFB8E2B49E}"/>
              </a:ext>
              <a:ext uri="{C183D7F6-B498-43B3-948B-1728B52AA6E4}">
                <adec:decorative xmlns:adec="http://schemas.microsoft.com/office/drawing/2017/decorative" val="1"/>
              </a:ext>
            </a:extLst>
          </p:cNvPr>
          <p:cNvSpPr/>
          <p:nvPr/>
        </p:nvSpPr>
        <p:spPr bwMode="auto">
          <a:xfrm>
            <a:off x="3616695" y="4278812"/>
            <a:ext cx="701742" cy="701742"/>
          </a:xfrm>
          <a:prstGeom prst="ellipse">
            <a:avLst/>
          </a:prstGeom>
          <a:gradFill>
            <a:gsLst>
              <a:gs pos="0">
                <a:schemeClr val="accent3"/>
              </a:gs>
              <a:gs pos="100000">
                <a:schemeClr val="accent1"/>
              </a:gs>
            </a:gsLst>
            <a:lin ang="27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algn="ctr" defTabSz="932472" fontAlgn="base">
              <a:spcBef>
                <a:spcPct val="0"/>
              </a:spcBef>
              <a:spcAft>
                <a:spcPct val="0"/>
              </a:spcAft>
            </a:pPr>
            <a:r>
              <a:rPr lang="en-US" sz="2000" b="1">
                <a:solidFill>
                  <a:srgbClr val="FFFFFF"/>
                </a:solidFill>
                <a:latin typeface="Segoe Sans Text" pitchFamily="2" charset="0"/>
                <a:ea typeface="Segoe UI" pitchFamily="34" charset="0"/>
                <a:cs typeface="Segoe Sans Text" pitchFamily="2" charset="0"/>
              </a:rPr>
              <a:t>3</a:t>
            </a:r>
          </a:p>
        </p:txBody>
      </p:sp>
    </p:spTree>
    <p:extLst>
      <p:ext uri="{BB962C8B-B14F-4D97-AF65-F5344CB8AC3E}">
        <p14:creationId xmlns:p14="http://schemas.microsoft.com/office/powerpoint/2010/main" val="3298806136"/>
      </p:ext>
    </p:extLst>
  </p:cSld>
  <p:clrMapOvr>
    <a:masterClrMapping/>
  </p:clrMapOvr>
  <p:transition>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6AEE6D-50F3-67F8-A80B-0514DB75BC8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578C1F6-3888-F712-AE02-F546921D83D3}"/>
              </a:ext>
            </a:extLst>
          </p:cNvPr>
          <p:cNvSpPr>
            <a:spLocks noGrp="1"/>
          </p:cNvSpPr>
          <p:nvPr>
            <p:ph type="title"/>
          </p:nvPr>
        </p:nvSpPr>
        <p:spPr/>
        <p:txBody>
          <a:bodyPr/>
          <a:lstStyle/>
          <a:p>
            <a:r>
              <a:rPr lang="en-US" dirty="0"/>
              <a:t>Microsoft Teams for Frontline playbook </a:t>
            </a:r>
          </a:p>
        </p:txBody>
      </p:sp>
      <p:sp>
        <p:nvSpPr>
          <p:cNvPr id="4" name="TextBox 3">
            <a:extLst>
              <a:ext uri="{FF2B5EF4-FFF2-40B4-BE49-F238E27FC236}">
                <a16:creationId xmlns:a16="http://schemas.microsoft.com/office/drawing/2014/main" id="{93495DC6-275D-619C-D0C7-C625675082FC}"/>
              </a:ext>
            </a:extLst>
          </p:cNvPr>
          <p:cNvSpPr txBox="1"/>
          <p:nvPr/>
        </p:nvSpPr>
        <p:spPr>
          <a:xfrm>
            <a:off x="590750" y="1451078"/>
            <a:ext cx="6808534" cy="5047536"/>
          </a:xfrm>
          <a:prstGeom prst="rect">
            <a:avLst/>
          </a:prstGeom>
          <a:noFill/>
        </p:spPr>
        <p:txBody>
          <a:bodyPr wrap="square" lIns="0">
            <a:spAutoFit/>
          </a:bodyPr>
          <a:lstStyle/>
          <a:p>
            <a:r>
              <a:rPr lang="en-US" sz="1400" dirty="0">
                <a:latin typeface="Segoe Sans Text" pitchFamily="2" charset="0"/>
              </a:rPr>
              <a:t>This playbook is organized into sections to help you prepare for and implement an initial solution in Teams for your frontline workers. </a:t>
            </a:r>
          </a:p>
          <a:p>
            <a:endParaRPr lang="en-US" sz="1400" dirty="0">
              <a:latin typeface="Segoe Sans Text" pitchFamily="2" charset="0"/>
            </a:endParaRPr>
          </a:p>
          <a:p>
            <a:r>
              <a:rPr lang="en-US" sz="1400" b="1" dirty="0">
                <a:latin typeface="Segoe Sans Text Semibold" pitchFamily="2" charset="0"/>
                <a:cs typeface="Segoe Sans Text Semibold" pitchFamily="2" charset="0"/>
              </a:rPr>
              <a:t>Teams as a frontline worker experience</a:t>
            </a:r>
          </a:p>
          <a:p>
            <a:pPr marL="742950" lvl="1" indent="-285750">
              <a:buFont typeface="Arial" panose="020B0604020202020204" pitchFamily="34" charset="0"/>
              <a:buChar char="•"/>
            </a:pPr>
            <a:r>
              <a:rPr lang="en-US" sz="1400" dirty="0">
                <a:latin typeface="Segoe Sans Text" pitchFamily="2" charset="0"/>
                <a:hlinkClick r:id="rId2" action="ppaction://hlinksldjump"/>
              </a:rPr>
              <a:t>Overview of the Teams experience for frontline workers </a:t>
            </a:r>
            <a:endParaRPr lang="en-US" sz="1400" dirty="0">
              <a:latin typeface="Segoe Sans Text" pitchFamily="2" charset="0"/>
            </a:endParaRPr>
          </a:p>
          <a:p>
            <a:pPr marL="742950" lvl="1" indent="-285750">
              <a:buFont typeface="Arial" panose="020B0604020202020204" pitchFamily="34" charset="0"/>
              <a:buChar char="•"/>
            </a:pPr>
            <a:r>
              <a:rPr lang="en-US" sz="1400" dirty="0">
                <a:latin typeface="Segoe Sans Text" pitchFamily="2" charset="0"/>
                <a:hlinkClick r:id="rId3" action="ppaction://hlinksldjump"/>
              </a:rPr>
              <a:t>Imagine a day in the life of a frontline worker using Teams</a:t>
            </a:r>
            <a:endParaRPr lang="en-US" sz="1400" dirty="0">
              <a:latin typeface="Segoe Sans Text" pitchFamily="2" charset="0"/>
            </a:endParaRPr>
          </a:p>
          <a:p>
            <a:pPr marL="285750" indent="-285750">
              <a:buFont typeface="Arial" panose="020B0604020202020204" pitchFamily="34" charset="0"/>
              <a:buChar char="•"/>
            </a:pPr>
            <a:endParaRPr lang="en-US" sz="1400" dirty="0">
              <a:latin typeface="Segoe Sans Text" pitchFamily="2" charset="0"/>
            </a:endParaRPr>
          </a:p>
          <a:p>
            <a:r>
              <a:rPr lang="en-US" sz="1400" b="1" dirty="0">
                <a:latin typeface="Segoe Sans Text Semibold" pitchFamily="2" charset="0"/>
                <a:cs typeface="Segoe Sans Text Semibold" pitchFamily="2" charset="0"/>
              </a:rPr>
              <a:t>Start your project for the scenarios that matter to you</a:t>
            </a:r>
          </a:p>
          <a:p>
            <a:pPr marL="742950" lvl="1" indent="-285750">
              <a:buFont typeface="Arial" panose="020B0604020202020204" pitchFamily="34" charset="0"/>
              <a:buChar char="•"/>
            </a:pPr>
            <a:r>
              <a:rPr lang="en-US" sz="1400" dirty="0">
                <a:latin typeface="Segoe Sans Text" pitchFamily="2" charset="0"/>
                <a:hlinkClick r:id="rId4" action="ppaction://hlinksldjump"/>
              </a:rPr>
              <a:t>Bring together the right people</a:t>
            </a:r>
            <a:endParaRPr lang="en-US" sz="1400" dirty="0">
              <a:latin typeface="Segoe Sans Text" pitchFamily="2" charset="0"/>
            </a:endParaRPr>
          </a:p>
          <a:p>
            <a:pPr marL="742950" lvl="1" indent="-285750">
              <a:buFont typeface="Arial" panose="020B0604020202020204" pitchFamily="34" charset="0"/>
              <a:buChar char="•"/>
            </a:pPr>
            <a:r>
              <a:rPr lang="en-US" sz="1400" dirty="0">
                <a:latin typeface="Segoe Sans Text" pitchFamily="2" charset="0"/>
                <a:hlinkClick r:id="rId5" action="ppaction://hlinksldjump"/>
              </a:rPr>
              <a:t>Assess your current state</a:t>
            </a:r>
            <a:endParaRPr lang="en-US" sz="1400" dirty="0">
              <a:latin typeface="Segoe Sans Text" pitchFamily="2" charset="0"/>
            </a:endParaRPr>
          </a:p>
          <a:p>
            <a:pPr marL="742950" lvl="1" indent="-285750">
              <a:buFont typeface="Arial" panose="020B0604020202020204" pitchFamily="34" charset="0"/>
              <a:buChar char="•"/>
            </a:pPr>
            <a:r>
              <a:rPr lang="en-US" sz="1400" dirty="0">
                <a:latin typeface="Segoe Sans Text" pitchFamily="2" charset="0"/>
                <a:hlinkClick r:id="rId6" action="ppaction://hlinksldjump"/>
              </a:rPr>
              <a:t>Define your starting scenarios</a:t>
            </a:r>
            <a:endParaRPr lang="en-US" sz="1400" dirty="0">
              <a:latin typeface="Segoe Sans Text" pitchFamily="2" charset="0"/>
            </a:endParaRPr>
          </a:p>
          <a:p>
            <a:pPr marL="285750" indent="-285750">
              <a:buFont typeface="Arial" panose="020B0604020202020204" pitchFamily="34" charset="0"/>
              <a:buChar char="•"/>
            </a:pPr>
            <a:endParaRPr lang="en-US" sz="1400" dirty="0">
              <a:latin typeface="Segoe Sans Text" pitchFamily="2" charset="0"/>
            </a:endParaRPr>
          </a:p>
          <a:p>
            <a:r>
              <a:rPr lang="en-US" sz="1400" b="1" dirty="0">
                <a:latin typeface="Segoe Sans Text Semibold" pitchFamily="2" charset="0"/>
                <a:cs typeface="Segoe Sans Text Semibold" pitchFamily="2" charset="0"/>
              </a:rPr>
              <a:t>Plan first to determine how Teams will bring your starting experiences to life</a:t>
            </a:r>
          </a:p>
          <a:p>
            <a:pPr marL="742950" lvl="1" indent="-285750">
              <a:buFont typeface="Arial" panose="020B0604020202020204" pitchFamily="34" charset="0"/>
              <a:buChar char="•"/>
            </a:pPr>
            <a:r>
              <a:rPr lang="en-US" sz="1400" dirty="0">
                <a:latin typeface="Segoe Sans Text" pitchFamily="2" charset="0"/>
                <a:hlinkClick r:id="rId7" action="ppaction://hlinksldjump"/>
              </a:rPr>
              <a:t>Explore key considerations and decisions to set up foundational experiences in Teams</a:t>
            </a:r>
            <a:r>
              <a:rPr lang="en-US" sz="1400" dirty="0">
                <a:latin typeface="Segoe Sans Text" pitchFamily="2" charset="0"/>
              </a:rPr>
              <a:t> – enabling communications and collaboration now, and expansion to other scenarios in the future</a:t>
            </a:r>
          </a:p>
          <a:p>
            <a:pPr marL="742950" lvl="1" indent="-285750">
              <a:buFont typeface="Arial" panose="020B0604020202020204" pitchFamily="34" charset="0"/>
              <a:buChar char="•"/>
            </a:pPr>
            <a:r>
              <a:rPr lang="en-US" sz="1400" dirty="0">
                <a:latin typeface="Segoe Sans Text" pitchFamily="2" charset="0"/>
                <a:hlinkClick r:id="rId8" action="ppaction://hlinksldjump"/>
              </a:rPr>
              <a:t>Define your home experience</a:t>
            </a:r>
            <a:r>
              <a:rPr lang="en-US" sz="1400" dirty="0">
                <a:latin typeface="Segoe Sans Text" pitchFamily="2" charset="0"/>
              </a:rPr>
              <a:t> – enabling a compelling starting experience with curated branding and cards relevant to your users</a:t>
            </a:r>
          </a:p>
          <a:p>
            <a:pPr marL="285750" indent="-285750">
              <a:buFont typeface="Arial" panose="020B0604020202020204" pitchFamily="34" charset="0"/>
              <a:buChar char="•"/>
            </a:pPr>
            <a:endParaRPr lang="en-US" sz="1400" dirty="0">
              <a:latin typeface="Segoe Sans Text" pitchFamily="2" charset="0"/>
            </a:endParaRPr>
          </a:p>
          <a:p>
            <a:r>
              <a:rPr lang="en-US" sz="1400" b="1" dirty="0">
                <a:latin typeface="Segoe Sans Text Semibold" pitchFamily="2" charset="0"/>
                <a:cs typeface="Segoe Sans Text Semibold" pitchFamily="2" charset="0"/>
                <a:hlinkClick r:id="rId9" action="ppaction://hlinksldjump"/>
              </a:rPr>
              <a:t>Share best practices around implementation </a:t>
            </a:r>
            <a:endParaRPr lang="en-US" sz="1400" b="1" dirty="0">
              <a:latin typeface="Segoe Sans Text Semibold" pitchFamily="2" charset="0"/>
              <a:cs typeface="Segoe Sans Text Semibold" pitchFamily="2" charset="0"/>
            </a:endParaRPr>
          </a:p>
          <a:p>
            <a:endParaRPr lang="en-US" sz="1400" b="1" dirty="0">
              <a:latin typeface="Segoe Sans Text Semibold" pitchFamily="2" charset="0"/>
              <a:cs typeface="Segoe Sans Text Semibold" pitchFamily="2" charset="0"/>
            </a:endParaRPr>
          </a:p>
          <a:p>
            <a:r>
              <a:rPr lang="en-US" sz="1400" b="1" dirty="0">
                <a:latin typeface="Segoe Sans Text Semibold" pitchFamily="2" charset="0"/>
                <a:cs typeface="Segoe Sans Text Semibold" pitchFamily="2" charset="0"/>
                <a:hlinkClick r:id="rId10" action="ppaction://hlinksldjump"/>
              </a:rPr>
              <a:t>Consider future expansion scenarios</a:t>
            </a:r>
            <a:endParaRPr lang="en-US" sz="1400" b="1" dirty="0">
              <a:latin typeface="Segoe Sans Text Semibold" pitchFamily="2" charset="0"/>
              <a:cs typeface="Segoe Sans Text Semibold" pitchFamily="2" charset="0"/>
            </a:endParaRPr>
          </a:p>
          <a:p>
            <a:pPr marL="285750" indent="-285750">
              <a:buFont typeface="Arial" panose="020B0604020202020204" pitchFamily="34" charset="0"/>
              <a:buChar char="•"/>
            </a:pPr>
            <a:endParaRPr kumimoji="0" lang="en-US" sz="1400" u="none" strike="noStrike" kern="1200" cap="none" spc="0" normalizeH="0" baseline="0" noProof="0" dirty="0">
              <a:ln>
                <a:noFill/>
              </a:ln>
              <a:solidFill>
                <a:srgbClr val="000000"/>
              </a:solidFill>
              <a:effectLst/>
              <a:uLnTx/>
              <a:uFillTx/>
              <a:latin typeface="Segoe Sans Text" pitchFamily="2" charset="0"/>
              <a:ea typeface="+mn-ea"/>
              <a:cs typeface="+mn-cs"/>
            </a:endParaRPr>
          </a:p>
        </p:txBody>
      </p:sp>
      <p:sp>
        <p:nvSpPr>
          <p:cNvPr id="5" name="Title 1">
            <a:extLst>
              <a:ext uri="{FF2B5EF4-FFF2-40B4-BE49-F238E27FC236}">
                <a16:creationId xmlns:a16="http://schemas.microsoft.com/office/drawing/2014/main" id="{56C34AE6-9D0D-47EE-0C90-48931F8989D1}"/>
              </a:ext>
            </a:extLst>
          </p:cNvPr>
          <p:cNvSpPr txBox="1">
            <a:spLocks/>
          </p:cNvSpPr>
          <p:nvPr/>
        </p:nvSpPr>
        <p:spPr>
          <a:xfrm>
            <a:off x="590749" y="975298"/>
            <a:ext cx="11018520" cy="276999"/>
          </a:xfrm>
          <a:prstGeom prst="rect">
            <a:avLst/>
          </a:prstGeom>
        </p:spPr>
        <p:txBody>
          <a:bodyPr vert="horz" wrap="square" lIns="0" tIns="0" rIns="0" bIns="0" rtlCol="0" anchor="t">
            <a:spAutoFit/>
          </a:bodyPr>
          <a:lstStyle>
            <a:lvl1pPr algn="l" defTabSz="932742" rtl="0" eaLnBrk="1" latinLnBrk="0" hangingPunct="1">
              <a:lnSpc>
                <a:spcPct val="100000"/>
              </a:lnSpc>
              <a:spcBef>
                <a:spcPct val="0"/>
              </a:spcBef>
              <a:buNone/>
              <a:defRPr lang="en-US" sz="2800" b="0" kern="1200" cap="none" spc="-50" baseline="0" dirty="0" smtClean="0">
                <a:ln w="3175">
                  <a:noFill/>
                </a:ln>
                <a:solidFill>
                  <a:schemeClr val="tx1"/>
                </a:solidFill>
                <a:effectLst/>
                <a:latin typeface="+mj-lt"/>
                <a:ea typeface="+mn-ea"/>
                <a:cs typeface="Segoe UI" pitchFamily="34" charset="0"/>
              </a:defRPr>
            </a:lvl1pPr>
          </a:lstStyle>
          <a:p>
            <a:r>
              <a:rPr lang="en-US" sz="1800" b="1">
                <a:solidFill>
                  <a:schemeClr val="tx2"/>
                </a:solidFill>
                <a:latin typeface="Segoe Sans Display Semibold" pitchFamily="2" charset="0"/>
                <a:cs typeface="Segoe Sans Text" pitchFamily="2" charset="0"/>
              </a:rPr>
              <a:t>How to navigate</a:t>
            </a:r>
          </a:p>
        </p:txBody>
      </p:sp>
      <p:pic>
        <p:nvPicPr>
          <p:cNvPr id="7" name="Picture 6" descr="Image of a frontline worker talking to a person">
            <a:extLst>
              <a:ext uri="{FF2B5EF4-FFF2-40B4-BE49-F238E27FC236}">
                <a16:creationId xmlns:a16="http://schemas.microsoft.com/office/drawing/2014/main" id="{2EA68B24-371D-7617-EC06-10BBAB6A0058}"/>
              </a:ext>
            </a:extLst>
          </p:cNvPr>
          <p:cNvPicPr>
            <a:picLocks noChangeAspect="1"/>
          </p:cNvPicPr>
          <p:nvPr/>
        </p:nvPicPr>
        <p:blipFill>
          <a:blip r:embed="rId11">
            <a:extLst>
              <a:ext uri="{28A0092B-C50C-407E-A947-70E740481C1C}">
                <a14:useLocalDpi xmlns:a14="http://schemas.microsoft.com/office/drawing/2010/main" val="0"/>
              </a:ext>
            </a:extLst>
          </a:blip>
          <a:srcRect l="28935" r="28935"/>
          <a:stretch/>
        </p:blipFill>
        <p:spPr>
          <a:xfrm>
            <a:off x="7858126" y="0"/>
            <a:ext cx="4333874" cy="6858000"/>
          </a:xfrm>
          <a:prstGeom prst="rect">
            <a:avLst/>
          </a:prstGeom>
        </p:spPr>
      </p:pic>
    </p:spTree>
    <p:extLst>
      <p:ext uri="{BB962C8B-B14F-4D97-AF65-F5344CB8AC3E}">
        <p14:creationId xmlns:p14="http://schemas.microsoft.com/office/powerpoint/2010/main" val="2810575689"/>
      </p:ext>
    </p:extLst>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AFF4F80-93F2-0106-6D45-B04A737CCB0C}"/>
              </a:ext>
            </a:extLst>
          </p:cNvPr>
          <p:cNvSpPr>
            <a:spLocks noGrp="1"/>
          </p:cNvSpPr>
          <p:nvPr>
            <p:ph type="title"/>
          </p:nvPr>
        </p:nvSpPr>
        <p:spPr>
          <a:xfrm>
            <a:off x="585217" y="2537210"/>
            <a:ext cx="4306188" cy="997196"/>
          </a:xfrm>
        </p:spPr>
        <p:txBody>
          <a:bodyPr/>
          <a:lstStyle/>
          <a:p>
            <a:r>
              <a:rPr lang="en-US" dirty="0"/>
              <a:t>Microsoft Teams for Frontline experience</a:t>
            </a:r>
          </a:p>
        </p:txBody>
      </p:sp>
      <p:pic>
        <p:nvPicPr>
          <p:cNvPr id="7" name="Picture Placeholder 6" descr="Image of a frontline worker holding a tablet&#10;&#10;">
            <a:extLst>
              <a:ext uri="{FF2B5EF4-FFF2-40B4-BE49-F238E27FC236}">
                <a16:creationId xmlns:a16="http://schemas.microsoft.com/office/drawing/2014/main" id="{46FFF751-C4FE-88C1-9853-B97320872D0D}"/>
              </a:ext>
            </a:extLst>
          </p:cNvPr>
          <p:cNvPicPr>
            <a:picLocks noGrp="1" noChangeAspect="1"/>
          </p:cNvPicPr>
          <p:nvPr>
            <p:ph type="pic" sz="quarter" idx="12"/>
          </p:nvPr>
        </p:nvPicPr>
        <p:blipFill>
          <a:blip r:embed="rId2">
            <a:extLst>
              <a:ext uri="{28A0092B-C50C-407E-A947-70E740481C1C}">
                <a14:useLocalDpi xmlns:a14="http://schemas.microsoft.com/office/drawing/2010/main" val="0"/>
              </a:ext>
            </a:extLst>
          </a:blip>
          <a:srcRect l="20378" r="20378"/>
          <a:stretch>
            <a:fillRect/>
          </a:stretch>
        </p:blipFill>
        <p:spPr/>
      </p:pic>
    </p:spTree>
    <p:extLst>
      <p:ext uri="{BB962C8B-B14F-4D97-AF65-F5344CB8AC3E}">
        <p14:creationId xmlns:p14="http://schemas.microsoft.com/office/powerpoint/2010/main" val="14591891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FCCB9995-1993-060A-EEBC-3999F463D052}"/>
              </a:ext>
              <a:ext uri="{C183D7F6-B498-43B3-948B-1728B52AA6E4}">
                <adec:decorative xmlns:adec="http://schemas.microsoft.com/office/drawing/2017/decorative" val="1"/>
              </a:ext>
            </a:extLst>
          </p:cNvPr>
          <p:cNvGrpSpPr>
            <a:grpSpLocks noChangeAspect="1"/>
          </p:cNvGrpSpPr>
          <p:nvPr/>
        </p:nvGrpSpPr>
        <p:grpSpPr>
          <a:xfrm>
            <a:off x="4926057" y="715354"/>
            <a:ext cx="3656578" cy="5313284"/>
            <a:chOff x="3344246" y="1217642"/>
            <a:chExt cx="3184883" cy="4627876"/>
          </a:xfrm>
          <a:effectLst>
            <a:outerShdw blurRad="127000" dist="127000" dir="2700000" algn="tl" rotWithShape="0">
              <a:prstClr val="black">
                <a:alpha val="25000"/>
              </a:prstClr>
            </a:outerShdw>
          </a:effectLst>
        </p:grpSpPr>
        <p:pic>
          <p:nvPicPr>
            <p:cNvPr id="17" name="Picture 6">
              <a:extLst>
                <a:ext uri="{FF2B5EF4-FFF2-40B4-BE49-F238E27FC236}">
                  <a16:creationId xmlns:a16="http://schemas.microsoft.com/office/drawing/2014/main" id="{5FD75788-ACB1-14B2-D1C3-9658413FF87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3183"/>
            <a:stretch/>
          </p:blipFill>
          <p:spPr bwMode="auto">
            <a:xfrm>
              <a:off x="3938201" y="1467662"/>
              <a:ext cx="1986896" cy="4124134"/>
            </a:xfrm>
            <a:prstGeom prst="rect">
              <a:avLst/>
            </a:prstGeom>
            <a:noFill/>
            <a:extLst>
              <a:ext uri="{909E8E84-426E-40DD-AFC4-6F175D3DCCD1}">
                <a14:hiddenFill xmlns:a14="http://schemas.microsoft.com/office/drawing/2010/main">
                  <a:solidFill>
                    <a:srgbClr val="FFFFFF"/>
                  </a:solidFill>
                </a14:hiddenFill>
              </a:ext>
            </a:extLst>
          </p:spPr>
        </p:pic>
        <p:pic>
          <p:nvPicPr>
            <p:cNvPr id="20" name="Picture 19" descr="A black cell phone with a black background&#10;&#10;Description automatically generated">
              <a:extLst>
                <a:ext uri="{FF2B5EF4-FFF2-40B4-BE49-F238E27FC236}">
                  <a16:creationId xmlns:a16="http://schemas.microsoft.com/office/drawing/2014/main" id="{0D0E5238-4294-3AD3-F13D-F97673C7574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344246" y="1217642"/>
              <a:ext cx="3184883" cy="4627876"/>
            </a:xfrm>
            <a:prstGeom prst="rect">
              <a:avLst/>
            </a:prstGeom>
          </p:spPr>
        </p:pic>
      </p:grpSp>
      <p:sp>
        <p:nvSpPr>
          <p:cNvPr id="10" name="Rectangle: Rounded Corners 9">
            <a:extLst>
              <a:ext uri="{FF2B5EF4-FFF2-40B4-BE49-F238E27FC236}">
                <a16:creationId xmlns:a16="http://schemas.microsoft.com/office/drawing/2014/main" id="{D5743BD7-B822-8A0C-C34B-8588A1132420}"/>
              </a:ext>
              <a:ext uri="{C183D7F6-B498-43B3-948B-1728B52AA6E4}">
                <adec:decorative xmlns:adec="http://schemas.microsoft.com/office/drawing/2017/decorative" val="1"/>
              </a:ext>
            </a:extLst>
          </p:cNvPr>
          <p:cNvSpPr/>
          <p:nvPr/>
        </p:nvSpPr>
        <p:spPr bwMode="auto">
          <a:xfrm>
            <a:off x="5451322" y="5257488"/>
            <a:ext cx="2569519" cy="397565"/>
          </a:xfrm>
          <a:prstGeom prst="roundRect">
            <a:avLst/>
          </a:prstGeom>
          <a:noFill/>
          <a:ln w="38100">
            <a:solidFill>
              <a:srgbClr val="FFB3BB"/>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w="28575">
                <a:solidFill>
                  <a:srgbClr val="FFFF00"/>
                </a:solidFill>
              </a:ln>
              <a:solidFill>
                <a:srgbClr val="FFFFFF"/>
              </a:solidFill>
              <a:effectLst/>
              <a:uLnTx/>
              <a:uFillTx/>
              <a:latin typeface="Segoe Sans Text" pitchFamily="2" charset="0"/>
              <a:ea typeface="Segoe UI" pitchFamily="34" charset="0"/>
              <a:cs typeface="Segoe Sans Text" pitchFamily="2" charset="0"/>
            </a:endParaRPr>
          </a:p>
        </p:txBody>
      </p:sp>
      <p:cxnSp>
        <p:nvCxnSpPr>
          <p:cNvPr id="12" name="Straight Connector 11">
            <a:extLst>
              <a:ext uri="{FF2B5EF4-FFF2-40B4-BE49-F238E27FC236}">
                <a16:creationId xmlns:a16="http://schemas.microsoft.com/office/drawing/2014/main" id="{37BA2357-7954-E779-0920-CBDEDE86868F}"/>
              </a:ext>
              <a:ext uri="{C183D7F6-B498-43B3-948B-1728B52AA6E4}">
                <adec:decorative xmlns:adec="http://schemas.microsoft.com/office/drawing/2017/decorative" val="1"/>
              </a:ext>
            </a:extLst>
          </p:cNvPr>
          <p:cNvCxnSpPr>
            <a:cxnSpLocks/>
            <a:stCxn id="10" idx="3"/>
          </p:cNvCxnSpPr>
          <p:nvPr/>
        </p:nvCxnSpPr>
        <p:spPr>
          <a:xfrm>
            <a:off x="8020841" y="5456271"/>
            <a:ext cx="525549" cy="0"/>
          </a:xfrm>
          <a:prstGeom prst="line">
            <a:avLst/>
          </a:prstGeom>
          <a:ln w="28575">
            <a:solidFill>
              <a:srgbClr val="FFB3BB"/>
            </a:solidFill>
            <a:headEnd type="none" w="med" len="med"/>
            <a:tailEnd type="oval" w="med" len="med"/>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EAD47FA-E8D5-7190-FCE8-B5EBBBDFA061}"/>
              </a:ext>
            </a:extLst>
          </p:cNvPr>
          <p:cNvSpPr>
            <a:spLocks noGrp="1"/>
          </p:cNvSpPr>
          <p:nvPr>
            <p:ph type="title" idx="4294967295"/>
          </p:nvPr>
        </p:nvSpPr>
        <p:spPr>
          <a:xfrm>
            <a:off x="592871" y="3253693"/>
            <a:ext cx="3838575" cy="1662113"/>
          </a:xfrm>
        </p:spPr>
        <p:txBody>
          <a:bodyPr/>
          <a:lstStyle/>
          <a:p>
            <a:r>
              <a:rPr lang="en-US" sz="1800">
                <a:latin typeface="Segoe Sans Text Semibold" pitchFamily="2" charset="0"/>
                <a:cs typeface="Segoe Sans Text Semibold" pitchFamily="2" charset="0"/>
              </a:rPr>
              <a:t>The default experience provides quick access to a home experience and pre-pinned cards and apps from Microsoft. </a:t>
            </a:r>
            <a:br>
              <a:rPr lang="en-US" sz="1800">
                <a:latin typeface="Segoe Sans Text Semibold" pitchFamily="2" charset="0"/>
                <a:cs typeface="Segoe Sans Text Semibold" pitchFamily="2" charset="0"/>
              </a:rPr>
            </a:br>
            <a:br>
              <a:rPr lang="en-US" sz="1800">
                <a:latin typeface="Segoe Sans Text Semibold" pitchFamily="2" charset="0"/>
                <a:cs typeface="Segoe Sans Text Semibold" pitchFamily="2" charset="0"/>
              </a:rPr>
            </a:br>
            <a:r>
              <a:rPr lang="en-US" sz="1800">
                <a:latin typeface="Segoe Sans Text Semibold" pitchFamily="2" charset="0"/>
                <a:cs typeface="Segoe Sans Text Semibold" pitchFamily="2" charset="0"/>
              </a:rPr>
              <a:t>Leverage to get started quickly if this meets your scenario needs.</a:t>
            </a:r>
            <a:endParaRPr lang="en-US" sz="1800" noProof="0">
              <a:latin typeface="Segoe Sans Text Semibold" pitchFamily="2" charset="0"/>
              <a:cs typeface="Segoe Sans Text Semibold" pitchFamily="2" charset="0"/>
            </a:endParaRPr>
          </a:p>
        </p:txBody>
      </p:sp>
      <p:sp>
        <p:nvSpPr>
          <p:cNvPr id="11" name="Text Placeholder 10">
            <a:extLst>
              <a:ext uri="{FF2B5EF4-FFF2-40B4-BE49-F238E27FC236}">
                <a16:creationId xmlns:a16="http://schemas.microsoft.com/office/drawing/2014/main" id="{3C2E7470-3517-FBF4-434C-32601C8F9003}"/>
              </a:ext>
            </a:extLst>
          </p:cNvPr>
          <p:cNvSpPr>
            <a:spLocks noGrp="1"/>
          </p:cNvSpPr>
          <p:nvPr>
            <p:ph type="body" sz="quarter" idx="4294967295"/>
          </p:nvPr>
        </p:nvSpPr>
        <p:spPr>
          <a:xfrm>
            <a:off x="592871" y="1335363"/>
            <a:ext cx="3519488" cy="1723549"/>
          </a:xfrm>
        </p:spPr>
        <p:txBody>
          <a:bodyPr/>
          <a:lstStyle/>
          <a:p>
            <a:pPr marL="0" indent="0">
              <a:buNone/>
            </a:pPr>
            <a:r>
              <a:rPr lang="en-US" b="1">
                <a:solidFill>
                  <a:schemeClr val="tx2"/>
                </a:solidFill>
                <a:latin typeface="Segoe Sans Text Semibold" pitchFamily="2" charset="0"/>
                <a:cs typeface="Segoe Sans Text Semibold" pitchFamily="2" charset="0"/>
              </a:rPr>
              <a:t>Default Teams experience for frontline workers with F SKU licenses</a:t>
            </a:r>
          </a:p>
        </p:txBody>
      </p:sp>
      <p:sp>
        <p:nvSpPr>
          <p:cNvPr id="6" name="TextBox 5">
            <a:extLst>
              <a:ext uri="{FF2B5EF4-FFF2-40B4-BE49-F238E27FC236}">
                <a16:creationId xmlns:a16="http://schemas.microsoft.com/office/drawing/2014/main" id="{386C75ED-C3B9-D0AA-A25D-034385E97991}"/>
              </a:ext>
            </a:extLst>
          </p:cNvPr>
          <p:cNvSpPr txBox="1"/>
          <p:nvPr/>
        </p:nvSpPr>
        <p:spPr>
          <a:xfrm>
            <a:off x="5672557" y="5908991"/>
            <a:ext cx="2087061" cy="369332"/>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Segoe Sans Display"/>
                <a:ea typeface="+mn-ea"/>
                <a:cs typeface="Segoe UI Light" panose="020B0502040204020203" pitchFamily="34" charset="0"/>
              </a:rPr>
              <a:t>Default experience on Teams for F SKU user</a:t>
            </a:r>
          </a:p>
        </p:txBody>
      </p:sp>
      <p:sp>
        <p:nvSpPr>
          <p:cNvPr id="32" name="Text Placeholder 24">
            <a:extLst>
              <a:ext uri="{FF2B5EF4-FFF2-40B4-BE49-F238E27FC236}">
                <a16:creationId xmlns:a16="http://schemas.microsoft.com/office/drawing/2014/main" id="{3373B714-7834-120A-985D-6240CC80B62C}"/>
              </a:ext>
            </a:extLst>
          </p:cNvPr>
          <p:cNvSpPr txBox="1">
            <a:spLocks/>
          </p:cNvSpPr>
          <p:nvPr/>
        </p:nvSpPr>
        <p:spPr>
          <a:xfrm>
            <a:off x="8546390" y="2789509"/>
            <a:ext cx="3030298" cy="246221"/>
          </a:xfrm>
          <a:prstGeom prst="rect">
            <a:avLst/>
          </a:prstGeom>
        </p:spPr>
        <p:txBody>
          <a:bodyPr vert="horz" wrap="square" lIns="0" tIns="0" rIns="0" bIns="0" rtlCol="0">
            <a:spAutoFit/>
          </a:bodyPr>
          <a:lstStyle>
            <a:lvl1pPr marL="0" indent="0" algn="l" defTabSz="914400" rtl="0" eaLnBrk="1" latinLnBrk="0" hangingPunct="1">
              <a:lnSpc>
                <a:spcPct val="100000"/>
              </a:lnSpc>
              <a:spcBef>
                <a:spcPts val="0"/>
              </a:spcBef>
              <a:spcAft>
                <a:spcPts val="1200"/>
              </a:spcAft>
              <a:buFont typeface="Wingdings" pitchFamily="2" charset="2"/>
              <a:buNone/>
              <a:defRPr sz="1400" kern="1200">
                <a:solidFill>
                  <a:schemeClr val="tx1"/>
                </a:solidFill>
                <a:latin typeface="+mn-lt"/>
                <a:ea typeface="+mn-ea"/>
                <a:cs typeface="+mn-cs"/>
              </a:defRPr>
            </a:lvl1pPr>
            <a:lvl2pPr marL="457200" indent="0" algn="l" defTabSz="914400" rtl="0" eaLnBrk="1" latinLnBrk="0" hangingPunct="1">
              <a:lnSpc>
                <a:spcPct val="100000"/>
              </a:lnSpc>
              <a:spcBef>
                <a:spcPts val="0"/>
              </a:spcBef>
              <a:spcAft>
                <a:spcPts val="1200"/>
              </a:spcAft>
              <a:buFont typeface="Wingdings" pitchFamily="2" charset="2"/>
              <a:buNone/>
              <a:defRPr sz="1400" kern="1200">
                <a:solidFill>
                  <a:schemeClr val="tx1"/>
                </a:solidFill>
                <a:latin typeface="+mn-lt"/>
                <a:ea typeface="+mn-ea"/>
                <a:cs typeface="+mn-cs"/>
              </a:defRPr>
            </a:lvl2pPr>
            <a:lvl3pPr marL="914400" indent="0" algn="l" defTabSz="914400" rtl="0" eaLnBrk="1" latinLnBrk="0" hangingPunct="1">
              <a:lnSpc>
                <a:spcPct val="100000"/>
              </a:lnSpc>
              <a:spcBef>
                <a:spcPts val="0"/>
              </a:spcBef>
              <a:spcAft>
                <a:spcPts val="1200"/>
              </a:spcAft>
              <a:buFont typeface="Wingdings" pitchFamily="2" charset="2"/>
              <a:buNone/>
              <a:defRPr sz="1200" kern="1200">
                <a:solidFill>
                  <a:schemeClr val="tx1"/>
                </a:solidFill>
                <a:latin typeface="+mn-lt"/>
                <a:ea typeface="+mn-ea"/>
                <a:cs typeface="+mn-cs"/>
              </a:defRPr>
            </a:lvl3pPr>
            <a:lvl4pPr marL="1371600" indent="0" algn="l" defTabSz="914400" rtl="0" eaLnBrk="1" latinLnBrk="0" hangingPunct="1">
              <a:lnSpc>
                <a:spcPct val="100000"/>
              </a:lnSpc>
              <a:spcBef>
                <a:spcPts val="0"/>
              </a:spcBef>
              <a:spcAft>
                <a:spcPts val="1200"/>
              </a:spcAft>
              <a:buFont typeface="Wingdings" pitchFamily="2" charset="2"/>
              <a:buNone/>
              <a:defRPr sz="1000" kern="1200">
                <a:solidFill>
                  <a:schemeClr val="tx1"/>
                </a:solidFill>
                <a:latin typeface="+mn-lt"/>
                <a:ea typeface="+mn-ea"/>
                <a:cs typeface="+mn-cs"/>
              </a:defRPr>
            </a:lvl4pPr>
            <a:lvl5pPr marL="1828800" indent="0" algn="l" defTabSz="914400" rtl="0" eaLnBrk="1" latinLnBrk="0" hangingPunct="1">
              <a:lnSpc>
                <a:spcPct val="100000"/>
              </a:lnSpc>
              <a:spcBef>
                <a:spcPts val="0"/>
              </a:spcBef>
              <a:spcAft>
                <a:spcPts val="1200"/>
              </a:spcAft>
              <a:buFont typeface="Wingdings" pitchFamily="2" charset="2"/>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214884" marR="0" lvl="0" indent="0" algn="l" defTabSz="914400" rtl="0" eaLnBrk="1" fontAlgn="auto" latinLnBrk="0" hangingPunct="1">
              <a:lnSpc>
                <a:spcPct val="100000"/>
              </a:lnSpc>
              <a:spcBef>
                <a:spcPts val="0"/>
              </a:spcBef>
              <a:spcAft>
                <a:spcPts val="0"/>
              </a:spcAft>
              <a:buClrTx/>
              <a:buSzTx/>
              <a:buFont typeface="Wingdings" pitchFamily="2" charset="2"/>
              <a:buNone/>
              <a:tabLst/>
              <a:defRPr/>
            </a:pPr>
            <a:r>
              <a:rPr kumimoji="0" lang="en-US" sz="1600" b="0" i="0" u="none" strike="noStrike" kern="1200" cap="none" spc="0" normalizeH="0" baseline="0" noProof="0" dirty="0">
                <a:ln>
                  <a:noFill/>
                </a:ln>
                <a:solidFill>
                  <a:srgbClr val="5C5AD4"/>
                </a:solidFill>
                <a:effectLst/>
                <a:uLnTx/>
                <a:uFillTx/>
                <a:latin typeface="Segoe Sans Display Semibold"/>
                <a:ea typeface="+mn-ea"/>
                <a:cs typeface="+mn-cs"/>
              </a:rPr>
              <a:t>Actionable workflow cards</a:t>
            </a:r>
          </a:p>
        </p:txBody>
      </p:sp>
      <p:sp>
        <p:nvSpPr>
          <p:cNvPr id="33" name="Text Placeholder 24">
            <a:extLst>
              <a:ext uri="{FF2B5EF4-FFF2-40B4-BE49-F238E27FC236}">
                <a16:creationId xmlns:a16="http://schemas.microsoft.com/office/drawing/2014/main" id="{F411BABF-D938-6E6C-8C0E-B2E717BC00B2}"/>
              </a:ext>
            </a:extLst>
          </p:cNvPr>
          <p:cNvSpPr txBox="1">
            <a:spLocks/>
          </p:cNvSpPr>
          <p:nvPr/>
        </p:nvSpPr>
        <p:spPr>
          <a:xfrm>
            <a:off x="8546390" y="3041200"/>
            <a:ext cx="2869950" cy="846386"/>
          </a:xfrm>
          <a:prstGeom prst="rect">
            <a:avLst/>
          </a:prstGeom>
        </p:spPr>
        <p:txBody>
          <a:bodyPr vert="horz" wrap="square" lIns="0" tIns="0" rIns="0" bIns="0" rtlCol="0">
            <a:spAutoFit/>
          </a:bodyPr>
          <a:lstStyle>
            <a:lvl1pPr marL="0" indent="0" algn="l" defTabSz="914400" rtl="0" eaLnBrk="1" latinLnBrk="0" hangingPunct="1">
              <a:lnSpc>
                <a:spcPct val="100000"/>
              </a:lnSpc>
              <a:spcBef>
                <a:spcPts val="0"/>
              </a:spcBef>
              <a:spcAft>
                <a:spcPts val="1200"/>
              </a:spcAft>
              <a:buFont typeface="Wingdings" pitchFamily="2" charset="2"/>
              <a:buNone/>
              <a:defRPr sz="1400" kern="1200">
                <a:solidFill>
                  <a:schemeClr val="tx1"/>
                </a:solidFill>
                <a:latin typeface="+mn-lt"/>
                <a:ea typeface="+mn-ea"/>
                <a:cs typeface="+mn-cs"/>
              </a:defRPr>
            </a:lvl1pPr>
            <a:lvl2pPr marL="457200" indent="0" algn="l" defTabSz="914400" rtl="0" eaLnBrk="1" latinLnBrk="0" hangingPunct="1">
              <a:lnSpc>
                <a:spcPct val="100000"/>
              </a:lnSpc>
              <a:spcBef>
                <a:spcPts val="0"/>
              </a:spcBef>
              <a:spcAft>
                <a:spcPts val="1200"/>
              </a:spcAft>
              <a:buFont typeface="Wingdings" pitchFamily="2" charset="2"/>
              <a:buNone/>
              <a:defRPr sz="1400" kern="1200">
                <a:solidFill>
                  <a:schemeClr val="tx1"/>
                </a:solidFill>
                <a:latin typeface="+mn-lt"/>
                <a:ea typeface="+mn-ea"/>
                <a:cs typeface="+mn-cs"/>
              </a:defRPr>
            </a:lvl2pPr>
            <a:lvl3pPr marL="914400" indent="0" algn="l" defTabSz="914400" rtl="0" eaLnBrk="1" latinLnBrk="0" hangingPunct="1">
              <a:lnSpc>
                <a:spcPct val="100000"/>
              </a:lnSpc>
              <a:spcBef>
                <a:spcPts val="0"/>
              </a:spcBef>
              <a:spcAft>
                <a:spcPts val="1200"/>
              </a:spcAft>
              <a:buFont typeface="Wingdings" pitchFamily="2" charset="2"/>
              <a:buNone/>
              <a:defRPr sz="1200" kern="1200">
                <a:solidFill>
                  <a:schemeClr val="tx1"/>
                </a:solidFill>
                <a:latin typeface="+mn-lt"/>
                <a:ea typeface="+mn-ea"/>
                <a:cs typeface="+mn-cs"/>
              </a:defRPr>
            </a:lvl3pPr>
            <a:lvl4pPr marL="1371600" indent="0" algn="l" defTabSz="914400" rtl="0" eaLnBrk="1" latinLnBrk="0" hangingPunct="1">
              <a:lnSpc>
                <a:spcPct val="100000"/>
              </a:lnSpc>
              <a:spcBef>
                <a:spcPts val="0"/>
              </a:spcBef>
              <a:spcAft>
                <a:spcPts val="1200"/>
              </a:spcAft>
              <a:buFont typeface="Wingdings" pitchFamily="2" charset="2"/>
              <a:buNone/>
              <a:defRPr sz="1000" kern="1200">
                <a:solidFill>
                  <a:schemeClr val="tx1"/>
                </a:solidFill>
                <a:latin typeface="+mn-lt"/>
                <a:ea typeface="+mn-ea"/>
                <a:cs typeface="+mn-cs"/>
              </a:defRPr>
            </a:lvl4pPr>
            <a:lvl5pPr marL="1828800" indent="0" algn="l" defTabSz="914400" rtl="0" eaLnBrk="1" latinLnBrk="0" hangingPunct="1">
              <a:lnSpc>
                <a:spcPct val="100000"/>
              </a:lnSpc>
              <a:spcBef>
                <a:spcPts val="0"/>
              </a:spcBef>
              <a:spcAft>
                <a:spcPts val="1200"/>
              </a:spcAft>
              <a:buFont typeface="Wingdings" pitchFamily="2" charset="2"/>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214884" marR="0" lvl="0" indent="0" algn="l" defTabSz="914400" rtl="0" eaLnBrk="1" fontAlgn="auto" latinLnBrk="0" hangingPunct="1">
              <a:lnSpc>
                <a:spcPct val="100000"/>
              </a:lnSpc>
              <a:spcBef>
                <a:spcPts val="0"/>
              </a:spcBef>
              <a:spcAft>
                <a:spcPts val="0"/>
              </a:spcAft>
              <a:buClrTx/>
              <a:buSzTx/>
              <a:buFont typeface="Wingdings" pitchFamily="2" charset="2"/>
              <a:buNone/>
              <a:tabLst/>
              <a:defRPr/>
            </a:pPr>
            <a:r>
              <a:rPr kumimoji="0" lang="en-US" sz="1100" b="0" i="0" u="none" strike="noStrike" kern="1200" cap="none" spc="0" normalizeH="0" baseline="0" noProof="0">
                <a:ln>
                  <a:noFill/>
                </a:ln>
                <a:solidFill>
                  <a:srgbClr val="000000"/>
                </a:solidFill>
                <a:effectLst/>
                <a:uLnTx/>
                <a:uFillTx/>
                <a:latin typeface="Segoe Sans Display"/>
                <a:ea typeface="+mn-ea"/>
                <a:cs typeface="Segoe UI Light" panose="020B0502040204020203" pitchFamily="34" charset="0"/>
              </a:rPr>
              <a:t>Tasks,</a:t>
            </a:r>
            <a:r>
              <a:rPr kumimoji="0" lang="en-US" sz="1100" b="0" i="0" u="none" strike="noStrike" kern="1200" cap="none" spc="0" normalizeH="0" noProof="0">
                <a:ln>
                  <a:noFill/>
                </a:ln>
                <a:solidFill>
                  <a:srgbClr val="000000"/>
                </a:solidFill>
                <a:effectLst/>
                <a:uLnTx/>
                <a:uFillTx/>
                <a:latin typeface="Segoe Sans Display"/>
                <a:ea typeface="+mn-ea"/>
                <a:cs typeface="Segoe UI Light" panose="020B0502040204020203" pitchFamily="34" charset="0"/>
              </a:rPr>
              <a:t> </a:t>
            </a:r>
            <a:r>
              <a:rPr kumimoji="0" lang="en-US" sz="1100" b="0" i="0" u="none" strike="noStrike" kern="1200" cap="none" spc="0" normalizeH="0" baseline="0" noProof="0">
                <a:ln>
                  <a:noFill/>
                </a:ln>
                <a:solidFill>
                  <a:srgbClr val="000000"/>
                </a:solidFill>
                <a:effectLst/>
                <a:uLnTx/>
                <a:uFillTx/>
                <a:latin typeface="Segoe Sans Display"/>
                <a:ea typeface="+mn-ea"/>
                <a:cs typeface="Segoe UI Light" panose="020B0502040204020203" pitchFamily="34" charset="0"/>
              </a:rPr>
              <a:t>Shifts, and Approvals cards </a:t>
            </a:r>
            <a:r>
              <a:rPr lang="en-US" sz="1100">
                <a:solidFill>
                  <a:srgbClr val="000000"/>
                </a:solidFill>
                <a:latin typeface="Segoe Sans Display"/>
                <a:cs typeface="Segoe UI Light" panose="020B0502040204020203" pitchFamily="34" charset="0"/>
              </a:rPr>
              <a:t>included by default</a:t>
            </a:r>
            <a:r>
              <a:rPr kumimoji="0" lang="en-US" sz="1100" b="0" i="0" u="none" strike="noStrike" kern="1200" cap="none" spc="0" normalizeH="0" baseline="0" noProof="0">
                <a:ln>
                  <a:noFill/>
                </a:ln>
                <a:solidFill>
                  <a:srgbClr val="000000"/>
                </a:solidFill>
                <a:effectLst/>
                <a:uLnTx/>
                <a:uFillTx/>
                <a:latin typeface="Segoe Sans Display"/>
                <a:ea typeface="+mn-ea"/>
                <a:cs typeface="Segoe UI Light" panose="020B0502040204020203" pitchFamily="34" charset="0"/>
              </a:rPr>
              <a:t>. </a:t>
            </a:r>
          </a:p>
          <a:p>
            <a:pPr marL="214884" marR="0" lvl="0" indent="0" algn="l" defTabSz="914400" rtl="0" eaLnBrk="1" fontAlgn="auto" latinLnBrk="0" hangingPunct="1">
              <a:lnSpc>
                <a:spcPct val="100000"/>
              </a:lnSpc>
              <a:spcBef>
                <a:spcPts val="0"/>
              </a:spcBef>
              <a:spcAft>
                <a:spcPts val="0"/>
              </a:spcAft>
              <a:buClrTx/>
              <a:buSzTx/>
              <a:buFont typeface="Wingdings" pitchFamily="2" charset="2"/>
              <a:buNone/>
              <a:tabLst/>
              <a:defRPr/>
            </a:pPr>
            <a:endParaRPr kumimoji="0" lang="en-US" sz="1100" b="0" i="0" u="none" strike="noStrike" kern="1200" cap="none" spc="0" normalizeH="0" baseline="0" noProof="0">
              <a:ln>
                <a:noFill/>
              </a:ln>
              <a:solidFill>
                <a:srgbClr val="000000"/>
              </a:solidFill>
              <a:effectLst/>
              <a:uLnTx/>
              <a:uFillTx/>
              <a:latin typeface="Segoe Sans Display"/>
              <a:ea typeface="+mn-ea"/>
              <a:cs typeface="Segoe UI Light" panose="020B0502040204020203" pitchFamily="34" charset="0"/>
            </a:endParaRPr>
          </a:p>
          <a:p>
            <a:pPr marL="214884" marR="0" lvl="0" indent="0" algn="l" defTabSz="914400" rtl="0" eaLnBrk="1" fontAlgn="auto" latinLnBrk="0" hangingPunct="1">
              <a:lnSpc>
                <a:spcPct val="100000"/>
              </a:lnSpc>
              <a:spcBef>
                <a:spcPts val="0"/>
              </a:spcBef>
              <a:spcAft>
                <a:spcPts val="0"/>
              </a:spcAft>
              <a:buClrTx/>
              <a:buSzTx/>
              <a:buFont typeface="Wingdings" pitchFamily="2" charset="2"/>
              <a:buNone/>
              <a:tabLst/>
              <a:defRPr/>
            </a:pPr>
            <a:r>
              <a:rPr lang="en-US" sz="1100" i="1" noProof="0">
                <a:solidFill>
                  <a:srgbClr val="000000"/>
                </a:solidFill>
                <a:latin typeface="Segoe Sans Display"/>
                <a:cs typeface="Segoe UI Light" panose="020B0502040204020203" pitchFamily="34" charset="0"/>
              </a:rPr>
              <a:t>Note</a:t>
            </a:r>
            <a:r>
              <a:rPr lang="en-US" sz="1100" noProof="0">
                <a:solidFill>
                  <a:srgbClr val="000000"/>
                </a:solidFill>
                <a:latin typeface="Segoe Sans Display"/>
                <a:cs typeface="Segoe UI Light" panose="020B0502040204020203" pitchFamily="34" charset="0"/>
              </a:rPr>
              <a:t>, configuration on those apps needed to surface relevant information to users.</a:t>
            </a:r>
            <a:endParaRPr kumimoji="0" lang="en-US" sz="1100" b="1" i="0" u="none" strike="noStrike" kern="1200" cap="none" spc="0" normalizeH="0" baseline="0" noProof="0">
              <a:ln>
                <a:noFill/>
              </a:ln>
              <a:solidFill>
                <a:srgbClr val="000000"/>
              </a:solidFill>
              <a:effectLst/>
              <a:uLnTx/>
              <a:uFillTx/>
              <a:latin typeface="Segoe Sans Display"/>
              <a:ea typeface="+mn-ea"/>
              <a:cs typeface="Segoe UI Light" panose="020B0502040204020203" pitchFamily="34" charset="0"/>
            </a:endParaRPr>
          </a:p>
        </p:txBody>
      </p:sp>
      <p:sp>
        <p:nvSpPr>
          <p:cNvPr id="14" name="Text Placeholder 24">
            <a:extLst>
              <a:ext uri="{FF2B5EF4-FFF2-40B4-BE49-F238E27FC236}">
                <a16:creationId xmlns:a16="http://schemas.microsoft.com/office/drawing/2014/main" id="{55D37478-ACC5-CF64-0166-8B903DA447A3}"/>
              </a:ext>
            </a:extLst>
          </p:cNvPr>
          <p:cNvSpPr txBox="1">
            <a:spLocks/>
          </p:cNvSpPr>
          <p:nvPr/>
        </p:nvSpPr>
        <p:spPr>
          <a:xfrm>
            <a:off x="8572739" y="4809790"/>
            <a:ext cx="3030298" cy="246221"/>
          </a:xfrm>
          <a:prstGeom prst="rect">
            <a:avLst/>
          </a:prstGeom>
        </p:spPr>
        <p:txBody>
          <a:bodyPr vert="horz" wrap="square" lIns="0" tIns="0" rIns="0" bIns="0" rtlCol="0">
            <a:spAutoFit/>
          </a:bodyPr>
          <a:lstStyle>
            <a:lvl1pPr marL="0" indent="0" algn="l" defTabSz="914400" rtl="0" eaLnBrk="1" latinLnBrk="0" hangingPunct="1">
              <a:lnSpc>
                <a:spcPct val="100000"/>
              </a:lnSpc>
              <a:spcBef>
                <a:spcPts val="0"/>
              </a:spcBef>
              <a:spcAft>
                <a:spcPts val="1200"/>
              </a:spcAft>
              <a:buFont typeface="Wingdings" pitchFamily="2" charset="2"/>
              <a:buNone/>
              <a:defRPr sz="1400" kern="1200">
                <a:solidFill>
                  <a:schemeClr val="tx1"/>
                </a:solidFill>
                <a:latin typeface="+mn-lt"/>
                <a:ea typeface="+mn-ea"/>
                <a:cs typeface="+mn-cs"/>
              </a:defRPr>
            </a:lvl1pPr>
            <a:lvl2pPr marL="457200" indent="0" algn="l" defTabSz="914400" rtl="0" eaLnBrk="1" latinLnBrk="0" hangingPunct="1">
              <a:lnSpc>
                <a:spcPct val="100000"/>
              </a:lnSpc>
              <a:spcBef>
                <a:spcPts val="0"/>
              </a:spcBef>
              <a:spcAft>
                <a:spcPts val="1200"/>
              </a:spcAft>
              <a:buFont typeface="Wingdings" pitchFamily="2" charset="2"/>
              <a:buNone/>
              <a:defRPr sz="1400" kern="1200">
                <a:solidFill>
                  <a:schemeClr val="tx1"/>
                </a:solidFill>
                <a:latin typeface="+mn-lt"/>
                <a:ea typeface="+mn-ea"/>
                <a:cs typeface="+mn-cs"/>
              </a:defRPr>
            </a:lvl2pPr>
            <a:lvl3pPr marL="914400" indent="0" algn="l" defTabSz="914400" rtl="0" eaLnBrk="1" latinLnBrk="0" hangingPunct="1">
              <a:lnSpc>
                <a:spcPct val="100000"/>
              </a:lnSpc>
              <a:spcBef>
                <a:spcPts val="0"/>
              </a:spcBef>
              <a:spcAft>
                <a:spcPts val="1200"/>
              </a:spcAft>
              <a:buFont typeface="Wingdings" pitchFamily="2" charset="2"/>
              <a:buNone/>
              <a:defRPr sz="1200" kern="1200">
                <a:solidFill>
                  <a:schemeClr val="tx1"/>
                </a:solidFill>
                <a:latin typeface="+mn-lt"/>
                <a:ea typeface="+mn-ea"/>
                <a:cs typeface="+mn-cs"/>
              </a:defRPr>
            </a:lvl3pPr>
            <a:lvl4pPr marL="1371600" indent="0" algn="l" defTabSz="914400" rtl="0" eaLnBrk="1" latinLnBrk="0" hangingPunct="1">
              <a:lnSpc>
                <a:spcPct val="100000"/>
              </a:lnSpc>
              <a:spcBef>
                <a:spcPts val="0"/>
              </a:spcBef>
              <a:spcAft>
                <a:spcPts val="1200"/>
              </a:spcAft>
              <a:buFont typeface="Wingdings" pitchFamily="2" charset="2"/>
              <a:buNone/>
              <a:defRPr sz="1000" kern="1200">
                <a:solidFill>
                  <a:schemeClr val="tx1"/>
                </a:solidFill>
                <a:latin typeface="+mn-lt"/>
                <a:ea typeface="+mn-ea"/>
                <a:cs typeface="+mn-cs"/>
              </a:defRPr>
            </a:lvl4pPr>
            <a:lvl5pPr marL="1828800" indent="0" algn="l" defTabSz="914400" rtl="0" eaLnBrk="1" latinLnBrk="0" hangingPunct="1">
              <a:lnSpc>
                <a:spcPct val="100000"/>
              </a:lnSpc>
              <a:spcBef>
                <a:spcPts val="0"/>
              </a:spcBef>
              <a:spcAft>
                <a:spcPts val="1200"/>
              </a:spcAft>
              <a:buFont typeface="Wingdings" pitchFamily="2" charset="2"/>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214884" marR="0" lvl="0" indent="0" algn="l" defTabSz="914400" rtl="0" eaLnBrk="1" fontAlgn="auto" latinLnBrk="0" hangingPunct="1">
              <a:lnSpc>
                <a:spcPct val="100000"/>
              </a:lnSpc>
              <a:spcBef>
                <a:spcPts val="0"/>
              </a:spcBef>
              <a:spcAft>
                <a:spcPts val="0"/>
              </a:spcAft>
              <a:buClrTx/>
              <a:buSzTx/>
              <a:buFont typeface="Wingdings" pitchFamily="2" charset="2"/>
              <a:buNone/>
              <a:tabLst/>
              <a:defRPr/>
            </a:pPr>
            <a:r>
              <a:rPr kumimoji="0" lang="en-US" sz="1600" b="0" i="0" u="none" strike="noStrike" kern="1200" cap="none" spc="0" normalizeH="0" baseline="0" noProof="0">
                <a:ln>
                  <a:noFill/>
                </a:ln>
                <a:solidFill>
                  <a:srgbClr val="5C5AD4"/>
                </a:solidFill>
                <a:effectLst/>
                <a:uLnTx/>
                <a:uFillTx/>
                <a:latin typeface="Segoe Sans Display Semibold"/>
                <a:ea typeface="+mn-ea"/>
                <a:cs typeface="+mn-cs"/>
              </a:rPr>
              <a:t>Pre-pinned apps</a:t>
            </a:r>
          </a:p>
        </p:txBody>
      </p:sp>
      <p:sp>
        <p:nvSpPr>
          <p:cNvPr id="15" name="Text Placeholder 24">
            <a:extLst>
              <a:ext uri="{FF2B5EF4-FFF2-40B4-BE49-F238E27FC236}">
                <a16:creationId xmlns:a16="http://schemas.microsoft.com/office/drawing/2014/main" id="{408345D2-21C7-CA71-C432-9F37A9AD6207}"/>
              </a:ext>
            </a:extLst>
          </p:cNvPr>
          <p:cNvSpPr txBox="1">
            <a:spLocks/>
          </p:cNvSpPr>
          <p:nvPr/>
        </p:nvSpPr>
        <p:spPr>
          <a:xfrm>
            <a:off x="8572739" y="5051856"/>
            <a:ext cx="3243342" cy="1184940"/>
          </a:xfrm>
          <a:prstGeom prst="rect">
            <a:avLst/>
          </a:prstGeom>
        </p:spPr>
        <p:txBody>
          <a:bodyPr vert="horz" wrap="square" lIns="0" tIns="0" rIns="0" bIns="0" rtlCol="0">
            <a:spAutoFit/>
          </a:bodyPr>
          <a:lstStyle>
            <a:lvl1pPr marL="0" indent="0" algn="l" defTabSz="914400" rtl="0" eaLnBrk="1" latinLnBrk="0" hangingPunct="1">
              <a:lnSpc>
                <a:spcPct val="100000"/>
              </a:lnSpc>
              <a:spcBef>
                <a:spcPts val="0"/>
              </a:spcBef>
              <a:spcAft>
                <a:spcPts val="1200"/>
              </a:spcAft>
              <a:buFont typeface="Wingdings" pitchFamily="2" charset="2"/>
              <a:buNone/>
              <a:defRPr sz="1400" kern="1200">
                <a:solidFill>
                  <a:schemeClr val="tx1"/>
                </a:solidFill>
                <a:latin typeface="+mn-lt"/>
                <a:ea typeface="+mn-ea"/>
                <a:cs typeface="+mn-cs"/>
              </a:defRPr>
            </a:lvl1pPr>
            <a:lvl2pPr marL="457200" indent="0" algn="l" defTabSz="914400" rtl="0" eaLnBrk="1" latinLnBrk="0" hangingPunct="1">
              <a:lnSpc>
                <a:spcPct val="100000"/>
              </a:lnSpc>
              <a:spcBef>
                <a:spcPts val="0"/>
              </a:spcBef>
              <a:spcAft>
                <a:spcPts val="1200"/>
              </a:spcAft>
              <a:buFont typeface="Wingdings" pitchFamily="2" charset="2"/>
              <a:buNone/>
              <a:defRPr sz="1400" kern="1200">
                <a:solidFill>
                  <a:schemeClr val="tx1"/>
                </a:solidFill>
                <a:latin typeface="+mn-lt"/>
                <a:ea typeface="+mn-ea"/>
                <a:cs typeface="+mn-cs"/>
              </a:defRPr>
            </a:lvl2pPr>
            <a:lvl3pPr marL="914400" indent="0" algn="l" defTabSz="914400" rtl="0" eaLnBrk="1" latinLnBrk="0" hangingPunct="1">
              <a:lnSpc>
                <a:spcPct val="100000"/>
              </a:lnSpc>
              <a:spcBef>
                <a:spcPts val="0"/>
              </a:spcBef>
              <a:spcAft>
                <a:spcPts val="1200"/>
              </a:spcAft>
              <a:buFont typeface="Wingdings" pitchFamily="2" charset="2"/>
              <a:buNone/>
              <a:defRPr sz="1200" kern="1200">
                <a:solidFill>
                  <a:schemeClr val="tx1"/>
                </a:solidFill>
                <a:latin typeface="+mn-lt"/>
                <a:ea typeface="+mn-ea"/>
                <a:cs typeface="+mn-cs"/>
              </a:defRPr>
            </a:lvl3pPr>
            <a:lvl4pPr marL="1371600" indent="0" algn="l" defTabSz="914400" rtl="0" eaLnBrk="1" latinLnBrk="0" hangingPunct="1">
              <a:lnSpc>
                <a:spcPct val="100000"/>
              </a:lnSpc>
              <a:spcBef>
                <a:spcPts val="0"/>
              </a:spcBef>
              <a:spcAft>
                <a:spcPts val="1200"/>
              </a:spcAft>
              <a:buFont typeface="Wingdings" pitchFamily="2" charset="2"/>
              <a:buNone/>
              <a:defRPr sz="1000" kern="1200">
                <a:solidFill>
                  <a:schemeClr val="tx1"/>
                </a:solidFill>
                <a:latin typeface="+mn-lt"/>
                <a:ea typeface="+mn-ea"/>
                <a:cs typeface="+mn-cs"/>
              </a:defRPr>
            </a:lvl4pPr>
            <a:lvl5pPr marL="1828800" indent="0" algn="l" defTabSz="914400" rtl="0" eaLnBrk="1" latinLnBrk="0" hangingPunct="1">
              <a:lnSpc>
                <a:spcPct val="100000"/>
              </a:lnSpc>
              <a:spcBef>
                <a:spcPts val="0"/>
              </a:spcBef>
              <a:spcAft>
                <a:spcPts val="1200"/>
              </a:spcAft>
              <a:buFont typeface="Wingdings" pitchFamily="2" charset="2"/>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214884" marR="0" lvl="0" indent="0" algn="l" defTabSz="914400" rtl="0" eaLnBrk="1" fontAlgn="auto" latinLnBrk="0" hangingPunct="1">
              <a:lnSpc>
                <a:spcPct val="100000"/>
              </a:lnSpc>
              <a:spcBef>
                <a:spcPts val="0"/>
              </a:spcBef>
              <a:spcAft>
                <a:spcPts val="0"/>
              </a:spcAft>
              <a:buClrTx/>
              <a:buSzTx/>
              <a:buFont typeface="Wingdings" pitchFamily="2" charset="2"/>
              <a:buNone/>
              <a:tabLst/>
              <a:defRPr/>
            </a:pPr>
            <a:r>
              <a:rPr kumimoji="0" lang="en-US" sz="1100" b="0" i="0" u="none" strike="noStrike" kern="1200" cap="none" spc="0" normalizeH="0" baseline="0" noProof="0">
                <a:ln>
                  <a:noFill/>
                </a:ln>
                <a:solidFill>
                  <a:srgbClr val="000000"/>
                </a:solidFill>
                <a:effectLst/>
                <a:uLnTx/>
                <a:uFillTx/>
                <a:latin typeface="Segoe Sans Display"/>
                <a:ea typeface="+mn-ea"/>
                <a:cs typeface="Segoe UI Light" panose="020B0502040204020203" pitchFamily="34" charset="0"/>
              </a:rPr>
              <a:t>Easy access to</a:t>
            </a:r>
            <a:r>
              <a:rPr lang="en-US" sz="1100">
                <a:solidFill>
                  <a:srgbClr val="000000"/>
                </a:solidFill>
                <a:latin typeface="Segoe Sans Display"/>
                <a:cs typeface="Segoe UI Light" panose="020B0502040204020203" pitchFamily="34" charset="0"/>
              </a:rPr>
              <a:t> Microsoft </a:t>
            </a:r>
            <a:r>
              <a:rPr kumimoji="0" lang="en-US" sz="1100" b="0" i="0" u="none" strike="noStrike" kern="1200" cap="none" spc="0" normalizeH="0" baseline="0" noProof="0">
                <a:ln>
                  <a:noFill/>
                </a:ln>
                <a:solidFill>
                  <a:srgbClr val="000000"/>
                </a:solidFill>
                <a:effectLst/>
                <a:uLnTx/>
                <a:uFillTx/>
                <a:latin typeface="Segoe Sans Display"/>
                <a:ea typeface="+mn-ea"/>
                <a:cs typeface="Segoe UI Light" panose="020B0502040204020203" pitchFamily="34" charset="0"/>
              </a:rPr>
              <a:t>apps in rail including: </a:t>
            </a:r>
          </a:p>
          <a:p>
            <a:pPr marL="214884" lvl="0">
              <a:spcAft>
                <a:spcPts val="0"/>
              </a:spcAft>
              <a:defRPr/>
            </a:pPr>
            <a:r>
              <a:rPr lang="en-US" sz="1100">
                <a:solidFill>
                  <a:srgbClr val="000000"/>
                </a:solidFill>
                <a:cs typeface="Segoe UI Light" panose="020B0502040204020203" pitchFamily="34" charset="0"/>
              </a:rPr>
              <a:t>Viva Connections as home, Activity, Chat, Teams, and Walkie Talkie.</a:t>
            </a:r>
          </a:p>
          <a:p>
            <a:pPr marL="214884" lvl="0">
              <a:spcAft>
                <a:spcPts val="0"/>
              </a:spcAft>
              <a:defRPr/>
            </a:pPr>
            <a:endParaRPr lang="en-US" sz="1100">
              <a:solidFill>
                <a:srgbClr val="000000"/>
              </a:solidFill>
              <a:cs typeface="Segoe UI Light" panose="020B0502040204020203" pitchFamily="34" charset="0"/>
            </a:endParaRPr>
          </a:p>
          <a:p>
            <a:pPr marL="214884" lvl="0">
              <a:spcAft>
                <a:spcPts val="0"/>
              </a:spcAft>
              <a:defRPr/>
            </a:pPr>
            <a:r>
              <a:rPr lang="en-US" sz="1100">
                <a:solidFill>
                  <a:srgbClr val="000000"/>
                </a:solidFill>
                <a:cs typeface="Segoe UI Light" panose="020B0502040204020203" pitchFamily="34" charset="0"/>
              </a:rPr>
              <a:t>Access additional apps in the “More” menu: </a:t>
            </a:r>
          </a:p>
          <a:p>
            <a:pPr marL="214884" lvl="0">
              <a:spcAft>
                <a:spcPts val="0"/>
              </a:spcAft>
              <a:defRPr/>
            </a:pPr>
            <a:r>
              <a:rPr lang="en-US" sz="1100">
                <a:solidFill>
                  <a:srgbClr val="000000"/>
                </a:solidFill>
                <a:cs typeface="Segoe UI Light" panose="020B0502040204020203" pitchFamily="34" charset="0"/>
              </a:rPr>
              <a:t>Shifts, Planner,  Approvals, Calendar, Calls, and Files.</a:t>
            </a:r>
            <a:endParaRPr kumimoji="0" lang="en-US" sz="1100" b="0" i="0" u="none" strike="noStrike" kern="1200" cap="none" spc="0" normalizeH="0" baseline="0" noProof="0">
              <a:ln>
                <a:noFill/>
              </a:ln>
              <a:solidFill>
                <a:srgbClr val="000000"/>
              </a:solidFill>
              <a:effectLst/>
              <a:uLnTx/>
              <a:uFillTx/>
              <a:latin typeface="Segoe Sans Display"/>
              <a:ea typeface="+mn-ea"/>
              <a:cs typeface="Segoe UI Light" panose="020B0502040204020203" pitchFamily="34" charset="0"/>
            </a:endParaRPr>
          </a:p>
        </p:txBody>
      </p:sp>
      <p:cxnSp>
        <p:nvCxnSpPr>
          <p:cNvPr id="31" name="Straight Connector 30">
            <a:extLst>
              <a:ext uri="{FF2B5EF4-FFF2-40B4-BE49-F238E27FC236}">
                <a16:creationId xmlns:a16="http://schemas.microsoft.com/office/drawing/2014/main" id="{60113ED2-07F3-8A6E-1521-7D0237C0D666}"/>
              </a:ext>
              <a:ext uri="{C183D7F6-B498-43B3-948B-1728B52AA6E4}">
                <adec:decorative xmlns:adec="http://schemas.microsoft.com/office/drawing/2017/decorative" val="1"/>
              </a:ext>
            </a:extLst>
          </p:cNvPr>
          <p:cNvCxnSpPr>
            <a:cxnSpLocks/>
          </p:cNvCxnSpPr>
          <p:nvPr/>
        </p:nvCxnSpPr>
        <p:spPr>
          <a:xfrm>
            <a:off x="8163339" y="3296932"/>
            <a:ext cx="409400" cy="0"/>
          </a:xfrm>
          <a:prstGeom prst="line">
            <a:avLst/>
          </a:prstGeom>
          <a:ln w="28575">
            <a:solidFill>
              <a:srgbClr val="FFB3BB"/>
            </a:solidFill>
            <a:headEnd type="none" w="med" len="med"/>
            <a:tailEnd type="oval" w="med" len="med"/>
          </a:ln>
        </p:spPr>
        <p:style>
          <a:lnRef idx="1">
            <a:schemeClr val="accent1"/>
          </a:lnRef>
          <a:fillRef idx="0">
            <a:schemeClr val="accent1"/>
          </a:fillRef>
          <a:effectRef idx="0">
            <a:schemeClr val="accent1"/>
          </a:effectRef>
          <a:fontRef idx="minor">
            <a:schemeClr val="tx1"/>
          </a:fontRef>
        </p:style>
      </p:cxnSp>
      <p:sp>
        <p:nvSpPr>
          <p:cNvPr id="27" name="Right Bracket 26">
            <a:extLst>
              <a:ext uri="{FF2B5EF4-FFF2-40B4-BE49-F238E27FC236}">
                <a16:creationId xmlns:a16="http://schemas.microsoft.com/office/drawing/2014/main" id="{181C4FAE-97B0-5FD0-4980-1F50E36BF219}"/>
              </a:ext>
              <a:ext uri="{C183D7F6-B498-43B3-948B-1728B52AA6E4}">
                <adec:decorative xmlns:adec="http://schemas.microsoft.com/office/drawing/2017/decorative" val="1"/>
              </a:ext>
            </a:extLst>
          </p:cNvPr>
          <p:cNvSpPr/>
          <p:nvPr/>
        </p:nvSpPr>
        <p:spPr>
          <a:xfrm>
            <a:off x="7775517" y="2196677"/>
            <a:ext cx="387822" cy="2497062"/>
          </a:xfrm>
          <a:prstGeom prst="rightBracket">
            <a:avLst>
              <a:gd name="adj" fmla="val 57934"/>
            </a:avLst>
          </a:prstGeom>
          <a:ln w="28575">
            <a:solidFill>
              <a:srgbClr val="FFB3BB"/>
            </a:solidFill>
            <a:headEnd type="oval" w="med" len="med"/>
            <a:tailEnd type="oval" w="med" len="med"/>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u="none" strike="noStrike" kern="1200" cap="none" spc="0" normalizeH="0" baseline="0" noProof="0">
              <a:ln>
                <a:noFill/>
              </a:ln>
              <a:solidFill>
                <a:srgbClr val="000000"/>
              </a:solidFill>
              <a:effectLst/>
              <a:uLnTx/>
              <a:uFillTx/>
              <a:latin typeface="Segoe Sans Text" pitchFamily="2" charset="0"/>
              <a:ea typeface="+mn-ea"/>
              <a:cs typeface="+mn-cs"/>
            </a:endParaRPr>
          </a:p>
        </p:txBody>
      </p:sp>
    </p:spTree>
    <p:extLst>
      <p:ext uri="{BB962C8B-B14F-4D97-AF65-F5344CB8AC3E}">
        <p14:creationId xmlns:p14="http://schemas.microsoft.com/office/powerpoint/2010/main" val="185492482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par>
                                <p:cTn id="8" presetID="10" presetClass="entr" presetSubtype="0" fill="hold"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fade">
                                      <p:cBhvr>
                                        <p:cTn id="10" dur="500"/>
                                        <p:tgtEl>
                                          <p:spTgt spid="12"/>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4"/>
                                        </p:tgtEl>
                                        <p:attrNameLst>
                                          <p:attrName>style.visibility</p:attrName>
                                        </p:attrNameLst>
                                      </p:cBhvr>
                                      <p:to>
                                        <p:strVal val="visible"/>
                                      </p:to>
                                    </p:set>
                                    <p:animEffect transition="in" filter="fade">
                                      <p:cBhvr>
                                        <p:cTn id="13" dur="500"/>
                                        <p:tgtEl>
                                          <p:spTgt spid="14"/>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5"/>
                                        </p:tgtEl>
                                        <p:attrNameLst>
                                          <p:attrName>style.visibility</p:attrName>
                                        </p:attrNameLst>
                                      </p:cBhvr>
                                      <p:to>
                                        <p:strVal val="visible"/>
                                      </p:to>
                                    </p:set>
                                    <p:animEffect transition="in" filter="fade">
                                      <p:cBhvr>
                                        <p:cTn id="16" dur="500"/>
                                        <p:tgtEl>
                                          <p:spTgt spid="15"/>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27"/>
                                        </p:tgtEl>
                                        <p:attrNameLst>
                                          <p:attrName>style.visibility</p:attrName>
                                        </p:attrNameLst>
                                      </p:cBhvr>
                                      <p:to>
                                        <p:strVal val="visible"/>
                                      </p:to>
                                    </p:set>
                                    <p:animEffect transition="in" filter="fade">
                                      <p:cBhvr>
                                        <p:cTn id="21" dur="500"/>
                                        <p:tgtEl>
                                          <p:spTgt spid="27"/>
                                        </p:tgtEl>
                                      </p:cBhvr>
                                    </p:animEffect>
                                  </p:childTnLst>
                                </p:cTn>
                              </p:par>
                              <p:par>
                                <p:cTn id="22" presetID="10" presetClass="entr" presetSubtype="0" fill="hold" nodeType="withEffect">
                                  <p:stCondLst>
                                    <p:cond delay="0"/>
                                  </p:stCondLst>
                                  <p:childTnLst>
                                    <p:set>
                                      <p:cBhvr>
                                        <p:cTn id="23" dur="1" fill="hold">
                                          <p:stCondLst>
                                            <p:cond delay="0"/>
                                          </p:stCondLst>
                                        </p:cTn>
                                        <p:tgtEl>
                                          <p:spTgt spid="31"/>
                                        </p:tgtEl>
                                        <p:attrNameLst>
                                          <p:attrName>style.visibility</p:attrName>
                                        </p:attrNameLst>
                                      </p:cBhvr>
                                      <p:to>
                                        <p:strVal val="visible"/>
                                      </p:to>
                                    </p:set>
                                    <p:animEffect transition="in" filter="fade">
                                      <p:cBhvr>
                                        <p:cTn id="24" dur="500"/>
                                        <p:tgtEl>
                                          <p:spTgt spid="31"/>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32"/>
                                        </p:tgtEl>
                                        <p:attrNameLst>
                                          <p:attrName>style.visibility</p:attrName>
                                        </p:attrNameLst>
                                      </p:cBhvr>
                                      <p:to>
                                        <p:strVal val="visible"/>
                                      </p:to>
                                    </p:set>
                                    <p:animEffect transition="in" filter="fade">
                                      <p:cBhvr>
                                        <p:cTn id="27" dur="500"/>
                                        <p:tgtEl>
                                          <p:spTgt spid="32"/>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33"/>
                                        </p:tgtEl>
                                        <p:attrNameLst>
                                          <p:attrName>style.visibility</p:attrName>
                                        </p:attrNameLst>
                                      </p:cBhvr>
                                      <p:to>
                                        <p:strVal val="visible"/>
                                      </p:to>
                                    </p:set>
                                    <p:animEffect transition="in" filter="fade">
                                      <p:cBhvr>
                                        <p:cTn id="30" dur="500"/>
                                        <p:tgtEl>
                                          <p:spTgt spid="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32" grpId="0"/>
      <p:bldP spid="33" grpId="0"/>
      <p:bldP spid="14" grpId="0"/>
      <p:bldP spid="15" grpId="0"/>
      <p:bldP spid="27"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92C6567B-7E87-6E3A-CC21-841CC876C850}"/>
              </a:ext>
            </a:extLst>
          </p:cNvPr>
          <p:cNvSpPr>
            <a:spLocks noGrp="1"/>
          </p:cNvSpPr>
          <p:nvPr>
            <p:ph type="body" sz="quarter" idx="4294967295"/>
          </p:nvPr>
        </p:nvSpPr>
        <p:spPr>
          <a:xfrm>
            <a:off x="581275" y="1360488"/>
            <a:ext cx="3181350" cy="2154436"/>
          </a:xfrm>
        </p:spPr>
        <p:txBody>
          <a:bodyPr anchor="t" anchorCtr="0"/>
          <a:lstStyle/>
          <a:p>
            <a:pPr marL="0" indent="0">
              <a:buNone/>
            </a:pPr>
            <a:r>
              <a:rPr lang="en-US" b="1" noProof="0" dirty="0">
                <a:solidFill>
                  <a:schemeClr val="tx2"/>
                </a:solidFill>
                <a:latin typeface="Segoe Sans Text Semibold" pitchFamily="2" charset="0"/>
                <a:cs typeface="Segoe Sans Text Semibold" pitchFamily="2" charset="0"/>
              </a:rPr>
              <a:t>Configured Teams experience for </a:t>
            </a:r>
            <a:r>
              <a:rPr lang="en-US" b="1" dirty="0">
                <a:solidFill>
                  <a:schemeClr val="tx2"/>
                </a:solidFill>
                <a:latin typeface="Segoe Sans Text Semibold" pitchFamily="2" charset="0"/>
                <a:cs typeface="Segoe Sans Text Semibold" pitchFamily="2" charset="0"/>
              </a:rPr>
              <a:t>frontline workers with F SKU licenses</a:t>
            </a:r>
            <a:endParaRPr lang="en-US" b="1" noProof="0" dirty="0">
              <a:solidFill>
                <a:schemeClr val="tx2"/>
              </a:solidFill>
              <a:latin typeface="Segoe Sans Text Semibold" pitchFamily="2" charset="0"/>
              <a:cs typeface="Segoe Sans Text Semibold" pitchFamily="2" charset="0"/>
            </a:endParaRPr>
          </a:p>
        </p:txBody>
      </p:sp>
      <p:sp>
        <p:nvSpPr>
          <p:cNvPr id="2" name="Title 1">
            <a:extLst>
              <a:ext uri="{FF2B5EF4-FFF2-40B4-BE49-F238E27FC236}">
                <a16:creationId xmlns:a16="http://schemas.microsoft.com/office/drawing/2014/main" id="{DEAD47FA-E8D5-7190-FCE8-B5EBBBDFA061}"/>
              </a:ext>
            </a:extLst>
          </p:cNvPr>
          <p:cNvSpPr>
            <a:spLocks noGrp="1"/>
          </p:cNvSpPr>
          <p:nvPr>
            <p:ph type="title" idx="4294967295"/>
          </p:nvPr>
        </p:nvSpPr>
        <p:spPr>
          <a:xfrm>
            <a:off x="581275" y="3220343"/>
            <a:ext cx="3181350" cy="1384995"/>
          </a:xfrm>
        </p:spPr>
        <p:txBody>
          <a:bodyPr/>
          <a:lstStyle/>
          <a:p>
            <a:r>
              <a:rPr lang="en-US" sz="1800" noProof="0">
                <a:latin typeface="Segoe Sans Text Semibold" pitchFamily="2" charset="0"/>
                <a:cs typeface="Segoe Sans Text Semibold" pitchFamily="2" charset="0"/>
              </a:rPr>
              <a:t>Further </a:t>
            </a:r>
            <a:r>
              <a:rPr lang="en-US" sz="1800">
                <a:latin typeface="Segoe Sans Text Semibold" pitchFamily="2" charset="0"/>
                <a:cs typeface="Segoe Sans Text Semibold" pitchFamily="2" charset="0"/>
              </a:rPr>
              <a:t>configure</a:t>
            </a:r>
            <a:r>
              <a:rPr lang="en-US" sz="1800" noProof="0">
                <a:latin typeface="Segoe Sans Text Semibold" pitchFamily="2" charset="0"/>
                <a:cs typeface="Segoe Sans Text Semibold" pitchFamily="2" charset="0"/>
              </a:rPr>
              <a:t> the home experience to include the tools and resources that are optimized for</a:t>
            </a:r>
            <a:r>
              <a:rPr lang="en-US" sz="1800">
                <a:latin typeface="Segoe Sans Text Semibold" pitchFamily="2" charset="0"/>
                <a:cs typeface="Segoe Sans Text Semibold" pitchFamily="2" charset="0"/>
              </a:rPr>
              <a:t> your</a:t>
            </a:r>
            <a:r>
              <a:rPr lang="en-US" sz="1800" noProof="0">
                <a:latin typeface="Segoe Sans Text Semibold" pitchFamily="2" charset="0"/>
                <a:cs typeface="Segoe Sans Text Semibold" pitchFamily="2" charset="0"/>
              </a:rPr>
              <a:t> frontline scenarios and your brand.</a:t>
            </a:r>
            <a:endParaRPr lang="en-US" sz="1800">
              <a:latin typeface="Segoe Sans Text Semibold" pitchFamily="2" charset="0"/>
              <a:cs typeface="Segoe Sans Text Semibold" pitchFamily="2" charset="0"/>
            </a:endParaRPr>
          </a:p>
        </p:txBody>
      </p:sp>
      <p:pic>
        <p:nvPicPr>
          <p:cNvPr id="4" name="Picture 3" descr="A screenshot of a mobile phone with Microsoft Teams and a curated home experience for frontline workers.&#10;&#10;">
            <a:extLst>
              <a:ext uri="{FF2B5EF4-FFF2-40B4-BE49-F238E27FC236}">
                <a16:creationId xmlns:a16="http://schemas.microsoft.com/office/drawing/2014/main" id="{F99849B1-4D02-B3E4-FB87-5FA6AD8BCCD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47594" y="807103"/>
            <a:ext cx="2490212" cy="5137955"/>
          </a:xfrm>
          <a:prstGeom prst="rect">
            <a:avLst/>
          </a:prstGeom>
        </p:spPr>
      </p:pic>
      <p:sp>
        <p:nvSpPr>
          <p:cNvPr id="10" name="Rectangle: Rounded Corners 9">
            <a:extLst>
              <a:ext uri="{FF2B5EF4-FFF2-40B4-BE49-F238E27FC236}">
                <a16:creationId xmlns:a16="http://schemas.microsoft.com/office/drawing/2014/main" id="{D5743BD7-B822-8A0C-C34B-8588A1132420}"/>
              </a:ext>
              <a:ext uri="{C183D7F6-B498-43B3-948B-1728B52AA6E4}">
                <adec:decorative xmlns:adec="http://schemas.microsoft.com/office/drawing/2017/decorative" val="1"/>
              </a:ext>
            </a:extLst>
          </p:cNvPr>
          <p:cNvSpPr/>
          <p:nvPr/>
        </p:nvSpPr>
        <p:spPr bwMode="auto">
          <a:xfrm>
            <a:off x="5477671" y="5295931"/>
            <a:ext cx="2569519" cy="397565"/>
          </a:xfrm>
          <a:prstGeom prst="roundRect">
            <a:avLst/>
          </a:prstGeom>
          <a:noFill/>
          <a:ln w="38100">
            <a:solidFill>
              <a:srgbClr val="FFB3BB"/>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w="28575">
                <a:solidFill>
                  <a:srgbClr val="FFFF00"/>
                </a:solidFill>
              </a:ln>
              <a:solidFill>
                <a:srgbClr val="FFFFFF"/>
              </a:solidFill>
              <a:effectLst/>
              <a:uLnTx/>
              <a:uFillTx/>
              <a:latin typeface="Segoe Sans Text" pitchFamily="2" charset="0"/>
              <a:ea typeface="Segoe UI" pitchFamily="34" charset="0"/>
              <a:cs typeface="Segoe Sans Text" pitchFamily="2" charset="0"/>
            </a:endParaRPr>
          </a:p>
        </p:txBody>
      </p:sp>
      <p:cxnSp>
        <p:nvCxnSpPr>
          <p:cNvPr id="12" name="Straight Connector 11">
            <a:extLst>
              <a:ext uri="{FF2B5EF4-FFF2-40B4-BE49-F238E27FC236}">
                <a16:creationId xmlns:a16="http://schemas.microsoft.com/office/drawing/2014/main" id="{37BA2357-7954-E779-0920-CBDEDE86868F}"/>
              </a:ext>
              <a:ext uri="{C183D7F6-B498-43B3-948B-1728B52AA6E4}">
                <adec:decorative xmlns:adec="http://schemas.microsoft.com/office/drawing/2017/decorative" val="1"/>
              </a:ext>
            </a:extLst>
          </p:cNvPr>
          <p:cNvCxnSpPr>
            <a:cxnSpLocks/>
            <a:stCxn id="10" idx="3"/>
          </p:cNvCxnSpPr>
          <p:nvPr/>
        </p:nvCxnSpPr>
        <p:spPr>
          <a:xfrm>
            <a:off x="8047190" y="5494714"/>
            <a:ext cx="525549" cy="0"/>
          </a:xfrm>
          <a:prstGeom prst="line">
            <a:avLst/>
          </a:prstGeom>
          <a:ln w="28575">
            <a:solidFill>
              <a:srgbClr val="FFB3BB"/>
            </a:solidFill>
            <a:headEnd type="none" w="med" len="med"/>
            <a:tailEnd type="oval" w="med" len="med"/>
          </a:ln>
        </p:spPr>
        <p:style>
          <a:lnRef idx="1">
            <a:schemeClr val="accent1"/>
          </a:lnRef>
          <a:fillRef idx="0">
            <a:schemeClr val="accent1"/>
          </a:fillRef>
          <a:effectRef idx="0">
            <a:schemeClr val="accent1"/>
          </a:effectRef>
          <a:fontRef idx="minor">
            <a:schemeClr val="tx1"/>
          </a:fontRef>
        </p:style>
      </p:cxnSp>
      <p:sp>
        <p:nvSpPr>
          <p:cNvPr id="16" name="Rectangle: Rounded Corners 15">
            <a:extLst>
              <a:ext uri="{FF2B5EF4-FFF2-40B4-BE49-F238E27FC236}">
                <a16:creationId xmlns:a16="http://schemas.microsoft.com/office/drawing/2014/main" id="{F341633F-4FD1-D040-7225-8308FC9358AA}"/>
              </a:ext>
              <a:ext uri="{C183D7F6-B498-43B3-948B-1728B52AA6E4}">
                <adec:decorative xmlns:adec="http://schemas.microsoft.com/office/drawing/2017/decorative" val="1"/>
              </a:ext>
            </a:extLst>
          </p:cNvPr>
          <p:cNvSpPr/>
          <p:nvPr/>
        </p:nvSpPr>
        <p:spPr bwMode="auto">
          <a:xfrm>
            <a:off x="5477671" y="2047687"/>
            <a:ext cx="2569519" cy="481262"/>
          </a:xfrm>
          <a:prstGeom prst="roundRect">
            <a:avLst/>
          </a:prstGeom>
          <a:noFill/>
          <a:ln w="38100">
            <a:solidFill>
              <a:srgbClr val="FFB3BB"/>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w="28575">
                <a:solidFill>
                  <a:srgbClr val="FFFF00"/>
                </a:solidFill>
              </a:ln>
              <a:solidFill>
                <a:srgbClr val="FFFFFF"/>
              </a:solidFill>
              <a:effectLst/>
              <a:uLnTx/>
              <a:uFillTx/>
              <a:latin typeface="Segoe Sans Text" pitchFamily="2" charset="0"/>
              <a:ea typeface="Segoe UI" pitchFamily="34" charset="0"/>
              <a:cs typeface="Segoe Sans Text" pitchFamily="2" charset="0"/>
            </a:endParaRPr>
          </a:p>
        </p:txBody>
      </p:sp>
      <p:sp>
        <p:nvSpPr>
          <p:cNvPr id="25" name="Text Placeholder 24">
            <a:extLst>
              <a:ext uri="{FF2B5EF4-FFF2-40B4-BE49-F238E27FC236}">
                <a16:creationId xmlns:a16="http://schemas.microsoft.com/office/drawing/2014/main" id="{1CD373B5-F91E-C989-CC8A-C2C33F6F78BF}"/>
              </a:ext>
            </a:extLst>
          </p:cNvPr>
          <p:cNvSpPr txBox="1">
            <a:spLocks/>
          </p:cNvSpPr>
          <p:nvPr/>
        </p:nvSpPr>
        <p:spPr>
          <a:xfrm>
            <a:off x="8572739" y="850135"/>
            <a:ext cx="3030298" cy="246221"/>
          </a:xfrm>
          <a:prstGeom prst="rect">
            <a:avLst/>
          </a:prstGeom>
        </p:spPr>
        <p:txBody>
          <a:bodyPr vert="horz" wrap="square" lIns="0" tIns="0" rIns="0" bIns="0" rtlCol="0">
            <a:spAutoFit/>
          </a:bodyPr>
          <a:lstStyle>
            <a:lvl1pPr marL="0" indent="0" algn="l" defTabSz="914400" rtl="0" eaLnBrk="1" latinLnBrk="0" hangingPunct="1">
              <a:lnSpc>
                <a:spcPct val="100000"/>
              </a:lnSpc>
              <a:spcBef>
                <a:spcPts val="0"/>
              </a:spcBef>
              <a:spcAft>
                <a:spcPts val="1200"/>
              </a:spcAft>
              <a:buFont typeface="Wingdings" pitchFamily="2" charset="2"/>
              <a:buNone/>
              <a:defRPr sz="1400" kern="1200">
                <a:solidFill>
                  <a:schemeClr val="tx1"/>
                </a:solidFill>
                <a:latin typeface="+mn-lt"/>
                <a:ea typeface="+mn-ea"/>
                <a:cs typeface="+mn-cs"/>
              </a:defRPr>
            </a:lvl1pPr>
            <a:lvl2pPr marL="457200" indent="0" algn="l" defTabSz="914400" rtl="0" eaLnBrk="1" latinLnBrk="0" hangingPunct="1">
              <a:lnSpc>
                <a:spcPct val="100000"/>
              </a:lnSpc>
              <a:spcBef>
                <a:spcPts val="0"/>
              </a:spcBef>
              <a:spcAft>
                <a:spcPts val="1200"/>
              </a:spcAft>
              <a:buFont typeface="Wingdings" pitchFamily="2" charset="2"/>
              <a:buNone/>
              <a:defRPr sz="1400" kern="1200">
                <a:solidFill>
                  <a:schemeClr val="tx1"/>
                </a:solidFill>
                <a:latin typeface="+mn-lt"/>
                <a:ea typeface="+mn-ea"/>
                <a:cs typeface="+mn-cs"/>
              </a:defRPr>
            </a:lvl2pPr>
            <a:lvl3pPr marL="914400" indent="0" algn="l" defTabSz="914400" rtl="0" eaLnBrk="1" latinLnBrk="0" hangingPunct="1">
              <a:lnSpc>
                <a:spcPct val="100000"/>
              </a:lnSpc>
              <a:spcBef>
                <a:spcPts val="0"/>
              </a:spcBef>
              <a:spcAft>
                <a:spcPts val="1200"/>
              </a:spcAft>
              <a:buFont typeface="Wingdings" pitchFamily="2" charset="2"/>
              <a:buNone/>
              <a:defRPr sz="1200" kern="1200">
                <a:solidFill>
                  <a:schemeClr val="tx1"/>
                </a:solidFill>
                <a:latin typeface="+mn-lt"/>
                <a:ea typeface="+mn-ea"/>
                <a:cs typeface="+mn-cs"/>
              </a:defRPr>
            </a:lvl3pPr>
            <a:lvl4pPr marL="1371600" indent="0" algn="l" defTabSz="914400" rtl="0" eaLnBrk="1" latinLnBrk="0" hangingPunct="1">
              <a:lnSpc>
                <a:spcPct val="100000"/>
              </a:lnSpc>
              <a:spcBef>
                <a:spcPts val="0"/>
              </a:spcBef>
              <a:spcAft>
                <a:spcPts val="1200"/>
              </a:spcAft>
              <a:buFont typeface="Wingdings" pitchFamily="2" charset="2"/>
              <a:buNone/>
              <a:defRPr sz="1000" kern="1200">
                <a:solidFill>
                  <a:schemeClr val="tx1"/>
                </a:solidFill>
                <a:latin typeface="+mn-lt"/>
                <a:ea typeface="+mn-ea"/>
                <a:cs typeface="+mn-cs"/>
              </a:defRPr>
            </a:lvl4pPr>
            <a:lvl5pPr marL="1828800" indent="0" algn="l" defTabSz="914400" rtl="0" eaLnBrk="1" latinLnBrk="0" hangingPunct="1">
              <a:lnSpc>
                <a:spcPct val="100000"/>
              </a:lnSpc>
              <a:spcBef>
                <a:spcPts val="0"/>
              </a:spcBef>
              <a:spcAft>
                <a:spcPts val="1200"/>
              </a:spcAft>
              <a:buFont typeface="Wingdings" pitchFamily="2" charset="2"/>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214884" marR="0" lvl="0" indent="0" algn="l" defTabSz="914400" rtl="0" eaLnBrk="1" fontAlgn="auto" latinLnBrk="0" hangingPunct="1">
              <a:lnSpc>
                <a:spcPct val="100000"/>
              </a:lnSpc>
              <a:spcBef>
                <a:spcPts val="0"/>
              </a:spcBef>
              <a:spcAft>
                <a:spcPts val="0"/>
              </a:spcAft>
              <a:buClrTx/>
              <a:buSzTx/>
              <a:buFont typeface="Wingdings" pitchFamily="2" charset="2"/>
              <a:buNone/>
              <a:tabLst/>
              <a:defRPr/>
            </a:pPr>
            <a:r>
              <a:rPr kumimoji="0" lang="en-US" sz="1600" b="0" i="0" u="none" strike="noStrike" kern="1200" cap="none" spc="0" normalizeH="0" baseline="0" noProof="0">
                <a:ln>
                  <a:noFill/>
                </a:ln>
                <a:solidFill>
                  <a:srgbClr val="5C5AD4"/>
                </a:solidFill>
                <a:effectLst/>
                <a:uLnTx/>
                <a:uFillTx/>
                <a:latin typeface="Segoe Sans Display Semibold"/>
                <a:ea typeface="+mn-ea"/>
                <a:cs typeface="+mn-cs"/>
              </a:rPr>
              <a:t>Configurable branding</a:t>
            </a:r>
          </a:p>
        </p:txBody>
      </p:sp>
      <p:sp>
        <p:nvSpPr>
          <p:cNvPr id="26" name="Text Placeholder 24">
            <a:extLst>
              <a:ext uri="{FF2B5EF4-FFF2-40B4-BE49-F238E27FC236}">
                <a16:creationId xmlns:a16="http://schemas.microsoft.com/office/drawing/2014/main" id="{58FA8502-5EB3-BDAF-3C44-88D5B0FFB108}"/>
              </a:ext>
            </a:extLst>
          </p:cNvPr>
          <p:cNvSpPr txBox="1">
            <a:spLocks/>
          </p:cNvSpPr>
          <p:nvPr/>
        </p:nvSpPr>
        <p:spPr>
          <a:xfrm>
            <a:off x="8572739" y="1112782"/>
            <a:ext cx="2869950" cy="338554"/>
          </a:xfrm>
          <a:prstGeom prst="rect">
            <a:avLst/>
          </a:prstGeom>
        </p:spPr>
        <p:txBody>
          <a:bodyPr vert="horz" wrap="square" lIns="0" tIns="0" rIns="0" bIns="0" rtlCol="0">
            <a:spAutoFit/>
          </a:bodyPr>
          <a:lstStyle>
            <a:lvl1pPr marL="0" indent="0" algn="l" defTabSz="914400" rtl="0" eaLnBrk="1" latinLnBrk="0" hangingPunct="1">
              <a:lnSpc>
                <a:spcPct val="100000"/>
              </a:lnSpc>
              <a:spcBef>
                <a:spcPts val="0"/>
              </a:spcBef>
              <a:spcAft>
                <a:spcPts val="1200"/>
              </a:spcAft>
              <a:buFont typeface="Wingdings" pitchFamily="2" charset="2"/>
              <a:buNone/>
              <a:defRPr sz="1400" kern="1200">
                <a:solidFill>
                  <a:schemeClr val="tx1"/>
                </a:solidFill>
                <a:latin typeface="+mn-lt"/>
                <a:ea typeface="+mn-ea"/>
                <a:cs typeface="+mn-cs"/>
              </a:defRPr>
            </a:lvl1pPr>
            <a:lvl2pPr marL="457200" indent="0" algn="l" defTabSz="914400" rtl="0" eaLnBrk="1" latinLnBrk="0" hangingPunct="1">
              <a:lnSpc>
                <a:spcPct val="100000"/>
              </a:lnSpc>
              <a:spcBef>
                <a:spcPts val="0"/>
              </a:spcBef>
              <a:spcAft>
                <a:spcPts val="1200"/>
              </a:spcAft>
              <a:buFont typeface="Wingdings" pitchFamily="2" charset="2"/>
              <a:buNone/>
              <a:defRPr sz="1400" kern="1200">
                <a:solidFill>
                  <a:schemeClr val="tx1"/>
                </a:solidFill>
                <a:latin typeface="+mn-lt"/>
                <a:ea typeface="+mn-ea"/>
                <a:cs typeface="+mn-cs"/>
              </a:defRPr>
            </a:lvl2pPr>
            <a:lvl3pPr marL="914400" indent="0" algn="l" defTabSz="914400" rtl="0" eaLnBrk="1" latinLnBrk="0" hangingPunct="1">
              <a:lnSpc>
                <a:spcPct val="100000"/>
              </a:lnSpc>
              <a:spcBef>
                <a:spcPts val="0"/>
              </a:spcBef>
              <a:spcAft>
                <a:spcPts val="1200"/>
              </a:spcAft>
              <a:buFont typeface="Wingdings" pitchFamily="2" charset="2"/>
              <a:buNone/>
              <a:defRPr sz="1200" kern="1200">
                <a:solidFill>
                  <a:schemeClr val="tx1"/>
                </a:solidFill>
                <a:latin typeface="+mn-lt"/>
                <a:ea typeface="+mn-ea"/>
                <a:cs typeface="+mn-cs"/>
              </a:defRPr>
            </a:lvl3pPr>
            <a:lvl4pPr marL="1371600" indent="0" algn="l" defTabSz="914400" rtl="0" eaLnBrk="1" latinLnBrk="0" hangingPunct="1">
              <a:lnSpc>
                <a:spcPct val="100000"/>
              </a:lnSpc>
              <a:spcBef>
                <a:spcPts val="0"/>
              </a:spcBef>
              <a:spcAft>
                <a:spcPts val="1200"/>
              </a:spcAft>
              <a:buFont typeface="Wingdings" pitchFamily="2" charset="2"/>
              <a:buNone/>
              <a:defRPr sz="1000" kern="1200">
                <a:solidFill>
                  <a:schemeClr val="tx1"/>
                </a:solidFill>
                <a:latin typeface="+mn-lt"/>
                <a:ea typeface="+mn-ea"/>
                <a:cs typeface="+mn-cs"/>
              </a:defRPr>
            </a:lvl4pPr>
            <a:lvl5pPr marL="1828800" indent="0" algn="l" defTabSz="914400" rtl="0" eaLnBrk="1" latinLnBrk="0" hangingPunct="1">
              <a:lnSpc>
                <a:spcPct val="100000"/>
              </a:lnSpc>
              <a:spcBef>
                <a:spcPts val="0"/>
              </a:spcBef>
              <a:spcAft>
                <a:spcPts val="1200"/>
              </a:spcAft>
              <a:buFont typeface="Wingdings" pitchFamily="2" charset="2"/>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214884" marR="0" lvl="0" indent="0" algn="l" defTabSz="914400" rtl="0" eaLnBrk="1" fontAlgn="auto" latinLnBrk="0" hangingPunct="1">
              <a:lnSpc>
                <a:spcPct val="100000"/>
              </a:lnSpc>
              <a:spcBef>
                <a:spcPts val="0"/>
              </a:spcBef>
              <a:spcAft>
                <a:spcPts val="0"/>
              </a:spcAft>
              <a:buClrTx/>
              <a:buSzTx/>
              <a:buFont typeface="Wingdings" pitchFamily="2" charset="2"/>
              <a:buNone/>
              <a:tabLst/>
              <a:defRPr/>
            </a:pPr>
            <a:r>
              <a:rPr kumimoji="0" lang="en-US" sz="1100" b="1" i="0" u="none" strike="noStrike" kern="1200" cap="none" spc="0" normalizeH="0" baseline="0" noProof="0">
                <a:ln>
                  <a:noFill/>
                </a:ln>
                <a:solidFill>
                  <a:srgbClr val="000000"/>
                </a:solidFill>
                <a:effectLst/>
                <a:uLnTx/>
                <a:uFillTx/>
                <a:latin typeface="Segoe Sans Display"/>
                <a:ea typeface="+mn-ea"/>
                <a:cs typeface="Segoe UI Light" panose="020B0502040204020203" pitchFamily="34" charset="0"/>
              </a:rPr>
              <a:t>Brand corporate icon and name.</a:t>
            </a:r>
          </a:p>
          <a:p>
            <a:pPr marL="214884" marR="0" lvl="0" indent="0" algn="l" defTabSz="914400" rtl="0" eaLnBrk="1" fontAlgn="auto" latinLnBrk="0" hangingPunct="1">
              <a:lnSpc>
                <a:spcPct val="100000"/>
              </a:lnSpc>
              <a:spcBef>
                <a:spcPts val="0"/>
              </a:spcBef>
              <a:spcAft>
                <a:spcPts val="0"/>
              </a:spcAft>
              <a:buClrTx/>
              <a:buSzTx/>
              <a:buFont typeface="Wingdings" pitchFamily="2" charset="2"/>
              <a:buNone/>
              <a:tabLst/>
              <a:defRPr/>
            </a:pPr>
            <a:r>
              <a:rPr kumimoji="0" lang="en-US" sz="1100" b="0" i="0" u="none" strike="noStrike" kern="1200" cap="none" spc="0" normalizeH="0" baseline="0" noProof="0">
                <a:ln>
                  <a:noFill/>
                </a:ln>
                <a:solidFill>
                  <a:srgbClr val="000000"/>
                </a:solidFill>
                <a:effectLst/>
                <a:uLnTx/>
                <a:uFillTx/>
                <a:latin typeface="Segoe Sans Display"/>
                <a:ea typeface="+mn-ea"/>
                <a:cs typeface="Segoe UI Light" panose="020B0502040204020203" pitchFamily="34" charset="0"/>
              </a:rPr>
              <a:t>Brand dashboard card background color.</a:t>
            </a:r>
          </a:p>
        </p:txBody>
      </p:sp>
      <p:sp>
        <p:nvSpPr>
          <p:cNvPr id="49" name="Text Placeholder 24">
            <a:extLst>
              <a:ext uri="{FF2B5EF4-FFF2-40B4-BE49-F238E27FC236}">
                <a16:creationId xmlns:a16="http://schemas.microsoft.com/office/drawing/2014/main" id="{118F0920-9F7A-AD99-7374-07B50E117004}"/>
              </a:ext>
            </a:extLst>
          </p:cNvPr>
          <p:cNvSpPr txBox="1">
            <a:spLocks/>
          </p:cNvSpPr>
          <p:nvPr/>
        </p:nvSpPr>
        <p:spPr>
          <a:xfrm>
            <a:off x="8572739" y="1773931"/>
            <a:ext cx="3030298" cy="246221"/>
          </a:xfrm>
          <a:prstGeom prst="rect">
            <a:avLst/>
          </a:prstGeom>
        </p:spPr>
        <p:txBody>
          <a:bodyPr vert="horz" wrap="square" lIns="0" tIns="0" rIns="0" bIns="0" rtlCol="0">
            <a:spAutoFit/>
          </a:bodyPr>
          <a:lstStyle>
            <a:lvl1pPr marL="0" indent="0" algn="l" defTabSz="914400" rtl="0" eaLnBrk="1" latinLnBrk="0" hangingPunct="1">
              <a:lnSpc>
                <a:spcPct val="100000"/>
              </a:lnSpc>
              <a:spcBef>
                <a:spcPts val="0"/>
              </a:spcBef>
              <a:spcAft>
                <a:spcPts val="1200"/>
              </a:spcAft>
              <a:buFont typeface="Wingdings" pitchFamily="2" charset="2"/>
              <a:buNone/>
              <a:defRPr sz="1400" kern="1200">
                <a:solidFill>
                  <a:schemeClr val="tx1"/>
                </a:solidFill>
                <a:latin typeface="+mn-lt"/>
                <a:ea typeface="+mn-ea"/>
                <a:cs typeface="+mn-cs"/>
              </a:defRPr>
            </a:lvl1pPr>
            <a:lvl2pPr marL="457200" indent="0" algn="l" defTabSz="914400" rtl="0" eaLnBrk="1" latinLnBrk="0" hangingPunct="1">
              <a:lnSpc>
                <a:spcPct val="100000"/>
              </a:lnSpc>
              <a:spcBef>
                <a:spcPts val="0"/>
              </a:spcBef>
              <a:spcAft>
                <a:spcPts val="1200"/>
              </a:spcAft>
              <a:buFont typeface="Wingdings" pitchFamily="2" charset="2"/>
              <a:buNone/>
              <a:defRPr sz="1400" kern="1200">
                <a:solidFill>
                  <a:schemeClr val="tx1"/>
                </a:solidFill>
                <a:latin typeface="+mn-lt"/>
                <a:ea typeface="+mn-ea"/>
                <a:cs typeface="+mn-cs"/>
              </a:defRPr>
            </a:lvl2pPr>
            <a:lvl3pPr marL="914400" indent="0" algn="l" defTabSz="914400" rtl="0" eaLnBrk="1" latinLnBrk="0" hangingPunct="1">
              <a:lnSpc>
                <a:spcPct val="100000"/>
              </a:lnSpc>
              <a:spcBef>
                <a:spcPts val="0"/>
              </a:spcBef>
              <a:spcAft>
                <a:spcPts val="1200"/>
              </a:spcAft>
              <a:buFont typeface="Wingdings" pitchFamily="2" charset="2"/>
              <a:buNone/>
              <a:defRPr sz="1200" kern="1200">
                <a:solidFill>
                  <a:schemeClr val="tx1"/>
                </a:solidFill>
                <a:latin typeface="+mn-lt"/>
                <a:ea typeface="+mn-ea"/>
                <a:cs typeface="+mn-cs"/>
              </a:defRPr>
            </a:lvl3pPr>
            <a:lvl4pPr marL="1371600" indent="0" algn="l" defTabSz="914400" rtl="0" eaLnBrk="1" latinLnBrk="0" hangingPunct="1">
              <a:lnSpc>
                <a:spcPct val="100000"/>
              </a:lnSpc>
              <a:spcBef>
                <a:spcPts val="0"/>
              </a:spcBef>
              <a:spcAft>
                <a:spcPts val="1200"/>
              </a:spcAft>
              <a:buFont typeface="Wingdings" pitchFamily="2" charset="2"/>
              <a:buNone/>
              <a:defRPr sz="1000" kern="1200">
                <a:solidFill>
                  <a:schemeClr val="tx1"/>
                </a:solidFill>
                <a:latin typeface="+mn-lt"/>
                <a:ea typeface="+mn-ea"/>
                <a:cs typeface="+mn-cs"/>
              </a:defRPr>
            </a:lvl4pPr>
            <a:lvl5pPr marL="1828800" indent="0" algn="l" defTabSz="914400" rtl="0" eaLnBrk="1" latinLnBrk="0" hangingPunct="1">
              <a:lnSpc>
                <a:spcPct val="100000"/>
              </a:lnSpc>
              <a:spcBef>
                <a:spcPts val="0"/>
              </a:spcBef>
              <a:spcAft>
                <a:spcPts val="1200"/>
              </a:spcAft>
              <a:buFont typeface="Wingdings" pitchFamily="2" charset="2"/>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214884" marR="0" lvl="0" indent="0" algn="l" defTabSz="914400" rtl="0" eaLnBrk="1" fontAlgn="auto" latinLnBrk="0" hangingPunct="1">
              <a:lnSpc>
                <a:spcPct val="100000"/>
              </a:lnSpc>
              <a:spcBef>
                <a:spcPts val="0"/>
              </a:spcBef>
              <a:spcAft>
                <a:spcPts val="0"/>
              </a:spcAft>
              <a:buClrTx/>
              <a:buSzTx/>
              <a:buFont typeface="Wingdings" pitchFamily="2" charset="2"/>
              <a:buNone/>
              <a:tabLst/>
              <a:defRPr/>
            </a:pPr>
            <a:r>
              <a:rPr kumimoji="0" lang="en-US" sz="1600" b="0" i="0" u="none" strike="noStrike" kern="1200" cap="none" spc="0" normalizeH="0" baseline="0" noProof="0">
                <a:ln>
                  <a:noFill/>
                </a:ln>
                <a:solidFill>
                  <a:srgbClr val="5C5AD4"/>
                </a:solidFill>
                <a:effectLst/>
                <a:uLnTx/>
                <a:uFillTx/>
                <a:latin typeface="Segoe Sans Display Semibold"/>
                <a:ea typeface="+mn-ea"/>
                <a:cs typeface="+mn-cs"/>
              </a:rPr>
              <a:t>Access relevant information</a:t>
            </a:r>
          </a:p>
        </p:txBody>
      </p:sp>
      <p:sp>
        <p:nvSpPr>
          <p:cNvPr id="50" name="Text Placeholder 24">
            <a:extLst>
              <a:ext uri="{FF2B5EF4-FFF2-40B4-BE49-F238E27FC236}">
                <a16:creationId xmlns:a16="http://schemas.microsoft.com/office/drawing/2014/main" id="{5F06A3E4-B4FA-75A0-6224-33618E3DBAE0}"/>
              </a:ext>
            </a:extLst>
          </p:cNvPr>
          <p:cNvSpPr txBox="1">
            <a:spLocks/>
          </p:cNvSpPr>
          <p:nvPr/>
        </p:nvSpPr>
        <p:spPr>
          <a:xfrm>
            <a:off x="8572739" y="2036578"/>
            <a:ext cx="2869950" cy="507831"/>
          </a:xfrm>
          <a:prstGeom prst="rect">
            <a:avLst/>
          </a:prstGeom>
        </p:spPr>
        <p:txBody>
          <a:bodyPr vert="horz" wrap="square" lIns="0" tIns="0" rIns="0" bIns="0" rtlCol="0">
            <a:spAutoFit/>
          </a:bodyPr>
          <a:lstStyle>
            <a:lvl1pPr marL="0" indent="0" algn="l" defTabSz="914400" rtl="0" eaLnBrk="1" latinLnBrk="0" hangingPunct="1">
              <a:lnSpc>
                <a:spcPct val="100000"/>
              </a:lnSpc>
              <a:spcBef>
                <a:spcPts val="0"/>
              </a:spcBef>
              <a:spcAft>
                <a:spcPts val="1200"/>
              </a:spcAft>
              <a:buFont typeface="Wingdings" pitchFamily="2" charset="2"/>
              <a:buNone/>
              <a:defRPr sz="1400" kern="1200">
                <a:solidFill>
                  <a:schemeClr val="tx1"/>
                </a:solidFill>
                <a:latin typeface="+mn-lt"/>
                <a:ea typeface="+mn-ea"/>
                <a:cs typeface="+mn-cs"/>
              </a:defRPr>
            </a:lvl1pPr>
            <a:lvl2pPr marL="457200" indent="0" algn="l" defTabSz="914400" rtl="0" eaLnBrk="1" latinLnBrk="0" hangingPunct="1">
              <a:lnSpc>
                <a:spcPct val="100000"/>
              </a:lnSpc>
              <a:spcBef>
                <a:spcPts val="0"/>
              </a:spcBef>
              <a:spcAft>
                <a:spcPts val="1200"/>
              </a:spcAft>
              <a:buFont typeface="Wingdings" pitchFamily="2" charset="2"/>
              <a:buNone/>
              <a:defRPr sz="1400" kern="1200">
                <a:solidFill>
                  <a:schemeClr val="tx1"/>
                </a:solidFill>
                <a:latin typeface="+mn-lt"/>
                <a:ea typeface="+mn-ea"/>
                <a:cs typeface="+mn-cs"/>
              </a:defRPr>
            </a:lvl2pPr>
            <a:lvl3pPr marL="914400" indent="0" algn="l" defTabSz="914400" rtl="0" eaLnBrk="1" latinLnBrk="0" hangingPunct="1">
              <a:lnSpc>
                <a:spcPct val="100000"/>
              </a:lnSpc>
              <a:spcBef>
                <a:spcPts val="0"/>
              </a:spcBef>
              <a:spcAft>
                <a:spcPts val="1200"/>
              </a:spcAft>
              <a:buFont typeface="Wingdings" pitchFamily="2" charset="2"/>
              <a:buNone/>
              <a:defRPr sz="1200" kern="1200">
                <a:solidFill>
                  <a:schemeClr val="tx1"/>
                </a:solidFill>
                <a:latin typeface="+mn-lt"/>
                <a:ea typeface="+mn-ea"/>
                <a:cs typeface="+mn-cs"/>
              </a:defRPr>
            </a:lvl3pPr>
            <a:lvl4pPr marL="1371600" indent="0" algn="l" defTabSz="914400" rtl="0" eaLnBrk="1" latinLnBrk="0" hangingPunct="1">
              <a:lnSpc>
                <a:spcPct val="100000"/>
              </a:lnSpc>
              <a:spcBef>
                <a:spcPts val="0"/>
              </a:spcBef>
              <a:spcAft>
                <a:spcPts val="1200"/>
              </a:spcAft>
              <a:buFont typeface="Wingdings" pitchFamily="2" charset="2"/>
              <a:buNone/>
              <a:defRPr sz="1000" kern="1200">
                <a:solidFill>
                  <a:schemeClr val="tx1"/>
                </a:solidFill>
                <a:latin typeface="+mn-lt"/>
                <a:ea typeface="+mn-ea"/>
                <a:cs typeface="+mn-cs"/>
              </a:defRPr>
            </a:lvl4pPr>
            <a:lvl5pPr marL="1828800" indent="0" algn="l" defTabSz="914400" rtl="0" eaLnBrk="1" latinLnBrk="0" hangingPunct="1">
              <a:lnSpc>
                <a:spcPct val="100000"/>
              </a:lnSpc>
              <a:spcBef>
                <a:spcPts val="0"/>
              </a:spcBef>
              <a:spcAft>
                <a:spcPts val="1200"/>
              </a:spcAft>
              <a:buFont typeface="Wingdings" pitchFamily="2" charset="2"/>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214884" marR="0" lvl="0" indent="0" algn="l" defTabSz="914400" rtl="0" eaLnBrk="1" fontAlgn="auto" latinLnBrk="0" hangingPunct="1">
              <a:lnSpc>
                <a:spcPct val="100000"/>
              </a:lnSpc>
              <a:spcBef>
                <a:spcPts val="0"/>
              </a:spcBef>
              <a:spcAft>
                <a:spcPts val="0"/>
              </a:spcAft>
              <a:buClrTx/>
              <a:buSzTx/>
              <a:buFont typeface="Wingdings" pitchFamily="2" charset="2"/>
              <a:buNone/>
              <a:tabLst/>
              <a:defRPr/>
            </a:pPr>
            <a:r>
              <a:rPr kumimoji="0" lang="en-US" sz="1100" b="1" i="0" u="none" strike="noStrike" kern="1200" cap="none" spc="0" normalizeH="0" baseline="0" noProof="0">
                <a:ln>
                  <a:noFill/>
                </a:ln>
                <a:solidFill>
                  <a:srgbClr val="000000"/>
                </a:solidFill>
                <a:effectLst/>
                <a:uLnTx/>
                <a:uFillTx/>
                <a:latin typeface="Segoe Sans Display"/>
                <a:ea typeface="+mn-ea"/>
                <a:cs typeface="Segoe UI Light" panose="020B0502040204020203" pitchFamily="34" charset="0"/>
              </a:rPr>
              <a:t>Configurable resource links; </a:t>
            </a:r>
            <a:r>
              <a:rPr kumimoji="0" lang="en-US" sz="1100" b="0" i="0" u="none" strike="noStrike" kern="1200" cap="none" spc="0" normalizeH="0" baseline="0" noProof="0">
                <a:ln>
                  <a:noFill/>
                </a:ln>
                <a:solidFill>
                  <a:srgbClr val="000000"/>
                </a:solidFill>
                <a:effectLst/>
                <a:uLnTx/>
                <a:uFillTx/>
                <a:latin typeface="Segoe Sans Display"/>
                <a:ea typeface="+mn-ea"/>
                <a:cs typeface="Segoe UI Light" panose="020B0502040204020203" pitchFamily="34" charset="0"/>
              </a:rPr>
              <a:t>consolidated feed from Microsoft 365 sources such as SharePoint, Engage, etc.</a:t>
            </a:r>
          </a:p>
        </p:txBody>
      </p:sp>
      <p:sp>
        <p:nvSpPr>
          <p:cNvPr id="18" name="Text Placeholder 24">
            <a:extLst>
              <a:ext uri="{FF2B5EF4-FFF2-40B4-BE49-F238E27FC236}">
                <a16:creationId xmlns:a16="http://schemas.microsoft.com/office/drawing/2014/main" id="{F58912E6-56A4-F70B-D0C0-0AB17BE5EF84}"/>
              </a:ext>
            </a:extLst>
          </p:cNvPr>
          <p:cNvSpPr txBox="1">
            <a:spLocks/>
          </p:cNvSpPr>
          <p:nvPr/>
        </p:nvSpPr>
        <p:spPr>
          <a:xfrm>
            <a:off x="8572739" y="2685874"/>
            <a:ext cx="3030298" cy="246221"/>
          </a:xfrm>
          <a:prstGeom prst="rect">
            <a:avLst/>
          </a:prstGeom>
        </p:spPr>
        <p:txBody>
          <a:bodyPr vert="horz" wrap="square" lIns="0" tIns="0" rIns="0" bIns="0" rtlCol="0">
            <a:spAutoFit/>
          </a:bodyPr>
          <a:lstStyle>
            <a:lvl1pPr marL="0" indent="0" algn="l" defTabSz="914400" rtl="0" eaLnBrk="1" latinLnBrk="0" hangingPunct="1">
              <a:lnSpc>
                <a:spcPct val="100000"/>
              </a:lnSpc>
              <a:spcBef>
                <a:spcPts val="0"/>
              </a:spcBef>
              <a:spcAft>
                <a:spcPts val="1200"/>
              </a:spcAft>
              <a:buFont typeface="Wingdings" pitchFamily="2" charset="2"/>
              <a:buNone/>
              <a:defRPr sz="1400" kern="1200">
                <a:solidFill>
                  <a:schemeClr val="tx1"/>
                </a:solidFill>
                <a:latin typeface="+mn-lt"/>
                <a:ea typeface="+mn-ea"/>
                <a:cs typeface="+mn-cs"/>
              </a:defRPr>
            </a:lvl1pPr>
            <a:lvl2pPr marL="457200" indent="0" algn="l" defTabSz="914400" rtl="0" eaLnBrk="1" latinLnBrk="0" hangingPunct="1">
              <a:lnSpc>
                <a:spcPct val="100000"/>
              </a:lnSpc>
              <a:spcBef>
                <a:spcPts val="0"/>
              </a:spcBef>
              <a:spcAft>
                <a:spcPts val="1200"/>
              </a:spcAft>
              <a:buFont typeface="Wingdings" pitchFamily="2" charset="2"/>
              <a:buNone/>
              <a:defRPr sz="1400" kern="1200">
                <a:solidFill>
                  <a:schemeClr val="tx1"/>
                </a:solidFill>
                <a:latin typeface="+mn-lt"/>
                <a:ea typeface="+mn-ea"/>
                <a:cs typeface="+mn-cs"/>
              </a:defRPr>
            </a:lvl2pPr>
            <a:lvl3pPr marL="914400" indent="0" algn="l" defTabSz="914400" rtl="0" eaLnBrk="1" latinLnBrk="0" hangingPunct="1">
              <a:lnSpc>
                <a:spcPct val="100000"/>
              </a:lnSpc>
              <a:spcBef>
                <a:spcPts val="0"/>
              </a:spcBef>
              <a:spcAft>
                <a:spcPts val="1200"/>
              </a:spcAft>
              <a:buFont typeface="Wingdings" pitchFamily="2" charset="2"/>
              <a:buNone/>
              <a:defRPr sz="1200" kern="1200">
                <a:solidFill>
                  <a:schemeClr val="tx1"/>
                </a:solidFill>
                <a:latin typeface="+mn-lt"/>
                <a:ea typeface="+mn-ea"/>
                <a:cs typeface="+mn-cs"/>
              </a:defRPr>
            </a:lvl3pPr>
            <a:lvl4pPr marL="1371600" indent="0" algn="l" defTabSz="914400" rtl="0" eaLnBrk="1" latinLnBrk="0" hangingPunct="1">
              <a:lnSpc>
                <a:spcPct val="100000"/>
              </a:lnSpc>
              <a:spcBef>
                <a:spcPts val="0"/>
              </a:spcBef>
              <a:spcAft>
                <a:spcPts val="1200"/>
              </a:spcAft>
              <a:buFont typeface="Wingdings" pitchFamily="2" charset="2"/>
              <a:buNone/>
              <a:defRPr sz="1000" kern="1200">
                <a:solidFill>
                  <a:schemeClr val="tx1"/>
                </a:solidFill>
                <a:latin typeface="+mn-lt"/>
                <a:ea typeface="+mn-ea"/>
                <a:cs typeface="+mn-cs"/>
              </a:defRPr>
            </a:lvl4pPr>
            <a:lvl5pPr marL="1828800" indent="0" algn="l" defTabSz="914400" rtl="0" eaLnBrk="1" latinLnBrk="0" hangingPunct="1">
              <a:lnSpc>
                <a:spcPct val="100000"/>
              </a:lnSpc>
              <a:spcBef>
                <a:spcPts val="0"/>
              </a:spcBef>
              <a:spcAft>
                <a:spcPts val="1200"/>
              </a:spcAft>
              <a:buFont typeface="Wingdings" pitchFamily="2" charset="2"/>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214884" marR="0" lvl="0" indent="0" algn="l" defTabSz="914400" rtl="0" eaLnBrk="1" fontAlgn="auto" latinLnBrk="0" hangingPunct="1">
              <a:lnSpc>
                <a:spcPct val="100000"/>
              </a:lnSpc>
              <a:spcBef>
                <a:spcPts val="0"/>
              </a:spcBef>
              <a:spcAft>
                <a:spcPts val="0"/>
              </a:spcAft>
              <a:buClrTx/>
              <a:buSzTx/>
              <a:buFont typeface="Wingdings" pitchFamily="2" charset="2"/>
              <a:buNone/>
              <a:tabLst/>
              <a:defRPr/>
            </a:pPr>
            <a:r>
              <a:rPr kumimoji="0" lang="en-US" sz="1600" b="0" i="0" u="none" strike="noStrike" kern="1200" cap="none" spc="0" normalizeH="0" baseline="0" noProof="0">
                <a:ln>
                  <a:noFill/>
                </a:ln>
                <a:solidFill>
                  <a:srgbClr val="5C5AD4"/>
                </a:solidFill>
                <a:effectLst/>
                <a:uLnTx/>
                <a:uFillTx/>
                <a:latin typeface="Segoe Sans Display Semibold"/>
                <a:ea typeface="+mn-ea"/>
                <a:cs typeface="+mn-cs"/>
              </a:rPr>
              <a:t>Announcements</a:t>
            </a:r>
          </a:p>
        </p:txBody>
      </p:sp>
      <p:sp>
        <p:nvSpPr>
          <p:cNvPr id="19" name="Text Placeholder 24">
            <a:extLst>
              <a:ext uri="{FF2B5EF4-FFF2-40B4-BE49-F238E27FC236}">
                <a16:creationId xmlns:a16="http://schemas.microsoft.com/office/drawing/2014/main" id="{0D7A1086-E0FC-BD29-0F40-3DED654E5DF7}"/>
              </a:ext>
            </a:extLst>
          </p:cNvPr>
          <p:cNvSpPr txBox="1">
            <a:spLocks/>
          </p:cNvSpPr>
          <p:nvPr/>
        </p:nvSpPr>
        <p:spPr>
          <a:xfrm>
            <a:off x="8572739" y="2928582"/>
            <a:ext cx="2869950" cy="1015663"/>
          </a:xfrm>
          <a:prstGeom prst="rect">
            <a:avLst/>
          </a:prstGeom>
        </p:spPr>
        <p:txBody>
          <a:bodyPr vert="horz" wrap="square" lIns="0" tIns="0" rIns="0" bIns="0" rtlCol="0">
            <a:spAutoFit/>
          </a:bodyPr>
          <a:lstStyle>
            <a:lvl1pPr marL="0" indent="0" algn="l" defTabSz="914400" rtl="0" eaLnBrk="1" latinLnBrk="0" hangingPunct="1">
              <a:lnSpc>
                <a:spcPct val="100000"/>
              </a:lnSpc>
              <a:spcBef>
                <a:spcPts val="0"/>
              </a:spcBef>
              <a:spcAft>
                <a:spcPts val="1200"/>
              </a:spcAft>
              <a:buFont typeface="Wingdings" pitchFamily="2" charset="2"/>
              <a:buNone/>
              <a:defRPr sz="1400" kern="1200">
                <a:solidFill>
                  <a:schemeClr val="tx1"/>
                </a:solidFill>
                <a:latin typeface="+mn-lt"/>
                <a:ea typeface="+mn-ea"/>
                <a:cs typeface="+mn-cs"/>
              </a:defRPr>
            </a:lvl1pPr>
            <a:lvl2pPr marL="457200" indent="0" algn="l" defTabSz="914400" rtl="0" eaLnBrk="1" latinLnBrk="0" hangingPunct="1">
              <a:lnSpc>
                <a:spcPct val="100000"/>
              </a:lnSpc>
              <a:spcBef>
                <a:spcPts val="0"/>
              </a:spcBef>
              <a:spcAft>
                <a:spcPts val="1200"/>
              </a:spcAft>
              <a:buFont typeface="Wingdings" pitchFamily="2" charset="2"/>
              <a:buNone/>
              <a:defRPr sz="1400" kern="1200">
                <a:solidFill>
                  <a:schemeClr val="tx1"/>
                </a:solidFill>
                <a:latin typeface="+mn-lt"/>
                <a:ea typeface="+mn-ea"/>
                <a:cs typeface="+mn-cs"/>
              </a:defRPr>
            </a:lvl2pPr>
            <a:lvl3pPr marL="914400" indent="0" algn="l" defTabSz="914400" rtl="0" eaLnBrk="1" latinLnBrk="0" hangingPunct="1">
              <a:lnSpc>
                <a:spcPct val="100000"/>
              </a:lnSpc>
              <a:spcBef>
                <a:spcPts val="0"/>
              </a:spcBef>
              <a:spcAft>
                <a:spcPts val="1200"/>
              </a:spcAft>
              <a:buFont typeface="Wingdings" pitchFamily="2" charset="2"/>
              <a:buNone/>
              <a:defRPr sz="1200" kern="1200">
                <a:solidFill>
                  <a:schemeClr val="tx1"/>
                </a:solidFill>
                <a:latin typeface="+mn-lt"/>
                <a:ea typeface="+mn-ea"/>
                <a:cs typeface="+mn-cs"/>
              </a:defRPr>
            </a:lvl3pPr>
            <a:lvl4pPr marL="1371600" indent="0" algn="l" defTabSz="914400" rtl="0" eaLnBrk="1" latinLnBrk="0" hangingPunct="1">
              <a:lnSpc>
                <a:spcPct val="100000"/>
              </a:lnSpc>
              <a:spcBef>
                <a:spcPts val="0"/>
              </a:spcBef>
              <a:spcAft>
                <a:spcPts val="1200"/>
              </a:spcAft>
              <a:buFont typeface="Wingdings" pitchFamily="2" charset="2"/>
              <a:buNone/>
              <a:defRPr sz="1000" kern="1200">
                <a:solidFill>
                  <a:schemeClr val="tx1"/>
                </a:solidFill>
                <a:latin typeface="+mn-lt"/>
                <a:ea typeface="+mn-ea"/>
                <a:cs typeface="+mn-cs"/>
              </a:defRPr>
            </a:lvl4pPr>
            <a:lvl5pPr marL="1828800" indent="0" algn="l" defTabSz="914400" rtl="0" eaLnBrk="1" latinLnBrk="0" hangingPunct="1">
              <a:lnSpc>
                <a:spcPct val="100000"/>
              </a:lnSpc>
              <a:spcBef>
                <a:spcPts val="0"/>
              </a:spcBef>
              <a:spcAft>
                <a:spcPts val="1200"/>
              </a:spcAft>
              <a:buFont typeface="Wingdings" pitchFamily="2" charset="2"/>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214884" marR="0" lvl="0" indent="0" algn="l" defTabSz="914400" rtl="0" eaLnBrk="1" fontAlgn="auto" latinLnBrk="0" hangingPunct="1">
              <a:lnSpc>
                <a:spcPct val="100000"/>
              </a:lnSpc>
              <a:spcBef>
                <a:spcPts val="0"/>
              </a:spcBef>
              <a:spcAft>
                <a:spcPts val="0"/>
              </a:spcAft>
              <a:buClrTx/>
              <a:buSzTx/>
              <a:buFont typeface="Wingdings" pitchFamily="2" charset="2"/>
              <a:buNone/>
              <a:tabLst/>
              <a:defRPr/>
            </a:pPr>
            <a:r>
              <a:rPr kumimoji="0" lang="en-US" sz="1100" b="0" i="0" u="none" strike="noStrike" kern="1200" cap="none" spc="0" normalizeH="0" baseline="0" noProof="0">
                <a:ln>
                  <a:noFill/>
                </a:ln>
                <a:solidFill>
                  <a:srgbClr val="000000"/>
                </a:solidFill>
                <a:effectLst/>
                <a:uLnTx/>
                <a:uFillTx/>
                <a:latin typeface="Segoe Sans Display"/>
                <a:ea typeface="+mn-ea"/>
                <a:cs typeface="Segoe UI Light" panose="020B0502040204020203" pitchFamily="34" charset="0"/>
              </a:rPr>
              <a:t>Access to </a:t>
            </a:r>
            <a:r>
              <a:rPr kumimoji="0" lang="en-US" sz="1100" b="1" i="0" u="none" strike="noStrike" kern="1200" cap="none" spc="0" normalizeH="0" baseline="0" noProof="0">
                <a:ln>
                  <a:noFill/>
                </a:ln>
                <a:solidFill>
                  <a:srgbClr val="000000"/>
                </a:solidFill>
                <a:effectLst/>
                <a:uLnTx/>
                <a:uFillTx/>
                <a:latin typeface="Segoe Sans Display"/>
                <a:ea typeface="+mn-ea"/>
                <a:cs typeface="Segoe UI Light" panose="020B0502040204020203" pitchFamily="34" charset="0"/>
              </a:rPr>
              <a:t>corporate and local announcements </a:t>
            </a:r>
            <a:r>
              <a:rPr kumimoji="0" lang="en-US" sz="1100" b="0" i="0" u="none" strike="noStrike" kern="1200" cap="none" spc="0" normalizeH="0" baseline="0" noProof="0">
                <a:ln>
                  <a:noFill/>
                </a:ln>
                <a:solidFill>
                  <a:srgbClr val="000000"/>
                </a:solidFill>
                <a:effectLst/>
                <a:uLnTx/>
                <a:uFillTx/>
                <a:latin typeface="Segoe Sans Display"/>
                <a:ea typeface="+mn-ea"/>
                <a:cs typeface="Segoe UI Light" panose="020B0502040204020203" pitchFamily="34" charset="0"/>
              </a:rPr>
              <a:t>in one location. Use </a:t>
            </a:r>
            <a:r>
              <a:rPr kumimoji="0" lang="en-US" sz="1100" b="1" i="0" u="none" strike="noStrike" kern="1200" cap="none" spc="0" normalizeH="0" baseline="0" noProof="0">
                <a:ln>
                  <a:noFill/>
                </a:ln>
                <a:solidFill>
                  <a:srgbClr val="000000"/>
                </a:solidFill>
                <a:effectLst/>
                <a:uLnTx/>
                <a:uFillTx/>
                <a:latin typeface="Segoe Sans Display"/>
                <a:ea typeface="+mn-ea"/>
                <a:cs typeface="Segoe UI Light" panose="020B0502040204020203" pitchFamily="34" charset="0"/>
              </a:rPr>
              <a:t>targeting</a:t>
            </a:r>
            <a:r>
              <a:rPr kumimoji="0" lang="en-US" sz="1100" b="1" i="0" u="none" strike="noStrike" kern="1200" cap="none" spc="0" normalizeH="0" noProof="0">
                <a:ln>
                  <a:noFill/>
                </a:ln>
                <a:solidFill>
                  <a:srgbClr val="000000"/>
                </a:solidFill>
                <a:effectLst/>
                <a:uLnTx/>
                <a:uFillTx/>
                <a:latin typeface="Segoe Sans Display"/>
                <a:ea typeface="+mn-ea"/>
                <a:cs typeface="Segoe UI Light" panose="020B0502040204020203" pitchFamily="34" charset="0"/>
              </a:rPr>
              <a:t> to display relevant messages</a:t>
            </a:r>
            <a:r>
              <a:rPr kumimoji="0" lang="en-US" sz="1100" b="0" i="0" u="none" strike="noStrike" kern="1200" cap="none" spc="0" normalizeH="0" noProof="0">
                <a:ln>
                  <a:noFill/>
                </a:ln>
                <a:solidFill>
                  <a:srgbClr val="000000"/>
                </a:solidFill>
                <a:effectLst/>
                <a:uLnTx/>
                <a:uFillTx/>
                <a:latin typeface="Segoe Sans Display"/>
                <a:ea typeface="+mn-ea"/>
                <a:cs typeface="Segoe UI Light" panose="020B0502040204020203" pitchFamily="34" charset="0"/>
              </a:rPr>
              <a:t> to the right people.</a:t>
            </a:r>
          </a:p>
          <a:p>
            <a:pPr marL="214884" marR="0" lvl="0" indent="0" algn="l" defTabSz="914400" rtl="0" eaLnBrk="1" fontAlgn="auto" latinLnBrk="0" hangingPunct="1">
              <a:lnSpc>
                <a:spcPct val="100000"/>
              </a:lnSpc>
              <a:spcBef>
                <a:spcPts val="0"/>
              </a:spcBef>
              <a:spcAft>
                <a:spcPts val="0"/>
              </a:spcAft>
              <a:buClrTx/>
              <a:buSzTx/>
              <a:buFont typeface="Wingdings" pitchFamily="2" charset="2"/>
              <a:buNone/>
              <a:tabLst/>
              <a:defRPr/>
            </a:pPr>
            <a:endParaRPr lang="en-US" sz="1100" i="1" noProof="0">
              <a:solidFill>
                <a:srgbClr val="000000"/>
              </a:solidFill>
              <a:latin typeface="Segoe Sans Display"/>
              <a:cs typeface="Segoe UI Light" panose="020B0502040204020203" pitchFamily="34" charset="0"/>
            </a:endParaRPr>
          </a:p>
          <a:p>
            <a:pPr marL="214884" marR="0" lvl="0" indent="0" algn="l" defTabSz="914400" rtl="0" eaLnBrk="1" fontAlgn="auto" latinLnBrk="0" hangingPunct="1">
              <a:lnSpc>
                <a:spcPct val="100000"/>
              </a:lnSpc>
              <a:spcBef>
                <a:spcPts val="0"/>
              </a:spcBef>
              <a:spcAft>
                <a:spcPts val="0"/>
              </a:spcAft>
              <a:buClrTx/>
              <a:buSzTx/>
              <a:buFont typeface="Wingdings" pitchFamily="2" charset="2"/>
              <a:buNone/>
              <a:tabLst/>
              <a:defRPr/>
            </a:pPr>
            <a:r>
              <a:rPr lang="en-US" sz="1100" i="1" noProof="0">
                <a:solidFill>
                  <a:srgbClr val="000000"/>
                </a:solidFill>
                <a:latin typeface="Segoe Sans Display"/>
                <a:cs typeface="Segoe UI Light" panose="020B0502040204020203" pitchFamily="34" charset="0"/>
              </a:rPr>
              <a:t>Note</a:t>
            </a:r>
            <a:r>
              <a:rPr lang="en-US" sz="1100" noProof="0">
                <a:solidFill>
                  <a:srgbClr val="000000"/>
                </a:solidFill>
                <a:latin typeface="Segoe Sans Display"/>
                <a:cs typeface="Segoe UI Light" panose="020B0502040204020203" pitchFamily="34" charset="0"/>
              </a:rPr>
              <a:t>: additional licensing required.</a:t>
            </a:r>
            <a:endParaRPr kumimoji="0" lang="en-US" sz="1100" b="0" i="0" u="none" strike="noStrike" kern="1200" cap="none" spc="0" normalizeH="0" baseline="0" noProof="0">
              <a:ln>
                <a:noFill/>
              </a:ln>
              <a:solidFill>
                <a:srgbClr val="000000"/>
              </a:solidFill>
              <a:effectLst/>
              <a:uLnTx/>
              <a:uFillTx/>
              <a:latin typeface="Segoe Sans Display"/>
              <a:ea typeface="+mn-ea"/>
              <a:cs typeface="Segoe UI Light" panose="020B0502040204020203" pitchFamily="34" charset="0"/>
            </a:endParaRPr>
          </a:p>
        </p:txBody>
      </p:sp>
      <p:sp>
        <p:nvSpPr>
          <p:cNvPr id="32" name="Text Placeholder 24">
            <a:extLst>
              <a:ext uri="{FF2B5EF4-FFF2-40B4-BE49-F238E27FC236}">
                <a16:creationId xmlns:a16="http://schemas.microsoft.com/office/drawing/2014/main" id="{3373B714-7834-120A-985D-6240CC80B62C}"/>
              </a:ext>
            </a:extLst>
          </p:cNvPr>
          <p:cNvSpPr txBox="1">
            <a:spLocks/>
          </p:cNvSpPr>
          <p:nvPr/>
        </p:nvSpPr>
        <p:spPr>
          <a:xfrm>
            <a:off x="8492564" y="4129653"/>
            <a:ext cx="3030298" cy="246221"/>
          </a:xfrm>
          <a:prstGeom prst="rect">
            <a:avLst/>
          </a:prstGeom>
        </p:spPr>
        <p:txBody>
          <a:bodyPr vert="horz" wrap="square" lIns="0" tIns="0" rIns="0" bIns="0" rtlCol="0">
            <a:spAutoFit/>
          </a:bodyPr>
          <a:lstStyle>
            <a:lvl1pPr marL="0" indent="0" algn="l" defTabSz="914400" rtl="0" eaLnBrk="1" latinLnBrk="0" hangingPunct="1">
              <a:lnSpc>
                <a:spcPct val="100000"/>
              </a:lnSpc>
              <a:spcBef>
                <a:spcPts val="0"/>
              </a:spcBef>
              <a:spcAft>
                <a:spcPts val="1200"/>
              </a:spcAft>
              <a:buFont typeface="Wingdings" pitchFamily="2" charset="2"/>
              <a:buNone/>
              <a:defRPr sz="1400" kern="1200">
                <a:solidFill>
                  <a:schemeClr val="tx1"/>
                </a:solidFill>
                <a:latin typeface="+mn-lt"/>
                <a:ea typeface="+mn-ea"/>
                <a:cs typeface="+mn-cs"/>
              </a:defRPr>
            </a:lvl1pPr>
            <a:lvl2pPr marL="457200" indent="0" algn="l" defTabSz="914400" rtl="0" eaLnBrk="1" latinLnBrk="0" hangingPunct="1">
              <a:lnSpc>
                <a:spcPct val="100000"/>
              </a:lnSpc>
              <a:spcBef>
                <a:spcPts val="0"/>
              </a:spcBef>
              <a:spcAft>
                <a:spcPts val="1200"/>
              </a:spcAft>
              <a:buFont typeface="Wingdings" pitchFamily="2" charset="2"/>
              <a:buNone/>
              <a:defRPr sz="1400" kern="1200">
                <a:solidFill>
                  <a:schemeClr val="tx1"/>
                </a:solidFill>
                <a:latin typeface="+mn-lt"/>
                <a:ea typeface="+mn-ea"/>
                <a:cs typeface="+mn-cs"/>
              </a:defRPr>
            </a:lvl2pPr>
            <a:lvl3pPr marL="914400" indent="0" algn="l" defTabSz="914400" rtl="0" eaLnBrk="1" latinLnBrk="0" hangingPunct="1">
              <a:lnSpc>
                <a:spcPct val="100000"/>
              </a:lnSpc>
              <a:spcBef>
                <a:spcPts val="0"/>
              </a:spcBef>
              <a:spcAft>
                <a:spcPts val="1200"/>
              </a:spcAft>
              <a:buFont typeface="Wingdings" pitchFamily="2" charset="2"/>
              <a:buNone/>
              <a:defRPr sz="1200" kern="1200">
                <a:solidFill>
                  <a:schemeClr val="tx1"/>
                </a:solidFill>
                <a:latin typeface="+mn-lt"/>
                <a:ea typeface="+mn-ea"/>
                <a:cs typeface="+mn-cs"/>
              </a:defRPr>
            </a:lvl3pPr>
            <a:lvl4pPr marL="1371600" indent="0" algn="l" defTabSz="914400" rtl="0" eaLnBrk="1" latinLnBrk="0" hangingPunct="1">
              <a:lnSpc>
                <a:spcPct val="100000"/>
              </a:lnSpc>
              <a:spcBef>
                <a:spcPts val="0"/>
              </a:spcBef>
              <a:spcAft>
                <a:spcPts val="1200"/>
              </a:spcAft>
              <a:buFont typeface="Wingdings" pitchFamily="2" charset="2"/>
              <a:buNone/>
              <a:defRPr sz="1000" kern="1200">
                <a:solidFill>
                  <a:schemeClr val="tx1"/>
                </a:solidFill>
                <a:latin typeface="+mn-lt"/>
                <a:ea typeface="+mn-ea"/>
                <a:cs typeface="+mn-cs"/>
              </a:defRPr>
            </a:lvl4pPr>
            <a:lvl5pPr marL="1828800" indent="0" algn="l" defTabSz="914400" rtl="0" eaLnBrk="1" latinLnBrk="0" hangingPunct="1">
              <a:lnSpc>
                <a:spcPct val="100000"/>
              </a:lnSpc>
              <a:spcBef>
                <a:spcPts val="0"/>
              </a:spcBef>
              <a:spcAft>
                <a:spcPts val="1200"/>
              </a:spcAft>
              <a:buFont typeface="Wingdings" pitchFamily="2" charset="2"/>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214884" marR="0" lvl="0" indent="0" algn="l" defTabSz="914400" rtl="0" eaLnBrk="1" fontAlgn="auto" latinLnBrk="0" hangingPunct="1">
              <a:lnSpc>
                <a:spcPct val="100000"/>
              </a:lnSpc>
              <a:spcBef>
                <a:spcPts val="0"/>
              </a:spcBef>
              <a:spcAft>
                <a:spcPts val="0"/>
              </a:spcAft>
              <a:buClrTx/>
              <a:buSzTx/>
              <a:buFont typeface="Wingdings" pitchFamily="2" charset="2"/>
              <a:buNone/>
              <a:tabLst/>
              <a:defRPr/>
            </a:pPr>
            <a:r>
              <a:rPr kumimoji="0" lang="en-US" sz="1600" b="0" i="0" u="none" strike="noStrike" kern="1200" cap="none" spc="0" normalizeH="0" baseline="0" noProof="0">
                <a:ln>
                  <a:noFill/>
                </a:ln>
                <a:solidFill>
                  <a:srgbClr val="5C5AD4"/>
                </a:solidFill>
                <a:effectLst/>
                <a:uLnTx/>
                <a:uFillTx/>
                <a:latin typeface="Segoe Sans Display Semibold"/>
                <a:ea typeface="+mn-ea"/>
                <a:cs typeface="+mn-cs"/>
              </a:rPr>
              <a:t>Actionable workflow cards</a:t>
            </a:r>
          </a:p>
        </p:txBody>
      </p:sp>
      <p:sp>
        <p:nvSpPr>
          <p:cNvPr id="33" name="Text Placeholder 24">
            <a:extLst>
              <a:ext uri="{FF2B5EF4-FFF2-40B4-BE49-F238E27FC236}">
                <a16:creationId xmlns:a16="http://schemas.microsoft.com/office/drawing/2014/main" id="{F411BABF-D938-6E6C-8C0E-B2E717BC00B2}"/>
              </a:ext>
            </a:extLst>
          </p:cNvPr>
          <p:cNvSpPr txBox="1">
            <a:spLocks/>
          </p:cNvSpPr>
          <p:nvPr/>
        </p:nvSpPr>
        <p:spPr>
          <a:xfrm>
            <a:off x="8572737" y="4416007"/>
            <a:ext cx="3087285" cy="677108"/>
          </a:xfrm>
          <a:prstGeom prst="rect">
            <a:avLst/>
          </a:prstGeom>
        </p:spPr>
        <p:txBody>
          <a:bodyPr vert="horz" wrap="square" lIns="0" tIns="0" rIns="0" bIns="0" rtlCol="0">
            <a:spAutoFit/>
          </a:bodyPr>
          <a:lstStyle>
            <a:lvl1pPr marL="0" indent="0" algn="l" defTabSz="914400" rtl="0" eaLnBrk="1" latinLnBrk="0" hangingPunct="1">
              <a:lnSpc>
                <a:spcPct val="100000"/>
              </a:lnSpc>
              <a:spcBef>
                <a:spcPts val="0"/>
              </a:spcBef>
              <a:spcAft>
                <a:spcPts val="1200"/>
              </a:spcAft>
              <a:buFont typeface="Wingdings" pitchFamily="2" charset="2"/>
              <a:buNone/>
              <a:defRPr sz="1400" kern="1200">
                <a:solidFill>
                  <a:schemeClr val="tx1"/>
                </a:solidFill>
                <a:latin typeface="+mn-lt"/>
                <a:ea typeface="+mn-ea"/>
                <a:cs typeface="+mn-cs"/>
              </a:defRPr>
            </a:lvl1pPr>
            <a:lvl2pPr marL="457200" indent="0" algn="l" defTabSz="914400" rtl="0" eaLnBrk="1" latinLnBrk="0" hangingPunct="1">
              <a:lnSpc>
                <a:spcPct val="100000"/>
              </a:lnSpc>
              <a:spcBef>
                <a:spcPts val="0"/>
              </a:spcBef>
              <a:spcAft>
                <a:spcPts val="1200"/>
              </a:spcAft>
              <a:buFont typeface="Wingdings" pitchFamily="2" charset="2"/>
              <a:buNone/>
              <a:defRPr sz="1400" kern="1200">
                <a:solidFill>
                  <a:schemeClr val="tx1"/>
                </a:solidFill>
                <a:latin typeface="+mn-lt"/>
                <a:ea typeface="+mn-ea"/>
                <a:cs typeface="+mn-cs"/>
              </a:defRPr>
            </a:lvl2pPr>
            <a:lvl3pPr marL="914400" indent="0" algn="l" defTabSz="914400" rtl="0" eaLnBrk="1" latinLnBrk="0" hangingPunct="1">
              <a:lnSpc>
                <a:spcPct val="100000"/>
              </a:lnSpc>
              <a:spcBef>
                <a:spcPts val="0"/>
              </a:spcBef>
              <a:spcAft>
                <a:spcPts val="1200"/>
              </a:spcAft>
              <a:buFont typeface="Wingdings" pitchFamily="2" charset="2"/>
              <a:buNone/>
              <a:defRPr sz="1200" kern="1200">
                <a:solidFill>
                  <a:schemeClr val="tx1"/>
                </a:solidFill>
                <a:latin typeface="+mn-lt"/>
                <a:ea typeface="+mn-ea"/>
                <a:cs typeface="+mn-cs"/>
              </a:defRPr>
            </a:lvl3pPr>
            <a:lvl4pPr marL="1371600" indent="0" algn="l" defTabSz="914400" rtl="0" eaLnBrk="1" latinLnBrk="0" hangingPunct="1">
              <a:lnSpc>
                <a:spcPct val="100000"/>
              </a:lnSpc>
              <a:spcBef>
                <a:spcPts val="0"/>
              </a:spcBef>
              <a:spcAft>
                <a:spcPts val="1200"/>
              </a:spcAft>
              <a:buFont typeface="Wingdings" pitchFamily="2" charset="2"/>
              <a:buNone/>
              <a:defRPr sz="1000" kern="1200">
                <a:solidFill>
                  <a:schemeClr val="tx1"/>
                </a:solidFill>
                <a:latin typeface="+mn-lt"/>
                <a:ea typeface="+mn-ea"/>
                <a:cs typeface="+mn-cs"/>
              </a:defRPr>
            </a:lvl4pPr>
            <a:lvl5pPr marL="1828800" indent="0" algn="l" defTabSz="914400" rtl="0" eaLnBrk="1" latinLnBrk="0" hangingPunct="1">
              <a:lnSpc>
                <a:spcPct val="100000"/>
              </a:lnSpc>
              <a:spcBef>
                <a:spcPts val="0"/>
              </a:spcBef>
              <a:spcAft>
                <a:spcPts val="1200"/>
              </a:spcAft>
              <a:buFont typeface="Wingdings" pitchFamily="2" charset="2"/>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214884" marR="0" lvl="0" indent="0" algn="l" defTabSz="914400" rtl="0" eaLnBrk="1" fontAlgn="auto" latinLnBrk="0" hangingPunct="1">
              <a:lnSpc>
                <a:spcPct val="100000"/>
              </a:lnSpc>
              <a:spcBef>
                <a:spcPts val="0"/>
              </a:spcBef>
              <a:spcAft>
                <a:spcPts val="0"/>
              </a:spcAft>
              <a:buClrTx/>
              <a:buSzTx/>
              <a:buFont typeface="Wingdings" pitchFamily="2" charset="2"/>
              <a:buNone/>
              <a:tabLst/>
              <a:defRPr/>
            </a:pPr>
            <a:r>
              <a:rPr lang="en-US" sz="1100">
                <a:solidFill>
                  <a:srgbClr val="000000"/>
                </a:solidFill>
                <a:latin typeface="Segoe Sans Display"/>
                <a:cs typeface="Segoe UI Light" panose="020B0502040204020203" pitchFamily="34" charset="0"/>
              </a:rPr>
              <a:t>Keep or replace the default apps. </a:t>
            </a:r>
            <a:r>
              <a:rPr kumimoji="0" lang="en-US" sz="1100" b="1" i="0" u="none" strike="noStrike" kern="1200" cap="none" spc="0" normalizeH="0" baseline="0" noProof="0">
                <a:ln>
                  <a:noFill/>
                </a:ln>
                <a:solidFill>
                  <a:srgbClr val="000000"/>
                </a:solidFill>
                <a:effectLst/>
                <a:uLnTx/>
                <a:uFillTx/>
                <a:latin typeface="Segoe Sans Display"/>
                <a:ea typeface="+mn-ea"/>
                <a:cs typeface="Segoe UI Light" panose="020B0502040204020203" pitchFamily="34" charset="0"/>
              </a:rPr>
              <a:t>Add other 1P, 3P, or LOB cards. </a:t>
            </a:r>
            <a:r>
              <a:rPr kumimoji="0" lang="en-US" sz="1100" i="0" u="none" strike="noStrike" kern="1200" cap="none" spc="0" normalizeH="0" baseline="0" noProof="0">
                <a:ln>
                  <a:noFill/>
                </a:ln>
                <a:solidFill>
                  <a:srgbClr val="000000"/>
                </a:solidFill>
                <a:effectLst/>
                <a:uLnTx/>
                <a:uFillTx/>
                <a:latin typeface="Segoe Sans Display"/>
                <a:ea typeface="+mn-ea"/>
                <a:cs typeface="Segoe UI Light" panose="020B0502040204020203" pitchFamily="34" charset="0"/>
              </a:rPr>
              <a:t>Use </a:t>
            </a:r>
            <a:r>
              <a:rPr kumimoji="0" lang="en-US" sz="1100" b="1" i="0" u="none" strike="noStrike" kern="1200" cap="none" spc="0" normalizeH="0" baseline="0" noProof="0">
                <a:ln>
                  <a:noFill/>
                </a:ln>
                <a:solidFill>
                  <a:srgbClr val="000000"/>
                </a:solidFill>
                <a:effectLst/>
                <a:uLnTx/>
                <a:uFillTx/>
                <a:latin typeface="Segoe Sans Display"/>
                <a:ea typeface="+mn-ea"/>
                <a:cs typeface="Segoe UI Light" panose="020B0502040204020203" pitchFamily="34" charset="0"/>
              </a:rPr>
              <a:t>targeting to display</a:t>
            </a:r>
            <a:r>
              <a:rPr kumimoji="0" lang="en-US" sz="1100" b="1" i="0" u="none" strike="noStrike" kern="1200" cap="none" spc="0" normalizeH="0" noProof="0">
                <a:ln>
                  <a:noFill/>
                </a:ln>
                <a:solidFill>
                  <a:srgbClr val="000000"/>
                </a:solidFill>
                <a:effectLst/>
                <a:uLnTx/>
                <a:uFillTx/>
                <a:latin typeface="Segoe Sans Display"/>
                <a:ea typeface="+mn-ea"/>
                <a:cs typeface="Segoe UI Light" panose="020B0502040204020203" pitchFamily="34" charset="0"/>
              </a:rPr>
              <a:t> relevant resources </a:t>
            </a:r>
            <a:r>
              <a:rPr kumimoji="0" lang="en-US" sz="1100" i="0" u="none" strike="noStrike" kern="1200" cap="none" spc="0" normalizeH="0" noProof="0">
                <a:ln>
                  <a:noFill/>
                </a:ln>
                <a:solidFill>
                  <a:srgbClr val="000000"/>
                </a:solidFill>
                <a:effectLst/>
                <a:uLnTx/>
                <a:uFillTx/>
                <a:latin typeface="Segoe Sans Display"/>
                <a:ea typeface="+mn-ea"/>
                <a:cs typeface="Segoe UI Light" panose="020B0502040204020203" pitchFamily="34" charset="0"/>
              </a:rPr>
              <a:t>to the right people.</a:t>
            </a:r>
            <a:endParaRPr kumimoji="0" lang="en-US" sz="1100" i="0" u="none" strike="noStrike" kern="1200" cap="none" spc="0" normalizeH="0" baseline="0" noProof="0">
              <a:ln>
                <a:noFill/>
              </a:ln>
              <a:solidFill>
                <a:srgbClr val="000000"/>
              </a:solidFill>
              <a:effectLst/>
              <a:uLnTx/>
              <a:uFillTx/>
              <a:latin typeface="Segoe Sans Display"/>
              <a:ea typeface="+mn-ea"/>
              <a:cs typeface="Segoe UI Light" panose="020B0502040204020203" pitchFamily="34" charset="0"/>
            </a:endParaRPr>
          </a:p>
        </p:txBody>
      </p:sp>
      <p:sp>
        <p:nvSpPr>
          <p:cNvPr id="14" name="Text Placeholder 24">
            <a:extLst>
              <a:ext uri="{FF2B5EF4-FFF2-40B4-BE49-F238E27FC236}">
                <a16:creationId xmlns:a16="http://schemas.microsoft.com/office/drawing/2014/main" id="{55D37478-ACC5-CF64-0166-8B903DA447A3}"/>
              </a:ext>
            </a:extLst>
          </p:cNvPr>
          <p:cNvSpPr txBox="1">
            <a:spLocks/>
          </p:cNvSpPr>
          <p:nvPr/>
        </p:nvSpPr>
        <p:spPr>
          <a:xfrm>
            <a:off x="8572739" y="5285542"/>
            <a:ext cx="3030298" cy="246221"/>
          </a:xfrm>
          <a:prstGeom prst="rect">
            <a:avLst/>
          </a:prstGeom>
        </p:spPr>
        <p:txBody>
          <a:bodyPr vert="horz" wrap="square" lIns="0" tIns="0" rIns="0" bIns="0" rtlCol="0">
            <a:spAutoFit/>
          </a:bodyPr>
          <a:lstStyle>
            <a:lvl1pPr marL="0" indent="0" algn="l" defTabSz="914400" rtl="0" eaLnBrk="1" latinLnBrk="0" hangingPunct="1">
              <a:lnSpc>
                <a:spcPct val="100000"/>
              </a:lnSpc>
              <a:spcBef>
                <a:spcPts val="0"/>
              </a:spcBef>
              <a:spcAft>
                <a:spcPts val="1200"/>
              </a:spcAft>
              <a:buFont typeface="Wingdings" pitchFamily="2" charset="2"/>
              <a:buNone/>
              <a:defRPr sz="1400" kern="1200">
                <a:solidFill>
                  <a:schemeClr val="tx1"/>
                </a:solidFill>
                <a:latin typeface="+mn-lt"/>
                <a:ea typeface="+mn-ea"/>
                <a:cs typeface="+mn-cs"/>
              </a:defRPr>
            </a:lvl1pPr>
            <a:lvl2pPr marL="457200" indent="0" algn="l" defTabSz="914400" rtl="0" eaLnBrk="1" latinLnBrk="0" hangingPunct="1">
              <a:lnSpc>
                <a:spcPct val="100000"/>
              </a:lnSpc>
              <a:spcBef>
                <a:spcPts val="0"/>
              </a:spcBef>
              <a:spcAft>
                <a:spcPts val="1200"/>
              </a:spcAft>
              <a:buFont typeface="Wingdings" pitchFamily="2" charset="2"/>
              <a:buNone/>
              <a:defRPr sz="1400" kern="1200">
                <a:solidFill>
                  <a:schemeClr val="tx1"/>
                </a:solidFill>
                <a:latin typeface="+mn-lt"/>
                <a:ea typeface="+mn-ea"/>
                <a:cs typeface="+mn-cs"/>
              </a:defRPr>
            </a:lvl2pPr>
            <a:lvl3pPr marL="914400" indent="0" algn="l" defTabSz="914400" rtl="0" eaLnBrk="1" latinLnBrk="0" hangingPunct="1">
              <a:lnSpc>
                <a:spcPct val="100000"/>
              </a:lnSpc>
              <a:spcBef>
                <a:spcPts val="0"/>
              </a:spcBef>
              <a:spcAft>
                <a:spcPts val="1200"/>
              </a:spcAft>
              <a:buFont typeface="Wingdings" pitchFamily="2" charset="2"/>
              <a:buNone/>
              <a:defRPr sz="1200" kern="1200">
                <a:solidFill>
                  <a:schemeClr val="tx1"/>
                </a:solidFill>
                <a:latin typeface="+mn-lt"/>
                <a:ea typeface="+mn-ea"/>
                <a:cs typeface="+mn-cs"/>
              </a:defRPr>
            </a:lvl3pPr>
            <a:lvl4pPr marL="1371600" indent="0" algn="l" defTabSz="914400" rtl="0" eaLnBrk="1" latinLnBrk="0" hangingPunct="1">
              <a:lnSpc>
                <a:spcPct val="100000"/>
              </a:lnSpc>
              <a:spcBef>
                <a:spcPts val="0"/>
              </a:spcBef>
              <a:spcAft>
                <a:spcPts val="1200"/>
              </a:spcAft>
              <a:buFont typeface="Wingdings" pitchFamily="2" charset="2"/>
              <a:buNone/>
              <a:defRPr sz="1000" kern="1200">
                <a:solidFill>
                  <a:schemeClr val="tx1"/>
                </a:solidFill>
                <a:latin typeface="+mn-lt"/>
                <a:ea typeface="+mn-ea"/>
                <a:cs typeface="+mn-cs"/>
              </a:defRPr>
            </a:lvl4pPr>
            <a:lvl5pPr marL="1828800" indent="0" algn="l" defTabSz="914400" rtl="0" eaLnBrk="1" latinLnBrk="0" hangingPunct="1">
              <a:lnSpc>
                <a:spcPct val="100000"/>
              </a:lnSpc>
              <a:spcBef>
                <a:spcPts val="0"/>
              </a:spcBef>
              <a:spcAft>
                <a:spcPts val="1200"/>
              </a:spcAft>
              <a:buFont typeface="Wingdings" pitchFamily="2" charset="2"/>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214884" marR="0" lvl="0" indent="0" algn="l" defTabSz="914400" rtl="0" eaLnBrk="1" fontAlgn="auto" latinLnBrk="0" hangingPunct="1">
              <a:lnSpc>
                <a:spcPct val="100000"/>
              </a:lnSpc>
              <a:spcBef>
                <a:spcPts val="0"/>
              </a:spcBef>
              <a:spcAft>
                <a:spcPts val="0"/>
              </a:spcAft>
              <a:buClrTx/>
              <a:buSzTx/>
              <a:buFont typeface="Wingdings" pitchFamily="2" charset="2"/>
              <a:buNone/>
              <a:tabLst/>
              <a:defRPr/>
            </a:pPr>
            <a:r>
              <a:rPr kumimoji="0" lang="en-US" sz="1600" b="0" i="0" u="none" strike="noStrike" kern="1200" cap="none" spc="0" normalizeH="0" baseline="0" noProof="0">
                <a:ln>
                  <a:noFill/>
                </a:ln>
                <a:solidFill>
                  <a:srgbClr val="5C5AD4"/>
                </a:solidFill>
                <a:effectLst/>
                <a:uLnTx/>
                <a:uFillTx/>
                <a:latin typeface="Segoe Sans Display Semibold"/>
                <a:ea typeface="+mn-ea"/>
                <a:cs typeface="+mn-cs"/>
              </a:rPr>
              <a:t>Pinned apps</a:t>
            </a:r>
          </a:p>
        </p:txBody>
      </p:sp>
      <p:sp>
        <p:nvSpPr>
          <p:cNvPr id="15" name="Text Placeholder 24">
            <a:extLst>
              <a:ext uri="{FF2B5EF4-FFF2-40B4-BE49-F238E27FC236}">
                <a16:creationId xmlns:a16="http://schemas.microsoft.com/office/drawing/2014/main" id="{408345D2-21C7-CA71-C432-9F37A9AD6207}"/>
              </a:ext>
            </a:extLst>
          </p:cNvPr>
          <p:cNvSpPr txBox="1">
            <a:spLocks/>
          </p:cNvSpPr>
          <p:nvPr/>
        </p:nvSpPr>
        <p:spPr>
          <a:xfrm>
            <a:off x="8572739" y="5527608"/>
            <a:ext cx="3243342" cy="338554"/>
          </a:xfrm>
          <a:prstGeom prst="rect">
            <a:avLst/>
          </a:prstGeom>
        </p:spPr>
        <p:txBody>
          <a:bodyPr vert="horz" wrap="square" lIns="0" tIns="0" rIns="0" bIns="0" rtlCol="0">
            <a:spAutoFit/>
          </a:bodyPr>
          <a:lstStyle>
            <a:lvl1pPr marL="0" indent="0" algn="l" defTabSz="914400" rtl="0" eaLnBrk="1" latinLnBrk="0" hangingPunct="1">
              <a:lnSpc>
                <a:spcPct val="100000"/>
              </a:lnSpc>
              <a:spcBef>
                <a:spcPts val="0"/>
              </a:spcBef>
              <a:spcAft>
                <a:spcPts val="1200"/>
              </a:spcAft>
              <a:buFont typeface="Wingdings" pitchFamily="2" charset="2"/>
              <a:buNone/>
              <a:defRPr sz="1400" kern="1200">
                <a:solidFill>
                  <a:schemeClr val="tx1"/>
                </a:solidFill>
                <a:latin typeface="+mn-lt"/>
                <a:ea typeface="+mn-ea"/>
                <a:cs typeface="+mn-cs"/>
              </a:defRPr>
            </a:lvl1pPr>
            <a:lvl2pPr marL="457200" indent="0" algn="l" defTabSz="914400" rtl="0" eaLnBrk="1" latinLnBrk="0" hangingPunct="1">
              <a:lnSpc>
                <a:spcPct val="100000"/>
              </a:lnSpc>
              <a:spcBef>
                <a:spcPts val="0"/>
              </a:spcBef>
              <a:spcAft>
                <a:spcPts val="1200"/>
              </a:spcAft>
              <a:buFont typeface="Wingdings" pitchFamily="2" charset="2"/>
              <a:buNone/>
              <a:defRPr sz="1400" kern="1200">
                <a:solidFill>
                  <a:schemeClr val="tx1"/>
                </a:solidFill>
                <a:latin typeface="+mn-lt"/>
                <a:ea typeface="+mn-ea"/>
                <a:cs typeface="+mn-cs"/>
              </a:defRPr>
            </a:lvl2pPr>
            <a:lvl3pPr marL="914400" indent="0" algn="l" defTabSz="914400" rtl="0" eaLnBrk="1" latinLnBrk="0" hangingPunct="1">
              <a:lnSpc>
                <a:spcPct val="100000"/>
              </a:lnSpc>
              <a:spcBef>
                <a:spcPts val="0"/>
              </a:spcBef>
              <a:spcAft>
                <a:spcPts val="1200"/>
              </a:spcAft>
              <a:buFont typeface="Wingdings" pitchFamily="2" charset="2"/>
              <a:buNone/>
              <a:defRPr sz="1200" kern="1200">
                <a:solidFill>
                  <a:schemeClr val="tx1"/>
                </a:solidFill>
                <a:latin typeface="+mn-lt"/>
                <a:ea typeface="+mn-ea"/>
                <a:cs typeface="+mn-cs"/>
              </a:defRPr>
            </a:lvl3pPr>
            <a:lvl4pPr marL="1371600" indent="0" algn="l" defTabSz="914400" rtl="0" eaLnBrk="1" latinLnBrk="0" hangingPunct="1">
              <a:lnSpc>
                <a:spcPct val="100000"/>
              </a:lnSpc>
              <a:spcBef>
                <a:spcPts val="0"/>
              </a:spcBef>
              <a:spcAft>
                <a:spcPts val="1200"/>
              </a:spcAft>
              <a:buFont typeface="Wingdings" pitchFamily="2" charset="2"/>
              <a:buNone/>
              <a:defRPr sz="1000" kern="1200">
                <a:solidFill>
                  <a:schemeClr val="tx1"/>
                </a:solidFill>
                <a:latin typeface="+mn-lt"/>
                <a:ea typeface="+mn-ea"/>
                <a:cs typeface="+mn-cs"/>
              </a:defRPr>
            </a:lvl4pPr>
            <a:lvl5pPr marL="1828800" indent="0" algn="l" defTabSz="914400" rtl="0" eaLnBrk="1" latinLnBrk="0" hangingPunct="1">
              <a:lnSpc>
                <a:spcPct val="100000"/>
              </a:lnSpc>
              <a:spcBef>
                <a:spcPts val="0"/>
              </a:spcBef>
              <a:spcAft>
                <a:spcPts val="1200"/>
              </a:spcAft>
              <a:buFont typeface="Wingdings" pitchFamily="2" charset="2"/>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214884" marR="0" lvl="0" indent="0" algn="l" defTabSz="914400" rtl="0" eaLnBrk="1" fontAlgn="auto" latinLnBrk="0" hangingPunct="1">
              <a:lnSpc>
                <a:spcPct val="100000"/>
              </a:lnSpc>
              <a:spcBef>
                <a:spcPts val="0"/>
              </a:spcBef>
              <a:spcAft>
                <a:spcPts val="0"/>
              </a:spcAft>
              <a:buClrTx/>
              <a:buSzTx/>
              <a:buFont typeface="Wingdings" pitchFamily="2" charset="2"/>
              <a:buNone/>
              <a:tabLst/>
              <a:defRPr/>
            </a:pPr>
            <a:r>
              <a:rPr lang="en-US" sz="1100">
                <a:solidFill>
                  <a:srgbClr val="000000"/>
                </a:solidFill>
                <a:latin typeface="Segoe Sans Display"/>
                <a:cs typeface="Segoe UI Light" panose="020B0502040204020203" pitchFamily="34" charset="0"/>
              </a:rPr>
              <a:t>Define which apps should be pinned in the rail to provide e</a:t>
            </a:r>
            <a:r>
              <a:rPr kumimoji="0" lang="en-US" sz="1100" b="0" i="0" u="none" strike="noStrike" kern="1200" cap="none" spc="0" normalizeH="0" baseline="0" noProof="0" err="1">
                <a:ln>
                  <a:noFill/>
                </a:ln>
                <a:solidFill>
                  <a:srgbClr val="000000"/>
                </a:solidFill>
                <a:effectLst/>
                <a:uLnTx/>
                <a:uFillTx/>
                <a:latin typeface="Segoe Sans Display"/>
                <a:ea typeface="+mn-ea"/>
                <a:cs typeface="Segoe UI Light" panose="020B0502040204020203" pitchFamily="34" charset="0"/>
              </a:rPr>
              <a:t>asy</a:t>
            </a:r>
            <a:r>
              <a:rPr kumimoji="0" lang="en-US" sz="1100" b="0" i="0" u="none" strike="noStrike" kern="1200" cap="none" spc="0" normalizeH="0" baseline="0" noProof="0">
                <a:ln>
                  <a:noFill/>
                </a:ln>
                <a:solidFill>
                  <a:srgbClr val="000000"/>
                </a:solidFill>
                <a:effectLst/>
                <a:uLnTx/>
                <a:uFillTx/>
                <a:latin typeface="Segoe Sans Display"/>
                <a:ea typeface="+mn-ea"/>
                <a:cs typeface="Segoe UI Light" panose="020B0502040204020203" pitchFamily="34" charset="0"/>
              </a:rPr>
              <a:t> access </a:t>
            </a:r>
            <a:r>
              <a:rPr lang="en-US" sz="1100">
                <a:solidFill>
                  <a:srgbClr val="000000"/>
                </a:solidFill>
                <a:latin typeface="Segoe Sans Display"/>
                <a:cs typeface="Segoe UI Light" panose="020B0502040204020203" pitchFamily="34" charset="0"/>
              </a:rPr>
              <a:t>for your frontline workers.</a:t>
            </a:r>
            <a:endParaRPr kumimoji="0" lang="en-US" sz="1100" b="0" i="0" u="none" strike="noStrike" kern="1200" cap="none" spc="0" normalizeH="0" baseline="0" noProof="0">
              <a:ln>
                <a:noFill/>
              </a:ln>
              <a:solidFill>
                <a:srgbClr val="000000"/>
              </a:solidFill>
              <a:effectLst/>
              <a:uLnTx/>
              <a:uFillTx/>
              <a:latin typeface="Segoe Sans Display"/>
              <a:ea typeface="+mn-ea"/>
              <a:cs typeface="Segoe UI Light" panose="020B0502040204020203" pitchFamily="34" charset="0"/>
            </a:endParaRPr>
          </a:p>
        </p:txBody>
      </p:sp>
      <p:sp>
        <p:nvSpPr>
          <p:cNvPr id="23" name="Rectangle: Rounded Corners 22">
            <a:extLst>
              <a:ext uri="{FF2B5EF4-FFF2-40B4-BE49-F238E27FC236}">
                <a16:creationId xmlns:a16="http://schemas.microsoft.com/office/drawing/2014/main" id="{10843FA6-6603-BA2E-F904-587DB7256AA5}"/>
              </a:ext>
              <a:ext uri="{C183D7F6-B498-43B3-948B-1728B52AA6E4}">
                <adec:decorative xmlns:adec="http://schemas.microsoft.com/office/drawing/2017/decorative" val="1"/>
              </a:ext>
            </a:extLst>
          </p:cNvPr>
          <p:cNvSpPr/>
          <p:nvPr/>
        </p:nvSpPr>
        <p:spPr bwMode="auto">
          <a:xfrm>
            <a:off x="5477671" y="1218973"/>
            <a:ext cx="2569519" cy="232364"/>
          </a:xfrm>
          <a:prstGeom prst="roundRect">
            <a:avLst/>
          </a:prstGeom>
          <a:noFill/>
          <a:ln w="38100">
            <a:solidFill>
              <a:srgbClr val="FFB3BB"/>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w="28575">
                <a:solidFill>
                  <a:srgbClr val="FFFF00"/>
                </a:solidFill>
              </a:ln>
              <a:solidFill>
                <a:srgbClr val="FFFFFF"/>
              </a:solidFill>
              <a:effectLst/>
              <a:uLnTx/>
              <a:uFillTx/>
              <a:latin typeface="Segoe Sans Text" pitchFamily="2" charset="0"/>
              <a:ea typeface="Segoe UI" pitchFamily="34" charset="0"/>
              <a:cs typeface="Segoe Sans Text" pitchFamily="2" charset="0"/>
            </a:endParaRPr>
          </a:p>
        </p:txBody>
      </p:sp>
      <p:cxnSp>
        <p:nvCxnSpPr>
          <p:cNvPr id="31" name="Straight Connector 30">
            <a:extLst>
              <a:ext uri="{FF2B5EF4-FFF2-40B4-BE49-F238E27FC236}">
                <a16:creationId xmlns:a16="http://schemas.microsoft.com/office/drawing/2014/main" id="{60113ED2-07F3-8A6E-1521-7D0237C0D666}"/>
              </a:ext>
              <a:ext uri="{C183D7F6-B498-43B3-948B-1728B52AA6E4}">
                <adec:decorative xmlns:adec="http://schemas.microsoft.com/office/drawing/2017/decorative" val="1"/>
              </a:ext>
            </a:extLst>
          </p:cNvPr>
          <p:cNvCxnSpPr>
            <a:cxnSpLocks/>
          </p:cNvCxnSpPr>
          <p:nvPr/>
        </p:nvCxnSpPr>
        <p:spPr>
          <a:xfrm>
            <a:off x="8047190" y="4304589"/>
            <a:ext cx="525548" cy="0"/>
          </a:xfrm>
          <a:prstGeom prst="line">
            <a:avLst/>
          </a:prstGeom>
          <a:ln w="28575">
            <a:solidFill>
              <a:srgbClr val="FFB3BB"/>
            </a:solidFill>
            <a:headEnd type="none" w="med" len="med"/>
            <a:tailEnd type="oval" w="med" len="med"/>
          </a:ln>
        </p:spPr>
        <p:style>
          <a:lnRef idx="1">
            <a:schemeClr val="accent1"/>
          </a:lnRef>
          <a:fillRef idx="0">
            <a:schemeClr val="accent1"/>
          </a:fillRef>
          <a:effectRef idx="0">
            <a:schemeClr val="accent1"/>
          </a:effectRef>
          <a:fontRef idx="minor">
            <a:schemeClr val="tx1"/>
          </a:fontRef>
        </p:style>
      </p:cxnSp>
      <p:cxnSp>
        <p:nvCxnSpPr>
          <p:cNvPr id="38" name="Connector: Curved 37">
            <a:extLst>
              <a:ext uri="{FF2B5EF4-FFF2-40B4-BE49-F238E27FC236}">
                <a16:creationId xmlns:a16="http://schemas.microsoft.com/office/drawing/2014/main" id="{D939F1AC-1744-9B1F-6666-631C2006513E}"/>
              </a:ext>
              <a:ext uri="{C183D7F6-B498-43B3-948B-1728B52AA6E4}">
                <adec:decorative xmlns:adec="http://schemas.microsoft.com/office/drawing/2017/decorative" val="1"/>
              </a:ext>
            </a:extLst>
          </p:cNvPr>
          <p:cNvCxnSpPr>
            <a:cxnSpLocks/>
            <a:stCxn id="23" idx="3"/>
          </p:cNvCxnSpPr>
          <p:nvPr/>
        </p:nvCxnSpPr>
        <p:spPr>
          <a:xfrm flipV="1">
            <a:off x="8047190" y="1000142"/>
            <a:ext cx="527714" cy="335013"/>
          </a:xfrm>
          <a:prstGeom prst="curvedConnector3">
            <a:avLst>
              <a:gd name="adj1" fmla="val 50000"/>
            </a:avLst>
          </a:prstGeom>
          <a:ln w="28575">
            <a:solidFill>
              <a:srgbClr val="FFB3BB"/>
            </a:solidFill>
            <a:headEnd type="none" w="med" len="med"/>
            <a:tailEnd type="oval" w="med" len="med"/>
          </a:ln>
        </p:spPr>
        <p:style>
          <a:lnRef idx="1">
            <a:schemeClr val="accent1"/>
          </a:lnRef>
          <a:fillRef idx="0">
            <a:schemeClr val="accent1"/>
          </a:fillRef>
          <a:effectRef idx="0">
            <a:schemeClr val="accent1"/>
          </a:effectRef>
          <a:fontRef idx="minor">
            <a:schemeClr val="tx1"/>
          </a:fontRef>
        </p:style>
      </p:cxnSp>
      <p:sp>
        <p:nvSpPr>
          <p:cNvPr id="43" name="Rectangle: Rounded Corners 42">
            <a:extLst>
              <a:ext uri="{FF2B5EF4-FFF2-40B4-BE49-F238E27FC236}">
                <a16:creationId xmlns:a16="http://schemas.microsoft.com/office/drawing/2014/main" id="{283E8A54-42DF-944D-8A45-2806419D8E90}"/>
              </a:ext>
              <a:ext uri="{C183D7F6-B498-43B3-948B-1728B52AA6E4}">
                <adec:decorative xmlns:adec="http://schemas.microsoft.com/office/drawing/2017/decorative" val="1"/>
              </a:ext>
            </a:extLst>
          </p:cNvPr>
          <p:cNvSpPr/>
          <p:nvPr/>
        </p:nvSpPr>
        <p:spPr bwMode="auto">
          <a:xfrm>
            <a:off x="6490757" y="1459747"/>
            <a:ext cx="1556433" cy="232364"/>
          </a:xfrm>
          <a:prstGeom prst="roundRect">
            <a:avLst/>
          </a:prstGeom>
          <a:noFill/>
          <a:ln w="38100">
            <a:solidFill>
              <a:srgbClr val="FFB3BB"/>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w="28575">
                <a:solidFill>
                  <a:srgbClr val="FFFF00"/>
                </a:solidFill>
              </a:ln>
              <a:solidFill>
                <a:srgbClr val="FFFFFF"/>
              </a:solidFill>
              <a:effectLst/>
              <a:uLnTx/>
              <a:uFillTx/>
              <a:latin typeface="Segoe Sans Text" pitchFamily="2" charset="0"/>
              <a:ea typeface="Segoe UI" pitchFamily="34" charset="0"/>
              <a:cs typeface="Segoe Sans Text" pitchFamily="2" charset="0"/>
            </a:endParaRPr>
          </a:p>
        </p:txBody>
      </p:sp>
      <p:cxnSp>
        <p:nvCxnSpPr>
          <p:cNvPr id="44" name="Connector: Curved 43">
            <a:extLst>
              <a:ext uri="{FF2B5EF4-FFF2-40B4-BE49-F238E27FC236}">
                <a16:creationId xmlns:a16="http://schemas.microsoft.com/office/drawing/2014/main" id="{5C30DB45-CACD-26A6-BD34-2EDA72E3B16B}"/>
              </a:ext>
              <a:ext uri="{C183D7F6-B498-43B3-948B-1728B52AA6E4}">
                <adec:decorative xmlns:adec="http://schemas.microsoft.com/office/drawing/2017/decorative" val="1"/>
              </a:ext>
            </a:extLst>
          </p:cNvPr>
          <p:cNvCxnSpPr>
            <a:cxnSpLocks/>
            <a:stCxn id="16" idx="3"/>
            <a:endCxn id="18" idx="1"/>
          </p:cNvCxnSpPr>
          <p:nvPr/>
        </p:nvCxnSpPr>
        <p:spPr>
          <a:xfrm>
            <a:off x="8047190" y="2288318"/>
            <a:ext cx="525549" cy="520667"/>
          </a:xfrm>
          <a:prstGeom prst="curvedConnector3">
            <a:avLst>
              <a:gd name="adj1" fmla="val 50000"/>
            </a:avLst>
          </a:prstGeom>
          <a:ln w="28575">
            <a:solidFill>
              <a:srgbClr val="FFB3BB"/>
            </a:solidFill>
            <a:headEnd type="none" w="med" len="med"/>
            <a:tailEnd type="oval" w="med" len="med"/>
          </a:ln>
        </p:spPr>
        <p:style>
          <a:lnRef idx="1">
            <a:schemeClr val="accent1"/>
          </a:lnRef>
          <a:fillRef idx="0">
            <a:schemeClr val="accent1"/>
          </a:fillRef>
          <a:effectRef idx="0">
            <a:schemeClr val="accent1"/>
          </a:effectRef>
          <a:fontRef idx="minor">
            <a:schemeClr val="tx1"/>
          </a:fontRef>
        </p:style>
      </p:cxnSp>
      <p:cxnSp>
        <p:nvCxnSpPr>
          <p:cNvPr id="47" name="Connector: Curved 46">
            <a:extLst>
              <a:ext uri="{FF2B5EF4-FFF2-40B4-BE49-F238E27FC236}">
                <a16:creationId xmlns:a16="http://schemas.microsoft.com/office/drawing/2014/main" id="{2727E635-3291-1896-AF95-F45869AC75AB}"/>
              </a:ext>
              <a:ext uri="{C183D7F6-B498-43B3-948B-1728B52AA6E4}">
                <adec:decorative xmlns:adec="http://schemas.microsoft.com/office/drawing/2017/decorative" val="1"/>
              </a:ext>
            </a:extLst>
          </p:cNvPr>
          <p:cNvCxnSpPr>
            <a:cxnSpLocks/>
            <a:stCxn id="43" idx="3"/>
          </p:cNvCxnSpPr>
          <p:nvPr/>
        </p:nvCxnSpPr>
        <p:spPr>
          <a:xfrm>
            <a:off x="8047190" y="1575929"/>
            <a:ext cx="525548" cy="338456"/>
          </a:xfrm>
          <a:prstGeom prst="curvedConnector3">
            <a:avLst>
              <a:gd name="adj1" fmla="val 50000"/>
            </a:avLst>
          </a:prstGeom>
          <a:ln w="28575">
            <a:solidFill>
              <a:srgbClr val="FFB3BB"/>
            </a:solidFill>
            <a:headEnd type="none" w="med" len="med"/>
            <a:tailEnd type="oval" w="med" len="med"/>
          </a:ln>
        </p:spPr>
        <p:style>
          <a:lnRef idx="1">
            <a:schemeClr val="accent1"/>
          </a:lnRef>
          <a:fillRef idx="0">
            <a:schemeClr val="accent1"/>
          </a:fillRef>
          <a:effectRef idx="0">
            <a:schemeClr val="accent1"/>
          </a:effectRef>
          <a:fontRef idx="minor">
            <a:schemeClr val="tx1"/>
          </a:fontRef>
        </p:style>
      </p:cxnSp>
      <p:sp>
        <p:nvSpPr>
          <p:cNvPr id="27" name="Right Bracket 26">
            <a:extLst>
              <a:ext uri="{FF2B5EF4-FFF2-40B4-BE49-F238E27FC236}">
                <a16:creationId xmlns:a16="http://schemas.microsoft.com/office/drawing/2014/main" id="{181C4FAE-97B0-5FD0-4980-1F50E36BF219}"/>
              </a:ext>
              <a:ext uri="{C183D7F6-B498-43B3-948B-1728B52AA6E4}">
                <adec:decorative xmlns:adec="http://schemas.microsoft.com/office/drawing/2017/decorative" val="1"/>
              </a:ext>
            </a:extLst>
          </p:cNvPr>
          <p:cNvSpPr/>
          <p:nvPr/>
        </p:nvSpPr>
        <p:spPr>
          <a:xfrm>
            <a:off x="7775517" y="3131943"/>
            <a:ext cx="271673" cy="1561796"/>
          </a:xfrm>
          <a:prstGeom prst="rightBracket">
            <a:avLst>
              <a:gd name="adj" fmla="val 57934"/>
            </a:avLst>
          </a:prstGeom>
          <a:ln w="28575">
            <a:solidFill>
              <a:srgbClr val="FFB3BB"/>
            </a:solidFill>
            <a:headEnd type="oval" w="med" len="med"/>
            <a:tailEnd type="oval" w="med" len="med"/>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u="none" strike="noStrike" kern="1200" cap="none" spc="0" normalizeH="0" baseline="0" noProof="0">
              <a:ln>
                <a:noFill/>
              </a:ln>
              <a:solidFill>
                <a:srgbClr val="000000"/>
              </a:solidFill>
              <a:effectLst/>
              <a:uLnTx/>
              <a:uFillTx/>
              <a:latin typeface="Segoe Sans Text" pitchFamily="2" charset="0"/>
              <a:ea typeface="+mn-ea"/>
              <a:cs typeface="+mn-cs"/>
            </a:endParaRPr>
          </a:p>
        </p:txBody>
      </p:sp>
      <p:sp>
        <p:nvSpPr>
          <p:cNvPr id="6" name="TextBox 5">
            <a:extLst>
              <a:ext uri="{FF2B5EF4-FFF2-40B4-BE49-F238E27FC236}">
                <a16:creationId xmlns:a16="http://schemas.microsoft.com/office/drawing/2014/main" id="{6B700F0D-3FF1-D599-8420-A8E0B8A98608}"/>
              </a:ext>
            </a:extLst>
          </p:cNvPr>
          <p:cNvSpPr txBox="1"/>
          <p:nvPr/>
        </p:nvSpPr>
        <p:spPr>
          <a:xfrm>
            <a:off x="5649169" y="5979223"/>
            <a:ext cx="2087061" cy="369332"/>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a:solidFill>
                  <a:srgbClr val="000000"/>
                </a:solidFill>
                <a:latin typeface="Segoe Sans Display"/>
                <a:cs typeface="Segoe UI Light" panose="020B0502040204020203" pitchFamily="34" charset="0"/>
              </a:rPr>
              <a:t>Tailored</a:t>
            </a:r>
            <a:r>
              <a:rPr kumimoji="0" lang="en-US" sz="1200" b="0" i="0" u="none" strike="noStrike" kern="1200" cap="none" spc="0" normalizeH="0" baseline="0" noProof="0">
                <a:ln>
                  <a:noFill/>
                </a:ln>
                <a:solidFill>
                  <a:srgbClr val="000000"/>
                </a:solidFill>
                <a:effectLst/>
                <a:uLnTx/>
                <a:uFillTx/>
                <a:latin typeface="Segoe Sans Display"/>
                <a:ea typeface="+mn-ea"/>
                <a:cs typeface="Segoe UI Light" panose="020B0502040204020203" pitchFamily="34" charset="0"/>
              </a:rPr>
              <a:t> experience on Teams for F SKU user</a:t>
            </a:r>
          </a:p>
        </p:txBody>
      </p:sp>
    </p:spTree>
    <p:extLst>
      <p:ext uri="{BB962C8B-B14F-4D97-AF65-F5344CB8AC3E}">
        <p14:creationId xmlns:p14="http://schemas.microsoft.com/office/powerpoint/2010/main" val="201821231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par>
                                <p:cTn id="8" presetID="10" presetClass="entr" presetSubtype="0" fill="hold"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fade">
                                      <p:cBhvr>
                                        <p:cTn id="10" dur="500"/>
                                        <p:tgtEl>
                                          <p:spTgt spid="12"/>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4"/>
                                        </p:tgtEl>
                                        <p:attrNameLst>
                                          <p:attrName>style.visibility</p:attrName>
                                        </p:attrNameLst>
                                      </p:cBhvr>
                                      <p:to>
                                        <p:strVal val="visible"/>
                                      </p:to>
                                    </p:set>
                                    <p:animEffect transition="in" filter="fade">
                                      <p:cBhvr>
                                        <p:cTn id="13" dur="500"/>
                                        <p:tgtEl>
                                          <p:spTgt spid="14"/>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5"/>
                                        </p:tgtEl>
                                        <p:attrNameLst>
                                          <p:attrName>style.visibility</p:attrName>
                                        </p:attrNameLst>
                                      </p:cBhvr>
                                      <p:to>
                                        <p:strVal val="visible"/>
                                      </p:to>
                                    </p:set>
                                    <p:animEffect transition="in" filter="fade">
                                      <p:cBhvr>
                                        <p:cTn id="16" dur="500"/>
                                        <p:tgtEl>
                                          <p:spTgt spid="15"/>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23"/>
                                        </p:tgtEl>
                                        <p:attrNameLst>
                                          <p:attrName>style.visibility</p:attrName>
                                        </p:attrNameLst>
                                      </p:cBhvr>
                                      <p:to>
                                        <p:strVal val="visible"/>
                                      </p:to>
                                    </p:set>
                                    <p:animEffect transition="in" filter="fade">
                                      <p:cBhvr>
                                        <p:cTn id="21" dur="500"/>
                                        <p:tgtEl>
                                          <p:spTgt spid="23"/>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25"/>
                                        </p:tgtEl>
                                        <p:attrNameLst>
                                          <p:attrName>style.visibility</p:attrName>
                                        </p:attrNameLst>
                                      </p:cBhvr>
                                      <p:to>
                                        <p:strVal val="visible"/>
                                      </p:to>
                                    </p:set>
                                    <p:animEffect transition="in" filter="fade">
                                      <p:cBhvr>
                                        <p:cTn id="24" dur="500"/>
                                        <p:tgtEl>
                                          <p:spTgt spid="25"/>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26"/>
                                        </p:tgtEl>
                                        <p:attrNameLst>
                                          <p:attrName>style.visibility</p:attrName>
                                        </p:attrNameLst>
                                      </p:cBhvr>
                                      <p:to>
                                        <p:strVal val="visible"/>
                                      </p:to>
                                    </p:set>
                                    <p:animEffect transition="in" filter="fade">
                                      <p:cBhvr>
                                        <p:cTn id="27" dur="500"/>
                                        <p:tgtEl>
                                          <p:spTgt spid="26"/>
                                        </p:tgtEl>
                                      </p:cBhvr>
                                    </p:animEffect>
                                  </p:childTnLst>
                                </p:cTn>
                              </p:par>
                              <p:par>
                                <p:cTn id="28" presetID="10" presetClass="entr" presetSubtype="0" fill="hold" nodeType="withEffect">
                                  <p:stCondLst>
                                    <p:cond delay="0"/>
                                  </p:stCondLst>
                                  <p:childTnLst>
                                    <p:set>
                                      <p:cBhvr>
                                        <p:cTn id="29" dur="1" fill="hold">
                                          <p:stCondLst>
                                            <p:cond delay="0"/>
                                          </p:stCondLst>
                                        </p:cTn>
                                        <p:tgtEl>
                                          <p:spTgt spid="38"/>
                                        </p:tgtEl>
                                        <p:attrNameLst>
                                          <p:attrName>style.visibility</p:attrName>
                                        </p:attrNameLst>
                                      </p:cBhvr>
                                      <p:to>
                                        <p:strVal val="visible"/>
                                      </p:to>
                                    </p:set>
                                    <p:animEffect transition="in" filter="fade">
                                      <p:cBhvr>
                                        <p:cTn id="30" dur="500"/>
                                        <p:tgtEl>
                                          <p:spTgt spid="38"/>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43"/>
                                        </p:tgtEl>
                                        <p:attrNameLst>
                                          <p:attrName>style.visibility</p:attrName>
                                        </p:attrNameLst>
                                      </p:cBhvr>
                                      <p:to>
                                        <p:strVal val="visible"/>
                                      </p:to>
                                    </p:set>
                                    <p:animEffect transition="in" filter="fade">
                                      <p:cBhvr>
                                        <p:cTn id="35" dur="500"/>
                                        <p:tgtEl>
                                          <p:spTgt spid="43"/>
                                        </p:tgtEl>
                                      </p:cBhvr>
                                    </p:animEffect>
                                  </p:childTnLst>
                                </p:cTn>
                              </p:par>
                              <p:par>
                                <p:cTn id="36" presetID="10" presetClass="entr" presetSubtype="0" fill="hold" nodeType="withEffect">
                                  <p:stCondLst>
                                    <p:cond delay="0"/>
                                  </p:stCondLst>
                                  <p:childTnLst>
                                    <p:set>
                                      <p:cBhvr>
                                        <p:cTn id="37" dur="1" fill="hold">
                                          <p:stCondLst>
                                            <p:cond delay="0"/>
                                          </p:stCondLst>
                                        </p:cTn>
                                        <p:tgtEl>
                                          <p:spTgt spid="47"/>
                                        </p:tgtEl>
                                        <p:attrNameLst>
                                          <p:attrName>style.visibility</p:attrName>
                                        </p:attrNameLst>
                                      </p:cBhvr>
                                      <p:to>
                                        <p:strVal val="visible"/>
                                      </p:to>
                                    </p:set>
                                    <p:animEffect transition="in" filter="fade">
                                      <p:cBhvr>
                                        <p:cTn id="38" dur="500"/>
                                        <p:tgtEl>
                                          <p:spTgt spid="47"/>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49"/>
                                        </p:tgtEl>
                                        <p:attrNameLst>
                                          <p:attrName>style.visibility</p:attrName>
                                        </p:attrNameLst>
                                      </p:cBhvr>
                                      <p:to>
                                        <p:strVal val="visible"/>
                                      </p:to>
                                    </p:set>
                                    <p:animEffect transition="in" filter="fade">
                                      <p:cBhvr>
                                        <p:cTn id="41" dur="500"/>
                                        <p:tgtEl>
                                          <p:spTgt spid="49"/>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50"/>
                                        </p:tgtEl>
                                        <p:attrNameLst>
                                          <p:attrName>style.visibility</p:attrName>
                                        </p:attrNameLst>
                                      </p:cBhvr>
                                      <p:to>
                                        <p:strVal val="visible"/>
                                      </p:to>
                                    </p:set>
                                    <p:animEffect transition="in" filter="fade">
                                      <p:cBhvr>
                                        <p:cTn id="44" dur="500"/>
                                        <p:tgtEl>
                                          <p:spTgt spid="50"/>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16"/>
                                        </p:tgtEl>
                                        <p:attrNameLst>
                                          <p:attrName>style.visibility</p:attrName>
                                        </p:attrNameLst>
                                      </p:cBhvr>
                                      <p:to>
                                        <p:strVal val="visible"/>
                                      </p:to>
                                    </p:set>
                                    <p:animEffect transition="in" filter="fade">
                                      <p:cBhvr>
                                        <p:cTn id="49" dur="500"/>
                                        <p:tgtEl>
                                          <p:spTgt spid="16"/>
                                        </p:tgtEl>
                                      </p:cBhvr>
                                    </p:animEffect>
                                  </p:childTnLst>
                                </p:cTn>
                              </p:par>
                              <p:par>
                                <p:cTn id="50" presetID="10" presetClass="entr" presetSubtype="0" fill="hold" nodeType="withEffect">
                                  <p:stCondLst>
                                    <p:cond delay="0"/>
                                  </p:stCondLst>
                                  <p:childTnLst>
                                    <p:set>
                                      <p:cBhvr>
                                        <p:cTn id="51" dur="1" fill="hold">
                                          <p:stCondLst>
                                            <p:cond delay="0"/>
                                          </p:stCondLst>
                                        </p:cTn>
                                        <p:tgtEl>
                                          <p:spTgt spid="44"/>
                                        </p:tgtEl>
                                        <p:attrNameLst>
                                          <p:attrName>style.visibility</p:attrName>
                                        </p:attrNameLst>
                                      </p:cBhvr>
                                      <p:to>
                                        <p:strVal val="visible"/>
                                      </p:to>
                                    </p:set>
                                    <p:animEffect transition="in" filter="fade">
                                      <p:cBhvr>
                                        <p:cTn id="52" dur="500"/>
                                        <p:tgtEl>
                                          <p:spTgt spid="44"/>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18"/>
                                        </p:tgtEl>
                                        <p:attrNameLst>
                                          <p:attrName>style.visibility</p:attrName>
                                        </p:attrNameLst>
                                      </p:cBhvr>
                                      <p:to>
                                        <p:strVal val="visible"/>
                                      </p:to>
                                    </p:set>
                                    <p:animEffect transition="in" filter="fade">
                                      <p:cBhvr>
                                        <p:cTn id="55" dur="500"/>
                                        <p:tgtEl>
                                          <p:spTgt spid="18"/>
                                        </p:tgtEl>
                                      </p:cBhvr>
                                    </p:animEffect>
                                  </p:childTnLst>
                                </p:cTn>
                              </p:par>
                              <p:par>
                                <p:cTn id="56" presetID="10" presetClass="entr" presetSubtype="0" fill="hold" grpId="0" nodeType="withEffect">
                                  <p:stCondLst>
                                    <p:cond delay="0"/>
                                  </p:stCondLst>
                                  <p:childTnLst>
                                    <p:set>
                                      <p:cBhvr>
                                        <p:cTn id="57" dur="1" fill="hold">
                                          <p:stCondLst>
                                            <p:cond delay="0"/>
                                          </p:stCondLst>
                                        </p:cTn>
                                        <p:tgtEl>
                                          <p:spTgt spid="19"/>
                                        </p:tgtEl>
                                        <p:attrNameLst>
                                          <p:attrName>style.visibility</p:attrName>
                                        </p:attrNameLst>
                                      </p:cBhvr>
                                      <p:to>
                                        <p:strVal val="visible"/>
                                      </p:to>
                                    </p:set>
                                    <p:animEffect transition="in" filter="fade">
                                      <p:cBhvr>
                                        <p:cTn id="58" dur="500"/>
                                        <p:tgtEl>
                                          <p:spTgt spid="19"/>
                                        </p:tgtEl>
                                      </p:cBhvr>
                                    </p:animEffect>
                                  </p:childTnLst>
                                </p:cTn>
                              </p:par>
                            </p:childTnLst>
                          </p:cTn>
                        </p:par>
                      </p:childTnLst>
                    </p:cTn>
                  </p:par>
                  <p:par>
                    <p:cTn id="59" fill="hold">
                      <p:stCondLst>
                        <p:cond delay="indefinite"/>
                      </p:stCondLst>
                      <p:childTnLst>
                        <p:par>
                          <p:cTn id="60" fill="hold">
                            <p:stCondLst>
                              <p:cond delay="0"/>
                            </p:stCondLst>
                            <p:childTnLst>
                              <p:par>
                                <p:cTn id="61" presetID="10" presetClass="entr" presetSubtype="0" fill="hold" grpId="0" nodeType="clickEffect">
                                  <p:stCondLst>
                                    <p:cond delay="0"/>
                                  </p:stCondLst>
                                  <p:childTnLst>
                                    <p:set>
                                      <p:cBhvr>
                                        <p:cTn id="62" dur="1" fill="hold">
                                          <p:stCondLst>
                                            <p:cond delay="0"/>
                                          </p:stCondLst>
                                        </p:cTn>
                                        <p:tgtEl>
                                          <p:spTgt spid="27"/>
                                        </p:tgtEl>
                                        <p:attrNameLst>
                                          <p:attrName>style.visibility</p:attrName>
                                        </p:attrNameLst>
                                      </p:cBhvr>
                                      <p:to>
                                        <p:strVal val="visible"/>
                                      </p:to>
                                    </p:set>
                                    <p:animEffect transition="in" filter="fade">
                                      <p:cBhvr>
                                        <p:cTn id="63" dur="500"/>
                                        <p:tgtEl>
                                          <p:spTgt spid="27"/>
                                        </p:tgtEl>
                                      </p:cBhvr>
                                    </p:animEffect>
                                  </p:childTnLst>
                                </p:cTn>
                              </p:par>
                              <p:par>
                                <p:cTn id="64" presetID="10" presetClass="entr" presetSubtype="0" fill="hold" nodeType="withEffect">
                                  <p:stCondLst>
                                    <p:cond delay="0"/>
                                  </p:stCondLst>
                                  <p:childTnLst>
                                    <p:set>
                                      <p:cBhvr>
                                        <p:cTn id="65" dur="1" fill="hold">
                                          <p:stCondLst>
                                            <p:cond delay="0"/>
                                          </p:stCondLst>
                                        </p:cTn>
                                        <p:tgtEl>
                                          <p:spTgt spid="31"/>
                                        </p:tgtEl>
                                        <p:attrNameLst>
                                          <p:attrName>style.visibility</p:attrName>
                                        </p:attrNameLst>
                                      </p:cBhvr>
                                      <p:to>
                                        <p:strVal val="visible"/>
                                      </p:to>
                                    </p:set>
                                    <p:animEffect transition="in" filter="fade">
                                      <p:cBhvr>
                                        <p:cTn id="66" dur="500"/>
                                        <p:tgtEl>
                                          <p:spTgt spid="31"/>
                                        </p:tgtEl>
                                      </p:cBhvr>
                                    </p:animEffect>
                                  </p:childTnLst>
                                </p:cTn>
                              </p:par>
                              <p:par>
                                <p:cTn id="67" presetID="10" presetClass="entr" presetSubtype="0" fill="hold" grpId="0" nodeType="withEffect">
                                  <p:stCondLst>
                                    <p:cond delay="0"/>
                                  </p:stCondLst>
                                  <p:childTnLst>
                                    <p:set>
                                      <p:cBhvr>
                                        <p:cTn id="68" dur="1" fill="hold">
                                          <p:stCondLst>
                                            <p:cond delay="0"/>
                                          </p:stCondLst>
                                        </p:cTn>
                                        <p:tgtEl>
                                          <p:spTgt spid="32"/>
                                        </p:tgtEl>
                                        <p:attrNameLst>
                                          <p:attrName>style.visibility</p:attrName>
                                        </p:attrNameLst>
                                      </p:cBhvr>
                                      <p:to>
                                        <p:strVal val="visible"/>
                                      </p:to>
                                    </p:set>
                                    <p:animEffect transition="in" filter="fade">
                                      <p:cBhvr>
                                        <p:cTn id="69" dur="500"/>
                                        <p:tgtEl>
                                          <p:spTgt spid="32"/>
                                        </p:tgtEl>
                                      </p:cBhvr>
                                    </p:animEffect>
                                  </p:childTnLst>
                                </p:cTn>
                              </p:par>
                              <p:par>
                                <p:cTn id="70" presetID="10" presetClass="entr" presetSubtype="0" fill="hold" grpId="0" nodeType="withEffect">
                                  <p:stCondLst>
                                    <p:cond delay="0"/>
                                  </p:stCondLst>
                                  <p:childTnLst>
                                    <p:set>
                                      <p:cBhvr>
                                        <p:cTn id="71" dur="1" fill="hold">
                                          <p:stCondLst>
                                            <p:cond delay="0"/>
                                          </p:stCondLst>
                                        </p:cTn>
                                        <p:tgtEl>
                                          <p:spTgt spid="33"/>
                                        </p:tgtEl>
                                        <p:attrNameLst>
                                          <p:attrName>style.visibility</p:attrName>
                                        </p:attrNameLst>
                                      </p:cBhvr>
                                      <p:to>
                                        <p:strVal val="visible"/>
                                      </p:to>
                                    </p:set>
                                    <p:animEffect transition="in" filter="fade">
                                      <p:cBhvr>
                                        <p:cTn id="72" dur="500"/>
                                        <p:tgtEl>
                                          <p:spTgt spid="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6" grpId="0" animBg="1"/>
      <p:bldP spid="25" grpId="0"/>
      <p:bldP spid="26" grpId="0"/>
      <p:bldP spid="49" grpId="0"/>
      <p:bldP spid="50" grpId="0"/>
      <p:bldP spid="18" grpId="0"/>
      <p:bldP spid="19" grpId="0"/>
      <p:bldP spid="32" grpId="0"/>
      <p:bldP spid="33" grpId="0"/>
      <p:bldP spid="14" grpId="0"/>
      <p:bldP spid="15" grpId="0"/>
      <p:bldP spid="23" grpId="0" animBg="1"/>
      <p:bldP spid="43" grpId="0" animBg="1"/>
      <p:bldP spid="27"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AFF4F80-93F2-0106-6D45-B04A737CCB0C}"/>
              </a:ext>
            </a:extLst>
          </p:cNvPr>
          <p:cNvSpPr>
            <a:spLocks noGrp="1"/>
          </p:cNvSpPr>
          <p:nvPr>
            <p:ph type="title"/>
          </p:nvPr>
        </p:nvSpPr>
        <p:spPr>
          <a:xfrm>
            <a:off x="585217" y="2537210"/>
            <a:ext cx="4193082" cy="997196"/>
          </a:xfrm>
        </p:spPr>
        <p:txBody>
          <a:bodyPr/>
          <a:lstStyle/>
          <a:p>
            <a:r>
              <a:rPr lang="en-US" dirty="0"/>
              <a:t>Microsoft Teams for Frontline experience</a:t>
            </a:r>
          </a:p>
        </p:txBody>
      </p:sp>
    </p:spTree>
    <p:extLst>
      <p:ext uri="{BB962C8B-B14F-4D97-AF65-F5344CB8AC3E}">
        <p14:creationId xmlns:p14="http://schemas.microsoft.com/office/powerpoint/2010/main" val="37262893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100B9BF-5543-1E01-0D02-F5A3F033B163}"/>
              </a:ext>
            </a:extLst>
          </p:cNvPr>
          <p:cNvSpPr>
            <a:spLocks noGrp="1"/>
          </p:cNvSpPr>
          <p:nvPr>
            <p:ph type="title"/>
          </p:nvPr>
        </p:nvSpPr>
        <p:spPr/>
        <p:txBody>
          <a:bodyPr/>
          <a:lstStyle/>
          <a:p>
            <a:r>
              <a:rPr lang="en-US"/>
              <a:t>Common customer starting scenarios </a:t>
            </a:r>
          </a:p>
        </p:txBody>
      </p:sp>
    </p:spTree>
    <p:extLst>
      <p:ext uri="{BB962C8B-B14F-4D97-AF65-F5344CB8AC3E}">
        <p14:creationId xmlns:p14="http://schemas.microsoft.com/office/powerpoint/2010/main" val="30862170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id="{C87C1551-F519-287F-3560-CAB98FDE7FFD}"/>
              </a:ext>
            </a:extLst>
          </p:cNvPr>
          <p:cNvSpPr>
            <a:spLocks noGrp="1"/>
          </p:cNvSpPr>
          <p:nvPr>
            <p:ph type="title"/>
          </p:nvPr>
        </p:nvSpPr>
        <p:spPr>
          <a:xfrm>
            <a:off x="588263" y="1831537"/>
            <a:ext cx="4158362" cy="1292662"/>
          </a:xfrm>
        </p:spPr>
        <p:txBody>
          <a:bodyPr/>
          <a:lstStyle/>
          <a:p>
            <a:r>
              <a:rPr lang="en-US"/>
              <a:t>Streamline communication </a:t>
            </a:r>
            <a:br>
              <a:rPr lang="en-US"/>
            </a:br>
            <a:r>
              <a:rPr lang="en-US"/>
              <a:t>between employees</a:t>
            </a:r>
          </a:p>
        </p:txBody>
      </p:sp>
      <p:sp>
        <p:nvSpPr>
          <p:cNvPr id="8" name="Text Placeholder 7">
            <a:extLst>
              <a:ext uri="{FF2B5EF4-FFF2-40B4-BE49-F238E27FC236}">
                <a16:creationId xmlns:a16="http://schemas.microsoft.com/office/drawing/2014/main" id="{AF3FB1A2-5E35-9C88-9F43-51F383D3676F}"/>
              </a:ext>
            </a:extLst>
          </p:cNvPr>
          <p:cNvSpPr>
            <a:spLocks noGrp="1"/>
          </p:cNvSpPr>
          <p:nvPr>
            <p:ph type="body" sz="quarter" idx="10"/>
          </p:nvPr>
        </p:nvSpPr>
        <p:spPr>
          <a:xfrm>
            <a:off x="584200" y="3535540"/>
            <a:ext cx="4610652" cy="338554"/>
          </a:xfrm>
        </p:spPr>
        <p:txBody>
          <a:bodyPr/>
          <a:lstStyle/>
          <a:p>
            <a:pPr algn="l"/>
            <a:r>
              <a:rPr lang="en-US" sz="1400">
                <a:latin typeface="+mn-lt"/>
              </a:rPr>
              <a:t>Fourth Coffee wants to enable </a:t>
            </a:r>
            <a:r>
              <a:rPr lang="en-US" sz="1400" b="1">
                <a:latin typeface="+mn-lt"/>
              </a:rPr>
              <a:t>improved communications between employees</a:t>
            </a:r>
            <a:r>
              <a:rPr lang="en-US" sz="1400">
                <a:latin typeface="+mn-lt"/>
              </a:rPr>
              <a:t>, particularly making it </a:t>
            </a:r>
            <a:r>
              <a:rPr lang="en-US" sz="1400" b="1">
                <a:latin typeface="+mn-lt"/>
              </a:rPr>
              <a:t>easier to find and view key messages</a:t>
            </a:r>
            <a:r>
              <a:rPr lang="en-US" sz="1400">
                <a:latin typeface="+mn-lt"/>
              </a:rPr>
              <a:t> related to operations and activities with managers and colleagues in their same location as well as on their same shift.   </a:t>
            </a:r>
          </a:p>
          <a:p>
            <a:pPr algn="l"/>
            <a:r>
              <a:rPr lang="en-US" sz="1400">
                <a:latin typeface="+mn-lt"/>
              </a:rPr>
              <a:t>They also want to be able make it faster for an employee to </a:t>
            </a:r>
            <a:r>
              <a:rPr lang="en-US" sz="1400" b="1">
                <a:latin typeface="+mn-lt"/>
              </a:rPr>
              <a:t>connect 1x1 to a shift manager </a:t>
            </a:r>
            <a:r>
              <a:rPr lang="en-US" sz="1400">
                <a:latin typeface="+mn-lt"/>
              </a:rPr>
              <a:t>for fast questions and communication.</a:t>
            </a:r>
          </a:p>
        </p:txBody>
      </p:sp>
      <p:pic>
        <p:nvPicPr>
          <p:cNvPr id="5" name="Picture Placeholder 4" descr="An image of a frontline worker holding a tablet&#10;&#10;">
            <a:extLst>
              <a:ext uri="{FF2B5EF4-FFF2-40B4-BE49-F238E27FC236}">
                <a16:creationId xmlns:a16="http://schemas.microsoft.com/office/drawing/2014/main" id="{5618BDC9-B0FD-6B24-B23E-6380C05FA6C6}"/>
              </a:ext>
            </a:extLst>
          </p:cNvPr>
          <p:cNvPicPr>
            <a:picLocks noGrp="1" noChangeAspect="1"/>
          </p:cNvPicPr>
          <p:nvPr>
            <p:ph type="pic" sz="quarter" idx="11"/>
          </p:nvPr>
        </p:nvPicPr>
        <p:blipFill>
          <a:blip r:embed="rId2">
            <a:extLst>
              <a:ext uri="{28A0092B-C50C-407E-A947-70E740481C1C}">
                <a14:useLocalDpi xmlns:a14="http://schemas.microsoft.com/office/drawing/2010/main" val="0"/>
              </a:ext>
            </a:extLst>
          </a:blip>
          <a:srcRect l="20342" r="20342"/>
          <a:stretch>
            <a:fillRect/>
          </a:stretch>
        </p:blipFill>
        <p:spPr/>
      </p:pic>
    </p:spTree>
    <p:extLst>
      <p:ext uri="{BB962C8B-B14F-4D97-AF65-F5344CB8AC3E}">
        <p14:creationId xmlns:p14="http://schemas.microsoft.com/office/powerpoint/2010/main" val="1902579658"/>
      </p:ext>
    </p:extLst>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id="{C87C1551-F519-287F-3560-CAB98FDE7FFD}"/>
              </a:ext>
            </a:extLst>
          </p:cNvPr>
          <p:cNvSpPr>
            <a:spLocks noGrp="1"/>
          </p:cNvSpPr>
          <p:nvPr>
            <p:ph type="title"/>
          </p:nvPr>
        </p:nvSpPr>
        <p:spPr/>
        <p:txBody>
          <a:bodyPr/>
          <a:lstStyle/>
          <a:p>
            <a:r>
              <a:rPr lang="en-US">
                <a:solidFill>
                  <a:schemeClr val="accent1"/>
                </a:solidFill>
              </a:rPr>
              <a:t>Bring experiences together in one place</a:t>
            </a:r>
          </a:p>
        </p:txBody>
      </p:sp>
      <p:sp>
        <p:nvSpPr>
          <p:cNvPr id="18" name="Text Placeholder 8">
            <a:extLst>
              <a:ext uri="{FF2B5EF4-FFF2-40B4-BE49-F238E27FC236}">
                <a16:creationId xmlns:a16="http://schemas.microsoft.com/office/drawing/2014/main" id="{3247BA9E-4FEA-3BD5-3A74-7B08552CEBB1}"/>
              </a:ext>
            </a:extLst>
          </p:cNvPr>
          <p:cNvSpPr>
            <a:spLocks noGrp="1"/>
          </p:cNvSpPr>
          <p:nvPr>
            <p:ph type="body" sz="quarter" idx="10"/>
          </p:nvPr>
        </p:nvSpPr>
        <p:spPr>
          <a:xfrm>
            <a:off x="584200" y="3535540"/>
            <a:ext cx="4544391" cy="338554"/>
          </a:xfrm>
        </p:spPr>
        <p:txBody>
          <a:bodyPr/>
          <a:lstStyle/>
          <a:p>
            <a:pPr algn="l"/>
            <a:r>
              <a:rPr lang="en-US" sz="1400" err="1">
                <a:solidFill>
                  <a:schemeClr val="tx1"/>
                </a:solidFill>
                <a:latin typeface="+mn-lt"/>
              </a:rPr>
              <a:t>Woodgrove</a:t>
            </a:r>
            <a:r>
              <a:rPr lang="en-US" sz="1400">
                <a:solidFill>
                  <a:schemeClr val="tx1"/>
                </a:solidFill>
                <a:latin typeface="+mn-lt"/>
              </a:rPr>
              <a:t> Groceries has been investing in digital experiences for their workforce to help </a:t>
            </a:r>
            <a:r>
              <a:rPr lang="en-US" sz="1400" b="1">
                <a:solidFill>
                  <a:schemeClr val="tx1"/>
                </a:solidFill>
                <a:latin typeface="+mn-lt"/>
              </a:rPr>
              <a:t>connect them to their schedule, pay, and benefits as well as to help them perform their day-to-day job tasks efficiently</a:t>
            </a:r>
            <a:r>
              <a:rPr lang="en-US" sz="1400">
                <a:solidFill>
                  <a:schemeClr val="tx1"/>
                </a:solidFill>
                <a:latin typeface="+mn-lt"/>
              </a:rPr>
              <a:t>.   Some of these experiences are delivered by external organizations while others are internally created apps. </a:t>
            </a:r>
          </a:p>
          <a:p>
            <a:pPr algn="l"/>
            <a:r>
              <a:rPr lang="en-US" sz="1400">
                <a:solidFill>
                  <a:schemeClr val="tx1"/>
                </a:solidFill>
                <a:latin typeface="+mn-lt"/>
              </a:rPr>
              <a:t>They would like to make it </a:t>
            </a:r>
            <a:r>
              <a:rPr lang="en-US" sz="1400" b="1">
                <a:solidFill>
                  <a:schemeClr val="tx1"/>
                </a:solidFill>
                <a:latin typeface="+mn-lt"/>
              </a:rPr>
              <a:t>easier for their frontline employees to access employment related resources and communications</a:t>
            </a:r>
            <a:r>
              <a:rPr lang="en-US" sz="1400">
                <a:solidFill>
                  <a:schemeClr val="tx1"/>
                </a:solidFill>
                <a:latin typeface="+mn-lt"/>
              </a:rPr>
              <a:t> at any time.</a:t>
            </a:r>
          </a:p>
        </p:txBody>
      </p:sp>
      <p:pic>
        <p:nvPicPr>
          <p:cNvPr id="9" name="Picture Placeholder 8" descr="An image of two frontline workers wearing aprons. One is holding a mobile device and the other is holding a tablet. &#10;">
            <a:extLst>
              <a:ext uri="{FF2B5EF4-FFF2-40B4-BE49-F238E27FC236}">
                <a16:creationId xmlns:a16="http://schemas.microsoft.com/office/drawing/2014/main" id="{73C3639C-8AC8-0423-5DA5-DA08E27454CB}"/>
              </a:ext>
            </a:extLst>
          </p:cNvPr>
          <p:cNvPicPr>
            <a:picLocks noGrp="1" noChangeAspect="1"/>
          </p:cNvPicPr>
          <p:nvPr>
            <p:ph type="pic" sz="quarter" idx="11"/>
          </p:nvPr>
        </p:nvPicPr>
        <p:blipFill>
          <a:blip r:embed="rId2">
            <a:extLst>
              <a:ext uri="{28A0092B-C50C-407E-A947-70E740481C1C}">
                <a14:useLocalDpi xmlns:a14="http://schemas.microsoft.com/office/drawing/2010/main" val="0"/>
              </a:ext>
            </a:extLst>
          </a:blip>
          <a:srcRect l="20342" r="20342"/>
          <a:stretch>
            <a:fillRect/>
          </a:stretch>
        </p:blipFill>
        <p:spPr/>
      </p:pic>
    </p:spTree>
    <p:extLst>
      <p:ext uri="{BB962C8B-B14F-4D97-AF65-F5344CB8AC3E}">
        <p14:creationId xmlns:p14="http://schemas.microsoft.com/office/powerpoint/2010/main" val="3060955324"/>
      </p:ext>
    </p:extLst>
  </p:cSld>
  <p:clrMapOvr>
    <a:masterClrMapping/>
  </p:clrMapOvr>
  <p:transition>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id="{C87C1551-F519-287F-3560-CAB98FDE7FFD}"/>
              </a:ext>
            </a:extLst>
          </p:cNvPr>
          <p:cNvSpPr>
            <a:spLocks noGrp="1"/>
          </p:cNvSpPr>
          <p:nvPr>
            <p:ph type="title"/>
          </p:nvPr>
        </p:nvSpPr>
        <p:spPr/>
        <p:txBody>
          <a:bodyPr/>
          <a:lstStyle/>
          <a:p>
            <a:r>
              <a:rPr lang="en-US">
                <a:solidFill>
                  <a:schemeClr val="accent1"/>
                </a:solidFill>
              </a:rPr>
              <a:t>Connect to corporate news and communities</a:t>
            </a:r>
          </a:p>
        </p:txBody>
      </p:sp>
      <p:sp>
        <p:nvSpPr>
          <p:cNvPr id="6" name="Text Placeholder 6">
            <a:extLst>
              <a:ext uri="{FF2B5EF4-FFF2-40B4-BE49-F238E27FC236}">
                <a16:creationId xmlns:a16="http://schemas.microsoft.com/office/drawing/2014/main" id="{8730FBA4-E7D1-D1B1-33FB-EFA1B81F2B35}"/>
              </a:ext>
            </a:extLst>
          </p:cNvPr>
          <p:cNvSpPr>
            <a:spLocks noGrp="1"/>
          </p:cNvSpPr>
          <p:nvPr>
            <p:ph type="body" sz="quarter" idx="10"/>
          </p:nvPr>
        </p:nvSpPr>
        <p:spPr>
          <a:xfrm>
            <a:off x="584200" y="3535539"/>
            <a:ext cx="4757821" cy="587281"/>
          </a:xfrm>
        </p:spPr>
        <p:txBody>
          <a:bodyPr/>
          <a:lstStyle/>
          <a:p>
            <a:pPr algn="l"/>
            <a:r>
              <a:rPr lang="en-US" sz="1400" err="1">
                <a:solidFill>
                  <a:schemeClr val="tx1"/>
                </a:solidFill>
                <a:latin typeface="+mn-lt"/>
              </a:rPr>
              <a:t>Fabrikam</a:t>
            </a:r>
            <a:r>
              <a:rPr lang="en-US" sz="1400">
                <a:solidFill>
                  <a:schemeClr val="tx1"/>
                </a:solidFill>
                <a:latin typeface="+mn-lt"/>
              </a:rPr>
              <a:t> wants a better way of engaging with their Frontline workforce making it </a:t>
            </a:r>
            <a:r>
              <a:rPr lang="en-US" sz="1400" b="1">
                <a:solidFill>
                  <a:schemeClr val="tx1"/>
                </a:solidFill>
                <a:latin typeface="+mn-lt"/>
              </a:rPr>
              <a:t>easier to share messages from company leaders and operational leaders</a:t>
            </a:r>
            <a:r>
              <a:rPr lang="en-US" sz="1400">
                <a:solidFill>
                  <a:schemeClr val="tx1"/>
                </a:solidFill>
                <a:latin typeface="+mn-lt"/>
              </a:rPr>
              <a:t> and to </a:t>
            </a:r>
            <a:r>
              <a:rPr lang="en-US" sz="1400" b="1">
                <a:solidFill>
                  <a:schemeClr val="tx1"/>
                </a:solidFill>
                <a:latin typeface="+mn-lt"/>
              </a:rPr>
              <a:t>build company culture</a:t>
            </a:r>
            <a:r>
              <a:rPr lang="en-US" sz="1400">
                <a:solidFill>
                  <a:schemeClr val="tx1"/>
                </a:solidFill>
                <a:latin typeface="+mn-lt"/>
              </a:rPr>
              <a:t>. They currently have multiple existing ways of sending messages from their executives to employees, making it hard for employees to find them and feel connected. </a:t>
            </a:r>
          </a:p>
          <a:p>
            <a:pPr algn="l"/>
            <a:r>
              <a:rPr lang="en-US" sz="1400">
                <a:solidFill>
                  <a:schemeClr val="tx1"/>
                </a:solidFill>
                <a:latin typeface="+mn-lt"/>
              </a:rPr>
              <a:t>Additionally, their operational leaders would like to </a:t>
            </a:r>
            <a:r>
              <a:rPr lang="en-US" sz="1400" b="1">
                <a:solidFill>
                  <a:schemeClr val="tx1"/>
                </a:solidFill>
                <a:latin typeface="+mn-lt"/>
              </a:rPr>
              <a:t>improve visibility and action to help ensure all locations receive the same information </a:t>
            </a:r>
            <a:r>
              <a:rPr lang="en-US" sz="1400">
                <a:solidFill>
                  <a:schemeClr val="tx1"/>
                </a:solidFill>
                <a:latin typeface="+mn-lt"/>
              </a:rPr>
              <a:t>about daily operations.</a:t>
            </a:r>
          </a:p>
        </p:txBody>
      </p:sp>
      <p:pic>
        <p:nvPicPr>
          <p:cNvPr id="16" name="Picture 15" descr="An image of two people standing at a counter of a store.&#10;">
            <a:extLst>
              <a:ext uri="{FF2B5EF4-FFF2-40B4-BE49-F238E27FC236}">
                <a16:creationId xmlns:a16="http://schemas.microsoft.com/office/drawing/2014/main" id="{E0C5090E-0098-3FED-A11D-BBF03C8A2634}"/>
              </a:ext>
            </a:extLst>
          </p:cNvPr>
          <p:cNvPicPr>
            <a:picLocks noChangeAspect="1"/>
          </p:cNvPicPr>
          <p:nvPr/>
        </p:nvPicPr>
        <p:blipFill rotWithShape="1">
          <a:blip r:embed="rId2">
            <a:extLst>
              <a:ext uri="{28A0092B-C50C-407E-A947-70E740481C1C}">
                <a14:useLocalDpi xmlns:a14="http://schemas.microsoft.com/office/drawing/2010/main" val="0"/>
              </a:ext>
            </a:extLst>
          </a:blip>
          <a:srcRect l="2611" t="2715" r="40175" b="736"/>
          <a:stretch/>
        </p:blipFill>
        <p:spPr>
          <a:xfrm>
            <a:off x="6096000" y="0"/>
            <a:ext cx="6096000" cy="6857999"/>
          </a:xfrm>
          <a:prstGeom prst="rect">
            <a:avLst/>
          </a:prstGeom>
        </p:spPr>
      </p:pic>
    </p:spTree>
    <p:extLst>
      <p:ext uri="{BB962C8B-B14F-4D97-AF65-F5344CB8AC3E}">
        <p14:creationId xmlns:p14="http://schemas.microsoft.com/office/powerpoint/2010/main" val="744428403"/>
      </p:ext>
    </p:extLst>
  </p:cSld>
  <p:clrMapOvr>
    <a:masterClrMapping/>
  </p:clrMapOvr>
  <p:transition>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8E53C6-8AFA-5FD5-AC0C-0096628E1E29}"/>
              </a:ext>
            </a:extLst>
          </p:cNvPr>
          <p:cNvSpPr>
            <a:spLocks noGrp="1"/>
          </p:cNvSpPr>
          <p:nvPr>
            <p:ph type="title" idx="4294967295"/>
          </p:nvPr>
        </p:nvSpPr>
        <p:spPr>
          <a:xfrm>
            <a:off x="1174750" y="457200"/>
            <a:ext cx="11017250" cy="430213"/>
          </a:xfrm>
        </p:spPr>
        <p:txBody>
          <a:bodyPr/>
          <a:lstStyle/>
          <a:p>
            <a:pPr algn="ctr"/>
            <a:r>
              <a:rPr lang="en-GB" dirty="0"/>
              <a:t> Day in the Life in Teams for Karin, a sales associate</a:t>
            </a:r>
          </a:p>
        </p:txBody>
      </p:sp>
      <p:grpSp>
        <p:nvGrpSpPr>
          <p:cNvPr id="3" name="Group 2" descr="An image of an example frontline worker named Karin Mandera, a sales associate.">
            <a:extLst>
              <a:ext uri="{FF2B5EF4-FFF2-40B4-BE49-F238E27FC236}">
                <a16:creationId xmlns:a16="http://schemas.microsoft.com/office/drawing/2014/main" id="{67525DA3-7D64-A247-E769-6D47138EE3D6}"/>
              </a:ext>
            </a:extLst>
          </p:cNvPr>
          <p:cNvGrpSpPr/>
          <p:nvPr/>
        </p:nvGrpSpPr>
        <p:grpSpPr>
          <a:xfrm>
            <a:off x="2972030" y="1851242"/>
            <a:ext cx="6246738" cy="3378995"/>
            <a:chOff x="2972030" y="1851242"/>
            <a:chExt cx="6246738" cy="3378995"/>
          </a:xfrm>
        </p:grpSpPr>
        <p:pic>
          <p:nvPicPr>
            <p:cNvPr id="7" name="!!Karin">
              <a:extLst>
                <a:ext uri="{FF2B5EF4-FFF2-40B4-BE49-F238E27FC236}">
                  <a16:creationId xmlns:a16="http://schemas.microsoft.com/office/drawing/2014/main" id="{197247C1-F1C5-3AA0-AFB4-D26102345746}"/>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l="3065" t="3065" r="3065" b="3065"/>
            <a:stretch/>
          </p:blipFill>
          <p:spPr>
            <a:xfrm>
              <a:off x="3481047" y="2385831"/>
              <a:ext cx="1080000" cy="1080000"/>
            </a:xfrm>
            <a:prstGeom prst="ellipse">
              <a:avLst/>
            </a:prstGeom>
            <a:ln w="19050">
              <a:solidFill>
                <a:schemeClr val="bg1"/>
              </a:solidFill>
            </a:ln>
          </p:spPr>
        </p:pic>
        <p:sp>
          <p:nvSpPr>
            <p:cNvPr id="11" name="Rectangle: Rounded Corners 12">
              <a:extLst>
                <a:ext uri="{FF2B5EF4-FFF2-40B4-BE49-F238E27FC236}">
                  <a16:creationId xmlns:a16="http://schemas.microsoft.com/office/drawing/2014/main" id="{69C05071-9B38-C66F-B799-34BFBEFB07EA}"/>
                </a:ext>
              </a:extLst>
            </p:cNvPr>
            <p:cNvSpPr/>
            <p:nvPr/>
          </p:nvSpPr>
          <p:spPr bwMode="auto">
            <a:xfrm>
              <a:off x="2973232" y="1854534"/>
              <a:ext cx="6245536" cy="3375703"/>
            </a:xfrm>
            <a:prstGeom prst="rect">
              <a:avLst/>
            </a:prstGeom>
            <a:solidFill>
              <a:schemeClr val="tx1"/>
            </a:solidFill>
            <a:ln>
              <a:noFill/>
              <a:headEnd type="none" w="med" len="med"/>
              <a:tailEnd type="none" w="med" len="med"/>
            </a:ln>
            <a:effectLst>
              <a:outerShdw blurRad="127000" dist="127000" dir="2700000" algn="tl" rotWithShape="0">
                <a:prstClr val="black">
                  <a:alpha val="2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FFFFFF"/>
                </a:solidFill>
                <a:effectLst/>
                <a:uLnTx/>
                <a:uFillTx/>
                <a:latin typeface="Segoe Sans Display"/>
                <a:ea typeface="+mn-ea"/>
                <a:cs typeface="Segoe Sans Text" pitchFamily="2" charset="0"/>
              </a:endParaRPr>
            </a:p>
          </p:txBody>
        </p:sp>
        <p:sp>
          <p:nvSpPr>
            <p:cNvPr id="13" name="Rectangle 12">
              <a:extLst>
                <a:ext uri="{FF2B5EF4-FFF2-40B4-BE49-F238E27FC236}">
                  <a16:creationId xmlns:a16="http://schemas.microsoft.com/office/drawing/2014/main" id="{7AD1151F-6B6E-F984-0653-A15C2EEF1F70}"/>
                </a:ext>
              </a:extLst>
            </p:cNvPr>
            <p:cNvSpPr/>
            <p:nvPr/>
          </p:nvSpPr>
          <p:spPr bwMode="auto">
            <a:xfrm>
              <a:off x="6153257" y="3425621"/>
              <a:ext cx="3065511" cy="697611"/>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0000" tIns="146304" rIns="182880" bIns="146304" numCol="1" spcCol="0" rtlCol="0" fromWordArt="0" anchor="ctr"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r>
                <a:rPr kumimoji="0" lang="en-GB" sz="2800" b="1" u="none" strike="noStrike" kern="1200" cap="none" spc="0" normalizeH="0" baseline="0" noProof="0">
                  <a:ln>
                    <a:noFill/>
                  </a:ln>
                  <a:solidFill>
                    <a:srgbClr val="000000"/>
                  </a:solidFill>
                  <a:effectLst/>
                  <a:uLnTx/>
                  <a:uFillTx/>
                  <a:latin typeface="Segoe Sans Display Semibold" pitchFamily="2" charset="0"/>
                  <a:ea typeface="Segoe UI" pitchFamily="34" charset="0"/>
                  <a:cs typeface="Segoe Sans Display Semibold" pitchFamily="2" charset="0"/>
                </a:rPr>
                <a:t>Sales Associate</a:t>
              </a:r>
            </a:p>
          </p:txBody>
        </p:sp>
        <p:sp>
          <p:nvSpPr>
            <p:cNvPr id="14" name="Rectangle 13">
              <a:extLst>
                <a:ext uri="{FF2B5EF4-FFF2-40B4-BE49-F238E27FC236}">
                  <a16:creationId xmlns:a16="http://schemas.microsoft.com/office/drawing/2014/main" id="{7A31E3FE-FAF8-A5C9-03E3-B27E375B99DF}"/>
                </a:ext>
              </a:extLst>
            </p:cNvPr>
            <p:cNvSpPr/>
            <p:nvPr/>
          </p:nvSpPr>
          <p:spPr bwMode="auto">
            <a:xfrm>
              <a:off x="2972030" y="1851242"/>
              <a:ext cx="2093558" cy="3375703"/>
            </a:xfrm>
            <a:prstGeom prst="rect">
              <a:avLst/>
            </a:prstGeom>
            <a:gradFill flip="none" rotWithShape="1">
              <a:gsLst>
                <a:gs pos="0">
                  <a:srgbClr val="FFB3BB"/>
                </a:gs>
                <a:gs pos="100000">
                  <a:srgbClr val="D59ED7"/>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90000"/>
                </a:lnSpc>
                <a:spcBef>
                  <a:spcPct val="0"/>
                </a:spcBef>
                <a:spcAft>
                  <a:spcPct val="0"/>
                </a:spcAft>
                <a:buClrTx/>
                <a:buSzTx/>
                <a:buFontTx/>
                <a:buNone/>
                <a:tabLst/>
                <a:defRPr/>
              </a:pPr>
              <a:endParaRPr kumimoji="0" lang="en-US" sz="600" u="none" strike="noStrike" kern="1200" cap="none" spc="0" normalizeH="0" baseline="0" noProof="0">
                <a:ln>
                  <a:noFill/>
                </a:ln>
                <a:solidFill>
                  <a:srgbClr val="FFFFFF"/>
                </a:solidFill>
                <a:effectLst/>
                <a:uLnTx/>
                <a:uFillTx/>
                <a:latin typeface="Segoe Sans Display"/>
                <a:ea typeface="+mn-ea"/>
                <a:cs typeface="Segoe Sans Text" pitchFamily="2" charset="0"/>
              </a:endParaRPr>
            </a:p>
          </p:txBody>
        </p:sp>
        <p:sp>
          <p:nvSpPr>
            <p:cNvPr id="15" name="TextBox 14">
              <a:extLst>
                <a:ext uri="{FF2B5EF4-FFF2-40B4-BE49-F238E27FC236}">
                  <a16:creationId xmlns:a16="http://schemas.microsoft.com/office/drawing/2014/main" id="{51B27A7B-6E57-8774-732F-D26DD1331320}"/>
                </a:ext>
              </a:extLst>
            </p:cNvPr>
            <p:cNvSpPr txBox="1"/>
            <p:nvPr/>
          </p:nvSpPr>
          <p:spPr>
            <a:xfrm>
              <a:off x="6153257" y="2669639"/>
              <a:ext cx="2112804" cy="738664"/>
            </a:xfrm>
            <a:prstGeom prst="rect">
              <a:avLst/>
            </a:prstGeom>
            <a:noFill/>
          </p:spPr>
          <p:txBody>
            <a:bodyPr wrap="square" lIns="18000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u="none" strike="noStrike" kern="1200" cap="none" spc="0" normalizeH="0" baseline="0" noProof="0">
                  <a:ln>
                    <a:noFill/>
                  </a:ln>
                  <a:solidFill>
                    <a:srgbClr val="000000"/>
                  </a:solidFill>
                  <a:effectLst/>
                  <a:uLnTx/>
                  <a:uFillTx/>
                  <a:latin typeface="Segoe Sans Display"/>
                  <a:ea typeface="+mn-ea"/>
                  <a:cs typeface="Segoe Sans Display Semibold" pitchFamily="2" charset="0"/>
                </a:rPr>
                <a:t>Karin Mandera</a:t>
              </a:r>
            </a:p>
          </p:txBody>
        </p:sp>
        <p:sp>
          <p:nvSpPr>
            <p:cNvPr id="16" name="CellPhone_E8EA" title="Icon of a cellphone">
              <a:extLst>
                <a:ext uri="{FF2B5EF4-FFF2-40B4-BE49-F238E27FC236}">
                  <a16:creationId xmlns:a16="http://schemas.microsoft.com/office/drawing/2014/main" id="{F90E9F3B-4B51-B07C-266F-D9EB309068A8}"/>
                </a:ext>
              </a:extLst>
            </p:cNvPr>
            <p:cNvSpPr>
              <a:spLocks noChangeAspect="1" noEditPoints="1"/>
            </p:cNvSpPr>
            <p:nvPr/>
          </p:nvSpPr>
          <p:spPr bwMode="auto">
            <a:xfrm>
              <a:off x="8405947" y="2169242"/>
              <a:ext cx="315076" cy="525042"/>
            </a:xfrm>
            <a:custGeom>
              <a:avLst/>
              <a:gdLst>
                <a:gd name="T0" fmla="*/ 2125 w 2250"/>
                <a:gd name="T1" fmla="*/ 3750 h 3750"/>
                <a:gd name="T2" fmla="*/ 125 w 2250"/>
                <a:gd name="T3" fmla="*/ 3750 h 3750"/>
                <a:gd name="T4" fmla="*/ 0 w 2250"/>
                <a:gd name="T5" fmla="*/ 3625 h 3750"/>
                <a:gd name="T6" fmla="*/ 0 w 2250"/>
                <a:gd name="T7" fmla="*/ 125 h 3750"/>
                <a:gd name="T8" fmla="*/ 125 w 2250"/>
                <a:gd name="T9" fmla="*/ 0 h 3750"/>
                <a:gd name="T10" fmla="*/ 2125 w 2250"/>
                <a:gd name="T11" fmla="*/ 0 h 3750"/>
                <a:gd name="T12" fmla="*/ 2250 w 2250"/>
                <a:gd name="T13" fmla="*/ 125 h 3750"/>
                <a:gd name="T14" fmla="*/ 2250 w 2250"/>
                <a:gd name="T15" fmla="*/ 3625 h 3750"/>
                <a:gd name="T16" fmla="*/ 2125 w 2250"/>
                <a:gd name="T17" fmla="*/ 3750 h 3750"/>
                <a:gd name="T18" fmla="*/ 875 w 2250"/>
                <a:gd name="T19" fmla="*/ 3250 h 3750"/>
                <a:gd name="T20" fmla="*/ 1375 w 2250"/>
                <a:gd name="T21" fmla="*/ 3250 h 37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250" h="3750">
                  <a:moveTo>
                    <a:pt x="2125" y="3750"/>
                  </a:moveTo>
                  <a:cubicBezTo>
                    <a:pt x="125" y="3750"/>
                    <a:pt x="125" y="3750"/>
                    <a:pt x="125" y="3750"/>
                  </a:cubicBezTo>
                  <a:cubicBezTo>
                    <a:pt x="56" y="3750"/>
                    <a:pt x="0" y="3694"/>
                    <a:pt x="0" y="3625"/>
                  </a:cubicBezTo>
                  <a:cubicBezTo>
                    <a:pt x="0" y="125"/>
                    <a:pt x="0" y="125"/>
                    <a:pt x="0" y="125"/>
                  </a:cubicBezTo>
                  <a:cubicBezTo>
                    <a:pt x="0" y="56"/>
                    <a:pt x="56" y="0"/>
                    <a:pt x="125" y="0"/>
                  </a:cubicBezTo>
                  <a:cubicBezTo>
                    <a:pt x="2125" y="0"/>
                    <a:pt x="2125" y="0"/>
                    <a:pt x="2125" y="0"/>
                  </a:cubicBezTo>
                  <a:cubicBezTo>
                    <a:pt x="2194" y="0"/>
                    <a:pt x="2250" y="56"/>
                    <a:pt x="2250" y="125"/>
                  </a:cubicBezTo>
                  <a:cubicBezTo>
                    <a:pt x="2250" y="3625"/>
                    <a:pt x="2250" y="3625"/>
                    <a:pt x="2250" y="3625"/>
                  </a:cubicBezTo>
                  <a:cubicBezTo>
                    <a:pt x="2250" y="3694"/>
                    <a:pt x="2194" y="3750"/>
                    <a:pt x="2125" y="3750"/>
                  </a:cubicBezTo>
                  <a:close/>
                  <a:moveTo>
                    <a:pt x="875" y="3250"/>
                  </a:moveTo>
                  <a:cubicBezTo>
                    <a:pt x="1375" y="3250"/>
                    <a:pt x="1375" y="3250"/>
                    <a:pt x="1375" y="3250"/>
                  </a:cubicBezTo>
                </a:path>
              </a:pathLst>
            </a:custGeom>
            <a:noFill/>
            <a:ln w="28575" cap="sq">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07571" tIns="53785" rIns="107571" bIns="53785"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059" b="0" i="0" u="none" strike="noStrike" kern="1200" cap="none" spc="0" normalizeH="0" baseline="0" noProof="0">
                <a:ln>
                  <a:noFill/>
                </a:ln>
                <a:gradFill>
                  <a:gsLst>
                    <a:gs pos="0">
                      <a:srgbClr val="505050"/>
                    </a:gs>
                    <a:gs pos="100000">
                      <a:srgbClr val="505050"/>
                    </a:gs>
                  </a:gsLst>
                </a:gradFill>
                <a:effectLst/>
                <a:uLnTx/>
                <a:uFillTx/>
                <a:latin typeface="Segoe Sans Display"/>
                <a:ea typeface="+mn-ea"/>
                <a:cs typeface="+mn-cs"/>
              </a:endParaRPr>
            </a:p>
          </p:txBody>
        </p:sp>
        <p:pic>
          <p:nvPicPr>
            <p:cNvPr id="10" name="!!Karin" descr="A person smiling at the camera&#10;&#10;Description automatically generated">
              <a:extLst>
                <a:ext uri="{FF2B5EF4-FFF2-40B4-BE49-F238E27FC236}">
                  <a16:creationId xmlns:a16="http://schemas.microsoft.com/office/drawing/2014/main" id="{B9830AD1-1E71-5704-9A74-89ECD0CE94B3}"/>
                </a:ext>
              </a:extLst>
            </p:cNvPr>
            <p:cNvPicPr>
              <a:picLocks noChangeAspect="1"/>
            </p:cNvPicPr>
            <p:nvPr/>
          </p:nvPicPr>
          <p:blipFill rotWithShape="1">
            <a:blip r:embed="rId3">
              <a:extLst>
                <a:ext uri="{28A0092B-C50C-407E-A947-70E740481C1C}">
                  <a14:useLocalDpi xmlns:a14="http://schemas.microsoft.com/office/drawing/2010/main" val="0"/>
                </a:ext>
              </a:extLst>
            </a:blip>
            <a:srcRect l="3065" t="3065" r="3065" b="3065"/>
            <a:stretch/>
          </p:blipFill>
          <p:spPr>
            <a:xfrm>
              <a:off x="4117805" y="2518048"/>
              <a:ext cx="1895566" cy="1895566"/>
            </a:xfrm>
            <a:prstGeom prst="ellipse">
              <a:avLst/>
            </a:prstGeom>
            <a:ln w="19050">
              <a:solidFill>
                <a:schemeClr val="bg1"/>
              </a:solidFill>
            </a:ln>
          </p:spPr>
        </p:pic>
      </p:grpSp>
    </p:spTree>
    <p:extLst>
      <p:ext uri="{BB962C8B-B14F-4D97-AF65-F5344CB8AC3E}">
        <p14:creationId xmlns:p14="http://schemas.microsoft.com/office/powerpoint/2010/main" val="934197227"/>
      </p:ext>
    </p:extLst>
  </p:cSld>
  <p:clrMapOvr>
    <a:masterClrMapping/>
  </p:clrMapOvr>
  <p:transition>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DADFB57D-F4FB-EC01-958E-05E79816A2CA}"/>
              </a:ext>
              <a:ext uri="{C183D7F6-B498-43B3-948B-1728B52AA6E4}">
                <adec:decorative xmlns:adec="http://schemas.microsoft.com/office/drawing/2017/decorative" val="1"/>
              </a:ext>
            </a:extLst>
          </p:cNvPr>
          <p:cNvSpPr/>
          <p:nvPr/>
        </p:nvSpPr>
        <p:spPr bwMode="auto">
          <a:xfrm>
            <a:off x="0" y="4439478"/>
            <a:ext cx="12192000" cy="2418522"/>
          </a:xfrm>
          <a:prstGeom prst="rect">
            <a:avLst/>
          </a:prstGeom>
          <a:gradFill>
            <a:gsLst>
              <a:gs pos="0">
                <a:schemeClr val="tx2"/>
              </a:gs>
              <a:gs pos="100000">
                <a:schemeClr val="accent3"/>
              </a:gs>
            </a:gsLst>
            <a:lin ang="27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2" name="Title 1">
            <a:extLst>
              <a:ext uri="{FF2B5EF4-FFF2-40B4-BE49-F238E27FC236}">
                <a16:creationId xmlns:a16="http://schemas.microsoft.com/office/drawing/2014/main" id="{97F77DA3-9920-C291-4ED0-A63144B88550}"/>
              </a:ext>
            </a:extLst>
          </p:cNvPr>
          <p:cNvSpPr>
            <a:spLocks noGrp="1"/>
          </p:cNvSpPr>
          <p:nvPr>
            <p:ph type="title"/>
          </p:nvPr>
        </p:nvSpPr>
        <p:spPr>
          <a:xfrm>
            <a:off x="588263" y="457200"/>
            <a:ext cx="5242694" cy="801757"/>
          </a:xfrm>
        </p:spPr>
        <p:txBody>
          <a:bodyPr/>
          <a:lstStyle/>
          <a:p>
            <a:r>
              <a:rPr lang="en-US"/>
              <a:t>Gateway for transformed employee experience</a:t>
            </a:r>
            <a:endParaRPr lang="en-GB"/>
          </a:p>
        </p:txBody>
      </p:sp>
      <p:sp>
        <p:nvSpPr>
          <p:cNvPr id="39" name="Text Placeholder 38">
            <a:extLst>
              <a:ext uri="{FF2B5EF4-FFF2-40B4-BE49-F238E27FC236}">
                <a16:creationId xmlns:a16="http://schemas.microsoft.com/office/drawing/2014/main" id="{B2B80ED9-BD34-4B39-1641-02EF3494F7C0}"/>
              </a:ext>
            </a:extLst>
          </p:cNvPr>
          <p:cNvSpPr>
            <a:spLocks noGrp="1"/>
          </p:cNvSpPr>
          <p:nvPr>
            <p:ph type="body" sz="quarter" idx="4294967295"/>
          </p:nvPr>
        </p:nvSpPr>
        <p:spPr>
          <a:xfrm>
            <a:off x="588263" y="1770545"/>
            <a:ext cx="4593337" cy="1107996"/>
          </a:xfrm>
        </p:spPr>
        <p:txBody>
          <a:bodyPr/>
          <a:lstStyle/>
          <a:p>
            <a:pPr marL="0" indent="0">
              <a:buNone/>
            </a:pPr>
            <a:r>
              <a:rPr lang="en-US" sz="1800">
                <a:solidFill>
                  <a:schemeClr val="accent1"/>
                </a:solidFill>
                <a:latin typeface="+mj-lt"/>
              </a:rPr>
              <a:t>Tailored home experience </a:t>
            </a:r>
            <a:r>
              <a:rPr lang="en-US" sz="1800"/>
              <a:t>curated with the latest information, quick-to-action insights and everything that an associate needs at their fingertips.</a:t>
            </a:r>
          </a:p>
        </p:txBody>
      </p:sp>
      <p:pic>
        <p:nvPicPr>
          <p:cNvPr id="58" name="!!Karin">
            <a:extLst>
              <a:ext uri="{FF2B5EF4-FFF2-40B4-BE49-F238E27FC236}">
                <a16:creationId xmlns:a16="http://schemas.microsoft.com/office/drawing/2014/main" id="{BB37F920-C8D6-B424-8AF2-7E37601EA29A}"/>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l="2168" t="2168" r="2168" b="2168"/>
          <a:stretch/>
        </p:blipFill>
        <p:spPr>
          <a:xfrm>
            <a:off x="649224" y="5140332"/>
            <a:ext cx="969264" cy="969264"/>
          </a:xfrm>
          <a:prstGeom prst="ellipse">
            <a:avLst/>
          </a:prstGeom>
          <a:ln w="28575">
            <a:solidFill>
              <a:schemeClr val="accent4"/>
            </a:solidFill>
          </a:ln>
        </p:spPr>
      </p:pic>
      <p:sp>
        <p:nvSpPr>
          <p:cNvPr id="1025" name="TextBox 1024">
            <a:extLst>
              <a:ext uri="{FF2B5EF4-FFF2-40B4-BE49-F238E27FC236}">
                <a16:creationId xmlns:a16="http://schemas.microsoft.com/office/drawing/2014/main" id="{100FAEED-41CA-65B9-D01D-8042ED515C09}"/>
              </a:ext>
            </a:extLst>
          </p:cNvPr>
          <p:cNvSpPr txBox="1"/>
          <p:nvPr/>
        </p:nvSpPr>
        <p:spPr>
          <a:xfrm>
            <a:off x="1704351" y="5368696"/>
            <a:ext cx="1966512"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u="none" strike="noStrike" kern="1200" cap="none" spc="0" normalizeH="0" baseline="0" noProof="0">
                <a:ln>
                  <a:noFill/>
                </a:ln>
                <a:solidFill>
                  <a:schemeClr val="bg1"/>
                </a:solidFill>
                <a:effectLst/>
                <a:uLnTx/>
                <a:uFillTx/>
                <a:latin typeface="Segoe Sans Display Semibold"/>
                <a:ea typeface="+mn-ea"/>
                <a:cs typeface="Segoe Sans Display Semibold" pitchFamily="2" charset="0"/>
              </a:rPr>
              <a:t>Karin</a:t>
            </a:r>
            <a:r>
              <a:rPr kumimoji="0" lang="en-US" sz="1400" b="1" u="none" strike="noStrike" kern="1200" cap="none" spc="0" normalizeH="0" baseline="0" noProof="0">
                <a:ln>
                  <a:noFill/>
                </a:ln>
                <a:solidFill>
                  <a:schemeClr val="bg1"/>
                </a:solidFill>
                <a:effectLst/>
                <a:uLnTx/>
                <a:uFillTx/>
                <a:latin typeface="Segoe Sans Display Semibold" pitchFamily="2" charset="0"/>
                <a:ea typeface="+mn-ea"/>
                <a:cs typeface="Segoe Sans Display Semibold" pitchFamily="2"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u="none" strike="noStrike" kern="1200" cap="none" spc="0" normalizeH="0" baseline="0" noProof="0">
                <a:ln>
                  <a:noFill/>
                </a:ln>
                <a:solidFill>
                  <a:schemeClr val="bg1"/>
                </a:solidFill>
                <a:effectLst/>
                <a:uLnTx/>
                <a:uFillTx/>
                <a:latin typeface="Segoe Sans Display"/>
                <a:ea typeface="+mn-ea"/>
                <a:cs typeface="Segoe Sans Text" pitchFamily="2" charset="0"/>
              </a:rPr>
              <a:t>Sales Associate</a:t>
            </a:r>
          </a:p>
        </p:txBody>
      </p:sp>
      <p:pic>
        <p:nvPicPr>
          <p:cNvPr id="5" name="Picture 4" descr="A screenshot of a mobile phone with Microsoft Teams including a curated home experience for frontline workers.&#10;">
            <a:extLst>
              <a:ext uri="{FF2B5EF4-FFF2-40B4-BE49-F238E27FC236}">
                <a16:creationId xmlns:a16="http://schemas.microsoft.com/office/drawing/2014/main" id="{EF32F365-FDF7-0CA6-FD2B-72D660BD30C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349785" y="879498"/>
            <a:ext cx="2617217" cy="5400000"/>
          </a:xfrm>
          <a:prstGeom prst="rect">
            <a:avLst/>
          </a:prstGeom>
        </p:spPr>
      </p:pic>
    </p:spTree>
    <p:extLst>
      <p:ext uri="{BB962C8B-B14F-4D97-AF65-F5344CB8AC3E}">
        <p14:creationId xmlns:p14="http://schemas.microsoft.com/office/powerpoint/2010/main" val="361255622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25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9"/>
                                        </p:tgtEl>
                                        <p:attrNameLst>
                                          <p:attrName>style.visibility</p:attrName>
                                        </p:attrNameLst>
                                      </p:cBhvr>
                                      <p:to>
                                        <p:strVal val="visible"/>
                                      </p:to>
                                    </p:set>
                                    <p:animEffect transition="in" filter="fade">
                                      <p:cBhvr>
                                        <p:cTn id="7" dur="500"/>
                                        <p:tgtEl>
                                          <p:spTgt spid="39"/>
                                        </p:tgtEl>
                                      </p:cBhvr>
                                    </p:animEffect>
                                  </p:childTnLst>
                                </p:cTn>
                              </p:par>
                              <p:par>
                                <p:cTn id="8" presetID="42" presetClass="path" presetSubtype="0" decel="100000" fill="hold" grpId="1" nodeType="withEffect">
                                  <p:stCondLst>
                                    <p:cond delay="0"/>
                                  </p:stCondLst>
                                  <p:childTnLst>
                                    <p:animMotion origin="layout" path="M 1.45833E-6 1.11111E-6 L -0.02591 1.11111E-6 " pathEditMode="relative" rAng="0" ptsTypes="AA">
                                      <p:cBhvr>
                                        <p:cTn id="9" dur="750" spd="-100000" fill="hold"/>
                                        <p:tgtEl>
                                          <p:spTgt spid="39"/>
                                        </p:tgtEl>
                                        <p:attrNameLst>
                                          <p:attrName>ppt_x</p:attrName>
                                          <p:attrName>ppt_y</p:attrName>
                                        </p:attrNameLst>
                                      </p:cBhvr>
                                      <p:rCtr x="-1302" y="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 grpId="0" animBg="1"/>
      <p:bldP spid="39" grpId="1"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B1DEF7F4-4A0F-8AAF-0888-85EAA1A9A329}"/>
              </a:ext>
              <a:ext uri="{C183D7F6-B498-43B3-948B-1728B52AA6E4}">
                <adec:decorative xmlns:adec="http://schemas.microsoft.com/office/drawing/2017/decorative" val="1"/>
              </a:ext>
            </a:extLst>
          </p:cNvPr>
          <p:cNvSpPr/>
          <p:nvPr/>
        </p:nvSpPr>
        <p:spPr bwMode="auto">
          <a:xfrm>
            <a:off x="0" y="4439478"/>
            <a:ext cx="12192000" cy="2418522"/>
          </a:xfrm>
          <a:prstGeom prst="rect">
            <a:avLst/>
          </a:prstGeom>
          <a:gradFill>
            <a:gsLst>
              <a:gs pos="0">
                <a:schemeClr val="tx2"/>
              </a:gs>
              <a:gs pos="100000">
                <a:schemeClr val="accent3"/>
              </a:gs>
            </a:gsLst>
            <a:lin ang="27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pic>
        <p:nvPicPr>
          <p:cNvPr id="8" name="Picture 7" descr="A screenshot of a mobile phone displaying Microsoft Teams and a curated home experience for frontline workers. The home experience included cards for quick actions.&#10;">
            <a:extLst>
              <a:ext uri="{FF2B5EF4-FFF2-40B4-BE49-F238E27FC236}">
                <a16:creationId xmlns:a16="http://schemas.microsoft.com/office/drawing/2014/main" id="{29BF5563-739E-75FF-654E-B5EB460173D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90015" y="709596"/>
            <a:ext cx="2617217" cy="5400000"/>
          </a:xfrm>
          <a:prstGeom prst="rect">
            <a:avLst/>
          </a:prstGeom>
        </p:spPr>
      </p:pic>
      <p:sp>
        <p:nvSpPr>
          <p:cNvPr id="2" name="Title 1">
            <a:extLst>
              <a:ext uri="{FF2B5EF4-FFF2-40B4-BE49-F238E27FC236}">
                <a16:creationId xmlns:a16="http://schemas.microsoft.com/office/drawing/2014/main" id="{9CBEDFFE-3153-F48E-C16F-BF409B1D6E72}"/>
              </a:ext>
            </a:extLst>
          </p:cNvPr>
          <p:cNvSpPr>
            <a:spLocks noGrp="1"/>
          </p:cNvSpPr>
          <p:nvPr>
            <p:ph type="title"/>
          </p:nvPr>
        </p:nvSpPr>
        <p:spPr>
          <a:xfrm>
            <a:off x="588263" y="457200"/>
            <a:ext cx="4049998" cy="854765"/>
          </a:xfrm>
        </p:spPr>
        <p:txBody>
          <a:bodyPr/>
          <a:lstStyle/>
          <a:p>
            <a:r>
              <a:rPr lang="en-GB"/>
              <a:t>Tailored dashboard that enables quick action</a:t>
            </a:r>
          </a:p>
        </p:txBody>
      </p:sp>
      <p:pic>
        <p:nvPicPr>
          <p:cNvPr id="22" name="Picture 21">
            <a:extLst>
              <a:ext uri="{FF2B5EF4-FFF2-40B4-BE49-F238E27FC236}">
                <a16:creationId xmlns:a16="http://schemas.microsoft.com/office/drawing/2014/main" id="{712D6367-A332-420B-8FDE-C980491C4568}"/>
              </a:ext>
              <a:ext uri="{C183D7F6-B498-43B3-948B-1728B52AA6E4}">
                <adec:decorative xmlns:adec="http://schemas.microsoft.com/office/drawing/2017/decorative" val="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504993" y="3691074"/>
            <a:ext cx="622222" cy="622222"/>
          </a:xfrm>
          <a:prstGeom prst="rect">
            <a:avLst/>
          </a:prstGeom>
        </p:spPr>
      </p:pic>
      <p:sp>
        <p:nvSpPr>
          <p:cNvPr id="14" name="Text Placeholder 38">
            <a:extLst>
              <a:ext uri="{FF2B5EF4-FFF2-40B4-BE49-F238E27FC236}">
                <a16:creationId xmlns:a16="http://schemas.microsoft.com/office/drawing/2014/main" id="{841C8DDA-0F71-40C2-12BD-2267E1E2ABCF}"/>
              </a:ext>
            </a:extLst>
          </p:cNvPr>
          <p:cNvSpPr txBox="1">
            <a:spLocks/>
          </p:cNvSpPr>
          <p:nvPr/>
        </p:nvSpPr>
        <p:spPr>
          <a:xfrm>
            <a:off x="588263" y="1770545"/>
            <a:ext cx="2897059" cy="1384995"/>
          </a:xfrm>
          <a:prstGeom prst="rect">
            <a:avLst/>
          </a:prstGeom>
        </p:spPr>
        <p:txBody>
          <a:bodyPr vert="horz" wrap="square" lIns="0" tIns="0" rIns="0" bIns="0" rtlCol="0">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b="0" i="0" kern="1200" spc="0" baseline="0">
                <a:solidFill>
                  <a:schemeClr val="tx1"/>
                </a:solidFill>
                <a:latin typeface="Segoe Sans Text" pitchFamily="2" charset="0"/>
                <a:ea typeface="+mn-ea"/>
                <a:cs typeface="Segoe Sans Text" pitchFamily="2"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b="0" i="0" kern="1200" spc="0" baseline="0">
                <a:solidFill>
                  <a:schemeClr val="tx1"/>
                </a:solidFill>
                <a:latin typeface="Segoe Sans Text" pitchFamily="2" charset="0"/>
                <a:ea typeface="+mn-ea"/>
                <a:cs typeface="Segoe Sans Text" pitchFamily="2" charset="0"/>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b="0" i="0" kern="1200" spc="0" baseline="0">
                <a:solidFill>
                  <a:schemeClr val="tx1"/>
                </a:solidFill>
                <a:latin typeface="Segoe Sans Text" pitchFamily="2" charset="0"/>
                <a:ea typeface="+mn-ea"/>
                <a:cs typeface="Segoe Sans Text" pitchFamily="2" charset="0"/>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b="0" i="0" kern="1200" spc="0" baseline="0">
                <a:solidFill>
                  <a:schemeClr val="tx1"/>
                </a:solidFill>
                <a:latin typeface="Segoe Sans Text" pitchFamily="2" charset="0"/>
                <a:ea typeface="+mn-ea"/>
                <a:cs typeface="Segoe Sans Text" pitchFamily="2" charset="0"/>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b="0" i="0" kern="1200" spc="0" baseline="0">
                <a:solidFill>
                  <a:schemeClr val="tx1"/>
                </a:solidFill>
                <a:latin typeface="Segoe Sans Text" pitchFamily="2" charset="0"/>
                <a:ea typeface="+mn-ea"/>
                <a:cs typeface="Segoe Sans Text" pitchFamily="2" charset="0"/>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sz="1800" b="1">
                <a:solidFill>
                  <a:schemeClr val="accent1"/>
                </a:solidFill>
                <a:latin typeface="Segoe Sans Text Semibold" pitchFamily="2" charset="0"/>
                <a:cs typeface="Segoe Sans Text Semibold" pitchFamily="2" charset="0"/>
              </a:rPr>
              <a:t>Cards for quick actions – </a:t>
            </a:r>
            <a:r>
              <a:rPr lang="en-US" sz="1800"/>
              <a:t>choose from ready-made built by Microsoft or global partner network or build your own! </a:t>
            </a:r>
          </a:p>
        </p:txBody>
      </p:sp>
      <p:pic>
        <p:nvPicPr>
          <p:cNvPr id="15" name="!!Karin">
            <a:extLst>
              <a:ext uri="{FF2B5EF4-FFF2-40B4-BE49-F238E27FC236}">
                <a16:creationId xmlns:a16="http://schemas.microsoft.com/office/drawing/2014/main" id="{F977FC30-4D52-420C-472F-5E773D741A5F}"/>
              </a:ext>
              <a:ext uri="{C183D7F6-B498-43B3-948B-1728B52AA6E4}">
                <adec:decorative xmlns:adec="http://schemas.microsoft.com/office/drawing/2017/decorative" val="1"/>
              </a:ext>
            </a:extLst>
          </p:cNvPr>
          <p:cNvPicPr>
            <a:picLocks noChangeAspect="1"/>
          </p:cNvPicPr>
          <p:nvPr/>
        </p:nvPicPr>
        <p:blipFill rotWithShape="1">
          <a:blip r:embed="rId5">
            <a:extLst>
              <a:ext uri="{28A0092B-C50C-407E-A947-70E740481C1C}">
                <a14:useLocalDpi xmlns:a14="http://schemas.microsoft.com/office/drawing/2010/main" val="0"/>
              </a:ext>
            </a:extLst>
          </a:blip>
          <a:srcRect l="2168" t="2168" r="2168" b="2168"/>
          <a:stretch/>
        </p:blipFill>
        <p:spPr>
          <a:xfrm>
            <a:off x="649224" y="5140332"/>
            <a:ext cx="969264" cy="969264"/>
          </a:xfrm>
          <a:prstGeom prst="ellipse">
            <a:avLst/>
          </a:prstGeom>
          <a:ln w="28575">
            <a:solidFill>
              <a:schemeClr val="accent4"/>
            </a:solidFill>
          </a:ln>
        </p:spPr>
      </p:pic>
      <p:sp>
        <p:nvSpPr>
          <p:cNvPr id="16" name="TextBox 15">
            <a:extLst>
              <a:ext uri="{FF2B5EF4-FFF2-40B4-BE49-F238E27FC236}">
                <a16:creationId xmlns:a16="http://schemas.microsoft.com/office/drawing/2014/main" id="{DFBC4E16-A21B-57E5-C9A0-312B9F50316F}"/>
              </a:ext>
            </a:extLst>
          </p:cNvPr>
          <p:cNvSpPr txBox="1"/>
          <p:nvPr/>
        </p:nvSpPr>
        <p:spPr>
          <a:xfrm>
            <a:off x="1704351" y="5368696"/>
            <a:ext cx="1966512"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u="none" strike="noStrike" kern="1200" cap="none" spc="0" normalizeH="0" baseline="0" noProof="0">
                <a:ln>
                  <a:noFill/>
                </a:ln>
                <a:solidFill>
                  <a:schemeClr val="bg1"/>
                </a:solidFill>
                <a:effectLst/>
                <a:uLnTx/>
                <a:uFillTx/>
                <a:latin typeface="Segoe Sans Display Semibold"/>
                <a:ea typeface="+mn-ea"/>
                <a:cs typeface="Segoe Sans Display Semibold" pitchFamily="2" charset="0"/>
              </a:rPr>
              <a:t>Karin</a:t>
            </a:r>
            <a:r>
              <a:rPr kumimoji="0" lang="en-US" sz="1400" b="1" u="none" strike="noStrike" kern="1200" cap="none" spc="0" normalizeH="0" baseline="0" noProof="0">
                <a:ln>
                  <a:noFill/>
                </a:ln>
                <a:solidFill>
                  <a:schemeClr val="bg1"/>
                </a:solidFill>
                <a:effectLst/>
                <a:uLnTx/>
                <a:uFillTx/>
                <a:latin typeface="Segoe Sans Display Semibold" pitchFamily="2" charset="0"/>
                <a:ea typeface="+mn-ea"/>
                <a:cs typeface="Segoe Sans Display Semibold" pitchFamily="2"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u="none" strike="noStrike" kern="1200" cap="none" spc="0" normalizeH="0" baseline="0" noProof="0">
                <a:ln>
                  <a:noFill/>
                </a:ln>
                <a:solidFill>
                  <a:schemeClr val="bg1"/>
                </a:solidFill>
                <a:effectLst/>
                <a:uLnTx/>
                <a:uFillTx/>
                <a:latin typeface="Segoe Sans Display"/>
                <a:ea typeface="+mn-ea"/>
                <a:cs typeface="Segoe Sans Text" pitchFamily="2" charset="0"/>
              </a:rPr>
              <a:t>Sales Associate</a:t>
            </a:r>
          </a:p>
        </p:txBody>
      </p:sp>
      <p:pic>
        <p:nvPicPr>
          <p:cNvPr id="6" name="Picture 5" descr="A screenshot of a mobile phone displaying an screen in Microsoft Teams where a frontline worker can clock in for their shift.&#10;">
            <a:extLst>
              <a:ext uri="{FF2B5EF4-FFF2-40B4-BE49-F238E27FC236}">
                <a16:creationId xmlns:a16="http://schemas.microsoft.com/office/drawing/2014/main" id="{44A68EFD-FC9F-4F60-31AF-32C83FBEF84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309106" y="709596"/>
            <a:ext cx="2617217" cy="5400000"/>
          </a:xfrm>
          <a:prstGeom prst="rect">
            <a:avLst/>
          </a:prstGeom>
        </p:spPr>
      </p:pic>
    </p:spTree>
    <p:extLst>
      <p:ext uri="{BB962C8B-B14F-4D97-AF65-F5344CB8AC3E}">
        <p14:creationId xmlns:p14="http://schemas.microsoft.com/office/powerpoint/2010/main" val="1782826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499"/>
                                          </p:stCondLst>
                                        </p:cTn>
                                        <p:tgtEl>
                                          <p:spTgt spid="22"/>
                                        </p:tgtEl>
                                        <p:attrNameLst>
                                          <p:attrName>style.visibility</p:attrName>
                                        </p:attrNameLst>
                                      </p:cBhvr>
                                      <p:to>
                                        <p:strVal val="visible"/>
                                      </p:to>
                                    </p:set>
                                  </p:childTnLst>
                                </p:cTn>
                              </p:par>
                              <p:par>
                                <p:cTn id="7" presetID="6" presetClass="emph" presetSubtype="0" accel="100000" autoRev="1" fill="hold" nodeType="withEffect">
                                  <p:stCondLst>
                                    <p:cond delay="0"/>
                                  </p:stCondLst>
                                  <p:childTnLst>
                                    <p:animScale>
                                      <p:cBhvr>
                                        <p:cTn id="8" dur="500" fill="hold"/>
                                        <p:tgtEl>
                                          <p:spTgt spid="22"/>
                                        </p:tgtEl>
                                      </p:cBhvr>
                                      <p:by x="0" y="0"/>
                                    </p:animScale>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500"/>
                                        <p:tgtEl>
                                          <p:spTgt spid="6"/>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4"/>
                                        </p:tgtEl>
                                        <p:attrNameLst>
                                          <p:attrName>style.visibility</p:attrName>
                                        </p:attrNameLst>
                                      </p:cBhvr>
                                      <p:to>
                                        <p:strVal val="visible"/>
                                      </p:to>
                                    </p:set>
                                    <p:animEffect transition="in" filter="fade">
                                      <p:cBhvr>
                                        <p:cTn id="16" dur="500"/>
                                        <p:tgtEl>
                                          <p:spTgt spid="14"/>
                                        </p:tgtEl>
                                      </p:cBhvr>
                                    </p:animEffect>
                                  </p:childTnLst>
                                </p:cTn>
                              </p:par>
                              <p:par>
                                <p:cTn id="17" presetID="42" presetClass="path" presetSubtype="0" decel="100000" fill="hold" grpId="1" nodeType="withEffect">
                                  <p:stCondLst>
                                    <p:cond delay="0"/>
                                  </p:stCondLst>
                                  <p:childTnLst>
                                    <p:animMotion origin="layout" path="M 2.70833E-6 2.22222E-6 L -0.02591 2.22222E-6 " pathEditMode="relative" rAng="0" ptsTypes="AA">
                                      <p:cBhvr>
                                        <p:cTn id="18" dur="750" spd="-100000" fill="hold"/>
                                        <p:tgtEl>
                                          <p:spTgt spid="14"/>
                                        </p:tgtEl>
                                        <p:attrNameLst>
                                          <p:attrName>ppt_x</p:attrName>
                                          <p:attrName>ppt_y</p:attrName>
                                        </p:attrNameLst>
                                      </p:cBhvr>
                                      <p:rCtr x="-1302" y="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14" grpId="1"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13C603D-F0C2-4138-4BBB-F733CB5340CE}"/>
              </a:ext>
              <a:ext uri="{C183D7F6-B498-43B3-948B-1728B52AA6E4}">
                <adec:decorative xmlns:adec="http://schemas.microsoft.com/office/drawing/2017/decorative" val="1"/>
              </a:ext>
            </a:extLst>
          </p:cNvPr>
          <p:cNvSpPr/>
          <p:nvPr/>
        </p:nvSpPr>
        <p:spPr bwMode="auto">
          <a:xfrm>
            <a:off x="0" y="4439478"/>
            <a:ext cx="12192000" cy="2418522"/>
          </a:xfrm>
          <a:prstGeom prst="rect">
            <a:avLst/>
          </a:prstGeom>
          <a:gradFill>
            <a:gsLst>
              <a:gs pos="0">
                <a:schemeClr val="tx2"/>
              </a:gs>
              <a:gs pos="100000">
                <a:schemeClr val="accent3"/>
              </a:gs>
            </a:gsLst>
            <a:lin ang="27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pic>
        <p:nvPicPr>
          <p:cNvPr id="8" name="!!Karin">
            <a:extLst>
              <a:ext uri="{FF2B5EF4-FFF2-40B4-BE49-F238E27FC236}">
                <a16:creationId xmlns:a16="http://schemas.microsoft.com/office/drawing/2014/main" id="{BBA28DDC-1C24-F809-753B-771B5562F180}"/>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l="2168" t="2168" r="2168" b="2168"/>
          <a:stretch/>
        </p:blipFill>
        <p:spPr>
          <a:xfrm>
            <a:off x="649224" y="5140332"/>
            <a:ext cx="969264" cy="969264"/>
          </a:xfrm>
          <a:prstGeom prst="ellipse">
            <a:avLst/>
          </a:prstGeom>
          <a:ln w="28575">
            <a:solidFill>
              <a:schemeClr val="accent4"/>
            </a:solidFill>
          </a:ln>
        </p:spPr>
      </p:pic>
      <p:sp>
        <p:nvSpPr>
          <p:cNvPr id="2" name="Title 1">
            <a:extLst>
              <a:ext uri="{FF2B5EF4-FFF2-40B4-BE49-F238E27FC236}">
                <a16:creationId xmlns:a16="http://schemas.microsoft.com/office/drawing/2014/main" id="{7695E2B4-FE87-2783-A5D7-3B7631175A32}"/>
              </a:ext>
            </a:extLst>
          </p:cNvPr>
          <p:cNvSpPr>
            <a:spLocks noGrp="1"/>
          </p:cNvSpPr>
          <p:nvPr>
            <p:ph type="title"/>
          </p:nvPr>
        </p:nvSpPr>
        <p:spPr/>
        <p:txBody>
          <a:bodyPr/>
          <a:lstStyle/>
          <a:p>
            <a:r>
              <a:rPr lang="en-US"/>
              <a:t>Support custom insights</a:t>
            </a:r>
            <a:endParaRPr lang="en-GB"/>
          </a:p>
        </p:txBody>
      </p:sp>
      <p:sp>
        <p:nvSpPr>
          <p:cNvPr id="52" name="Text Placeholder 51">
            <a:extLst>
              <a:ext uri="{FF2B5EF4-FFF2-40B4-BE49-F238E27FC236}">
                <a16:creationId xmlns:a16="http://schemas.microsoft.com/office/drawing/2014/main" id="{844A02F9-7E4B-6578-8D42-FB3F3263BD5A}"/>
              </a:ext>
            </a:extLst>
          </p:cNvPr>
          <p:cNvSpPr>
            <a:spLocks noGrp="1"/>
          </p:cNvSpPr>
          <p:nvPr>
            <p:ph type="body" sz="quarter" idx="4294967295"/>
          </p:nvPr>
        </p:nvSpPr>
        <p:spPr>
          <a:xfrm>
            <a:off x="588263" y="1717769"/>
            <a:ext cx="3477325" cy="1107996"/>
          </a:xfrm>
        </p:spPr>
        <p:txBody>
          <a:bodyPr/>
          <a:lstStyle/>
          <a:p>
            <a:pPr marL="0" marR="0" lvl="1" indent="0" algn="l" defTabSz="932742" rtl="0" eaLnBrk="1" fontAlgn="auto" latinLnBrk="0" hangingPunct="1">
              <a:lnSpc>
                <a:spcPct val="100000"/>
              </a:lnSpc>
              <a:spcBef>
                <a:spcPts val="1200"/>
              </a:spcBef>
              <a:spcAft>
                <a:spcPts val="0"/>
              </a:spcAft>
              <a:buClrTx/>
              <a:buSzPct val="90000"/>
              <a:buFont typeface="Wingdings" panose="05000000000000000000" pitchFamily="2" charset="2"/>
              <a:buNone/>
              <a:tabLst/>
              <a:defRPr/>
            </a:pPr>
            <a:r>
              <a:rPr kumimoji="0" lang="en-US" sz="1800" u="none" strike="noStrike" kern="1200" cap="none" spc="0" normalizeH="0" baseline="0" noProof="0">
                <a:ln>
                  <a:noFill/>
                </a:ln>
                <a:solidFill>
                  <a:srgbClr val="5B5FC7"/>
                </a:solidFill>
                <a:effectLst/>
                <a:uLnTx/>
                <a:uFillTx/>
                <a:latin typeface="Segoe Sans Display Semibold"/>
                <a:ea typeface="+mn-ea"/>
              </a:rPr>
              <a:t>Streamline unique industry and line of business processes </a:t>
            </a:r>
            <a:r>
              <a:rPr kumimoji="0" lang="en-US" sz="1800" u="none" strike="noStrike" kern="1200" cap="none" spc="0" normalizeH="0" baseline="0" noProof="0">
                <a:ln>
                  <a:noFill/>
                </a:ln>
                <a:solidFill>
                  <a:srgbClr val="000000"/>
                </a:solidFill>
                <a:effectLst/>
                <a:uLnTx/>
                <a:uFillTx/>
                <a:latin typeface="Segoe Sans Display"/>
                <a:ea typeface="+mn-ea"/>
              </a:rPr>
              <a:t>by adapting to the specific needs of the business.</a:t>
            </a:r>
          </a:p>
        </p:txBody>
      </p:sp>
      <p:sp>
        <p:nvSpPr>
          <p:cNvPr id="9" name="TextBox 8">
            <a:extLst>
              <a:ext uri="{FF2B5EF4-FFF2-40B4-BE49-F238E27FC236}">
                <a16:creationId xmlns:a16="http://schemas.microsoft.com/office/drawing/2014/main" id="{2D161612-ABC0-7A61-881D-70C5231A9CBC}"/>
              </a:ext>
            </a:extLst>
          </p:cNvPr>
          <p:cNvSpPr txBox="1"/>
          <p:nvPr/>
        </p:nvSpPr>
        <p:spPr>
          <a:xfrm>
            <a:off x="1704351" y="5368696"/>
            <a:ext cx="1966512"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u="none" strike="noStrike" kern="1200" cap="none" spc="0" normalizeH="0" baseline="0" noProof="0">
                <a:ln>
                  <a:noFill/>
                </a:ln>
                <a:solidFill>
                  <a:schemeClr val="bg1"/>
                </a:solidFill>
                <a:effectLst/>
                <a:uLnTx/>
                <a:uFillTx/>
                <a:latin typeface="Segoe Sans Display Semibold"/>
                <a:ea typeface="+mn-ea"/>
                <a:cs typeface="Segoe Sans Display Semibold" pitchFamily="2" charset="0"/>
              </a:rPr>
              <a:t>Karin</a:t>
            </a:r>
            <a:r>
              <a:rPr kumimoji="0" lang="en-US" sz="1400" b="1" u="none" strike="noStrike" kern="1200" cap="none" spc="0" normalizeH="0" baseline="0" noProof="0">
                <a:ln>
                  <a:noFill/>
                </a:ln>
                <a:solidFill>
                  <a:schemeClr val="bg1"/>
                </a:solidFill>
                <a:effectLst/>
                <a:uLnTx/>
                <a:uFillTx/>
                <a:latin typeface="Segoe Sans Display Semibold" pitchFamily="2" charset="0"/>
                <a:ea typeface="+mn-ea"/>
                <a:cs typeface="Segoe Sans Display Semibold" pitchFamily="2"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u="none" strike="noStrike" kern="1200" cap="none" spc="0" normalizeH="0" baseline="0" noProof="0">
                <a:ln>
                  <a:noFill/>
                </a:ln>
                <a:solidFill>
                  <a:schemeClr val="bg1"/>
                </a:solidFill>
                <a:effectLst/>
                <a:uLnTx/>
                <a:uFillTx/>
                <a:latin typeface="Segoe Sans Display"/>
                <a:ea typeface="+mn-ea"/>
                <a:cs typeface="Segoe Sans Text" pitchFamily="2" charset="0"/>
              </a:rPr>
              <a:t>Sales Associate</a:t>
            </a:r>
          </a:p>
        </p:txBody>
      </p:sp>
      <p:pic>
        <p:nvPicPr>
          <p:cNvPr id="3" name="Picture 2" descr="A screenshot of a mobile phone depicting a home dashboard in Microsoft Teams. A card called Your Career contains a highlighted button to Learn More.&#10;">
            <a:extLst>
              <a:ext uri="{FF2B5EF4-FFF2-40B4-BE49-F238E27FC236}">
                <a16:creationId xmlns:a16="http://schemas.microsoft.com/office/drawing/2014/main" id="{2E7ECE4C-45F8-6F77-8469-CD9E7D2DE09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381655" y="888087"/>
            <a:ext cx="2617217" cy="5400000"/>
          </a:xfrm>
          <a:prstGeom prst="rect">
            <a:avLst/>
          </a:prstGeom>
        </p:spPr>
      </p:pic>
      <p:pic>
        <p:nvPicPr>
          <p:cNvPr id="10" name="Picture 9">
            <a:extLst>
              <a:ext uri="{FF2B5EF4-FFF2-40B4-BE49-F238E27FC236}">
                <a16:creationId xmlns:a16="http://schemas.microsoft.com/office/drawing/2014/main" id="{18E05FB7-AB0C-10FD-3696-3682E15690AD}"/>
              </a:ext>
              <a:ext uri="{C183D7F6-B498-43B3-948B-1728B52AA6E4}">
                <adec:decorative xmlns:adec="http://schemas.microsoft.com/office/drawing/2017/decorative" val="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784889" y="4928016"/>
            <a:ext cx="622222" cy="622222"/>
          </a:xfrm>
          <a:prstGeom prst="rect">
            <a:avLst/>
          </a:prstGeom>
        </p:spPr>
      </p:pic>
      <p:pic>
        <p:nvPicPr>
          <p:cNvPr id="5" name="Picture 4" descr="A screenshot of a mobile phone with content that displays after Learn More was clicked.  This content provides additional information about career options.">
            <a:extLst>
              <a:ext uri="{FF2B5EF4-FFF2-40B4-BE49-F238E27FC236}">
                <a16:creationId xmlns:a16="http://schemas.microsoft.com/office/drawing/2014/main" id="{0BC397D2-7814-C61D-5B44-FBB621656E5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346539" y="888087"/>
            <a:ext cx="2617217" cy="5400000"/>
          </a:xfrm>
          <a:prstGeom prst="rect">
            <a:avLst/>
          </a:prstGeom>
        </p:spPr>
      </p:pic>
    </p:spTree>
    <p:extLst>
      <p:ext uri="{BB962C8B-B14F-4D97-AF65-F5344CB8AC3E}">
        <p14:creationId xmlns:p14="http://schemas.microsoft.com/office/powerpoint/2010/main" val="16009529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DFFF4DF-BCA7-C341-311A-FFC49993AB1E}"/>
              </a:ext>
              <a:ext uri="{C183D7F6-B498-43B3-948B-1728B52AA6E4}">
                <adec:decorative xmlns:adec="http://schemas.microsoft.com/office/drawing/2017/decorative" val="1"/>
              </a:ext>
            </a:extLst>
          </p:cNvPr>
          <p:cNvSpPr/>
          <p:nvPr/>
        </p:nvSpPr>
        <p:spPr bwMode="auto">
          <a:xfrm>
            <a:off x="0" y="4439478"/>
            <a:ext cx="12192000" cy="2418522"/>
          </a:xfrm>
          <a:prstGeom prst="rect">
            <a:avLst/>
          </a:prstGeom>
          <a:gradFill>
            <a:gsLst>
              <a:gs pos="0">
                <a:schemeClr val="tx2"/>
              </a:gs>
              <a:gs pos="100000">
                <a:schemeClr val="accent3"/>
              </a:gs>
            </a:gsLst>
            <a:lin ang="27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pic>
        <p:nvPicPr>
          <p:cNvPr id="8" name="!!Karin">
            <a:extLst>
              <a:ext uri="{FF2B5EF4-FFF2-40B4-BE49-F238E27FC236}">
                <a16:creationId xmlns:a16="http://schemas.microsoft.com/office/drawing/2014/main" id="{0AA16737-4F93-7A60-BAB5-8F0E8F51028A}"/>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l="2168" t="2168" r="2168" b="2168"/>
          <a:stretch/>
        </p:blipFill>
        <p:spPr>
          <a:xfrm>
            <a:off x="649224" y="5140332"/>
            <a:ext cx="969264" cy="969264"/>
          </a:xfrm>
          <a:prstGeom prst="ellipse">
            <a:avLst/>
          </a:prstGeom>
          <a:ln w="28575">
            <a:solidFill>
              <a:schemeClr val="accent4"/>
            </a:solidFill>
          </a:ln>
        </p:spPr>
      </p:pic>
      <p:sp>
        <p:nvSpPr>
          <p:cNvPr id="40" name="Title 39">
            <a:extLst>
              <a:ext uri="{FF2B5EF4-FFF2-40B4-BE49-F238E27FC236}">
                <a16:creationId xmlns:a16="http://schemas.microsoft.com/office/drawing/2014/main" id="{3A926FD6-D47E-BAC2-DE64-BFBF30F6298F}"/>
              </a:ext>
            </a:extLst>
          </p:cNvPr>
          <p:cNvSpPr>
            <a:spLocks noGrp="1"/>
          </p:cNvSpPr>
          <p:nvPr>
            <p:ph type="title"/>
          </p:nvPr>
        </p:nvSpPr>
        <p:spPr/>
        <p:txBody>
          <a:bodyPr/>
          <a:lstStyle/>
          <a:p>
            <a:r>
              <a:rPr lang="en-GB"/>
              <a:t>Bring in external news sources </a:t>
            </a:r>
          </a:p>
        </p:txBody>
      </p:sp>
      <p:sp>
        <p:nvSpPr>
          <p:cNvPr id="42" name="Text Placeholder 41">
            <a:extLst>
              <a:ext uri="{FF2B5EF4-FFF2-40B4-BE49-F238E27FC236}">
                <a16:creationId xmlns:a16="http://schemas.microsoft.com/office/drawing/2014/main" id="{B2067BE9-0396-EFEF-2C94-015B4AA40F41}"/>
              </a:ext>
            </a:extLst>
          </p:cNvPr>
          <p:cNvSpPr>
            <a:spLocks noGrp="1"/>
          </p:cNvSpPr>
          <p:nvPr>
            <p:ph type="body" sz="quarter" idx="4294967295"/>
          </p:nvPr>
        </p:nvSpPr>
        <p:spPr>
          <a:xfrm>
            <a:off x="584200" y="1817305"/>
            <a:ext cx="3422650" cy="553998"/>
          </a:xfrm>
        </p:spPr>
        <p:txBody>
          <a:bodyPr/>
          <a:lstStyle/>
          <a:p>
            <a:pPr marL="0" indent="0">
              <a:buNone/>
            </a:pPr>
            <a:r>
              <a:rPr lang="en-US" sz="1800" noProof="0"/>
              <a:t>Provide the most </a:t>
            </a:r>
            <a:r>
              <a:rPr lang="en-US" sz="1800" noProof="0">
                <a:solidFill>
                  <a:schemeClr val="accent1"/>
                </a:solidFill>
                <a:latin typeface="+mj-lt"/>
              </a:rPr>
              <a:t>relevant </a:t>
            </a:r>
            <a:br>
              <a:rPr lang="en-US" sz="1800" noProof="0">
                <a:solidFill>
                  <a:schemeClr val="accent1"/>
                </a:solidFill>
                <a:latin typeface="+mj-lt"/>
              </a:rPr>
            </a:br>
            <a:r>
              <a:rPr lang="en-US" sz="1800" noProof="0">
                <a:solidFill>
                  <a:schemeClr val="accent1"/>
                </a:solidFill>
                <a:latin typeface="+mj-lt"/>
              </a:rPr>
              <a:t>content to the right audiences. </a:t>
            </a:r>
          </a:p>
        </p:txBody>
      </p:sp>
      <p:sp>
        <p:nvSpPr>
          <p:cNvPr id="9" name="TextBox 8">
            <a:extLst>
              <a:ext uri="{FF2B5EF4-FFF2-40B4-BE49-F238E27FC236}">
                <a16:creationId xmlns:a16="http://schemas.microsoft.com/office/drawing/2014/main" id="{64EF7E9E-16AE-14FC-3261-68EDDD580A8A}"/>
              </a:ext>
            </a:extLst>
          </p:cNvPr>
          <p:cNvSpPr txBox="1"/>
          <p:nvPr/>
        </p:nvSpPr>
        <p:spPr>
          <a:xfrm>
            <a:off x="1704351" y="5368696"/>
            <a:ext cx="1966512"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u="none" strike="noStrike" kern="1200" cap="none" spc="0" normalizeH="0" baseline="0" noProof="0">
                <a:ln>
                  <a:noFill/>
                </a:ln>
                <a:solidFill>
                  <a:schemeClr val="bg1"/>
                </a:solidFill>
                <a:effectLst/>
                <a:uLnTx/>
                <a:uFillTx/>
                <a:latin typeface="Segoe Sans Display Semibold"/>
                <a:ea typeface="+mn-ea"/>
                <a:cs typeface="Segoe Sans Display Semibold" pitchFamily="2" charset="0"/>
              </a:rPr>
              <a:t>Karin</a:t>
            </a:r>
            <a:r>
              <a:rPr kumimoji="0" lang="en-US" sz="1400" b="1" u="none" strike="noStrike" kern="1200" cap="none" spc="0" normalizeH="0" baseline="0" noProof="0">
                <a:ln>
                  <a:noFill/>
                </a:ln>
                <a:solidFill>
                  <a:schemeClr val="bg1"/>
                </a:solidFill>
                <a:effectLst/>
                <a:uLnTx/>
                <a:uFillTx/>
                <a:latin typeface="Segoe Sans Display Semibold" pitchFamily="2" charset="0"/>
                <a:ea typeface="+mn-ea"/>
                <a:cs typeface="Segoe Sans Display Semibold" pitchFamily="2"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u="none" strike="noStrike" kern="1200" cap="none" spc="0" normalizeH="0" baseline="0" noProof="0">
                <a:ln>
                  <a:noFill/>
                </a:ln>
                <a:solidFill>
                  <a:schemeClr val="bg1"/>
                </a:solidFill>
                <a:effectLst/>
                <a:uLnTx/>
                <a:uFillTx/>
                <a:latin typeface="Segoe Sans Display"/>
                <a:ea typeface="+mn-ea"/>
                <a:cs typeface="Segoe Sans Text" pitchFamily="2" charset="0"/>
              </a:rPr>
              <a:t>Sales Associate</a:t>
            </a:r>
          </a:p>
        </p:txBody>
      </p:sp>
      <p:pic>
        <p:nvPicPr>
          <p:cNvPr id="5" name="Picture 4" descr="A screen shot of a mobile phone displaying content from an external web site.&#10;&#10;">
            <a:extLst>
              <a:ext uri="{FF2B5EF4-FFF2-40B4-BE49-F238E27FC236}">
                <a16:creationId xmlns:a16="http://schemas.microsoft.com/office/drawing/2014/main" id="{65E4C564-1683-1BB1-7E00-3AE99F38A2D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351949" y="875581"/>
            <a:ext cx="2617217" cy="5400000"/>
          </a:xfrm>
          <a:prstGeom prst="rect">
            <a:avLst/>
          </a:prstGeom>
        </p:spPr>
      </p:pic>
      <p:pic>
        <p:nvPicPr>
          <p:cNvPr id="11" name="Picture 10" descr="A screenshot of a mobile phone displaying a home dashboard in Microsoft Teams. A card for an external website is highlighted.">
            <a:extLst>
              <a:ext uri="{FF2B5EF4-FFF2-40B4-BE49-F238E27FC236}">
                <a16:creationId xmlns:a16="http://schemas.microsoft.com/office/drawing/2014/main" id="{3542344A-4EC5-D9CC-F20F-A9DC64CC3B2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394907" y="875581"/>
            <a:ext cx="2617217" cy="5400000"/>
          </a:xfrm>
          <a:prstGeom prst="rect">
            <a:avLst/>
          </a:prstGeom>
        </p:spPr>
      </p:pic>
      <p:pic>
        <p:nvPicPr>
          <p:cNvPr id="2" name="Picture 1">
            <a:extLst>
              <a:ext uri="{FF2B5EF4-FFF2-40B4-BE49-F238E27FC236}">
                <a16:creationId xmlns:a16="http://schemas.microsoft.com/office/drawing/2014/main" id="{1CDEC579-A102-58CF-3188-5692C82D6ACC}"/>
              </a:ext>
              <a:ext uri="{C183D7F6-B498-43B3-948B-1728B52AA6E4}">
                <adec:decorative xmlns:adec="http://schemas.microsoft.com/office/drawing/2017/decorative" val="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999083" y="4884058"/>
            <a:ext cx="622222" cy="622222"/>
          </a:xfrm>
          <a:prstGeom prst="rect">
            <a:avLst/>
          </a:prstGeom>
        </p:spPr>
      </p:pic>
    </p:spTree>
    <p:extLst>
      <p:ext uri="{BB962C8B-B14F-4D97-AF65-F5344CB8AC3E}">
        <p14:creationId xmlns:p14="http://schemas.microsoft.com/office/powerpoint/2010/main" val="244699455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 name="Title 36">
            <a:extLst>
              <a:ext uri="{FF2B5EF4-FFF2-40B4-BE49-F238E27FC236}">
                <a16:creationId xmlns:a16="http://schemas.microsoft.com/office/drawing/2014/main" id="{E0A62A17-9CAE-90BC-616D-5BB4DF211EB1}"/>
              </a:ext>
            </a:extLst>
          </p:cNvPr>
          <p:cNvSpPr>
            <a:spLocks noGrp="1"/>
          </p:cNvSpPr>
          <p:nvPr>
            <p:ph type="title"/>
          </p:nvPr>
        </p:nvSpPr>
        <p:spPr/>
        <p:txBody>
          <a:bodyPr/>
          <a:lstStyle/>
          <a:p>
            <a:r>
              <a:rPr lang="en-US"/>
              <a:t>Standardize team and 1:1 communication on one platform  </a:t>
            </a:r>
            <a:endParaRPr lang="en-GB"/>
          </a:p>
        </p:txBody>
      </p:sp>
      <p:sp>
        <p:nvSpPr>
          <p:cNvPr id="10" name="Text Placeholder 9">
            <a:extLst>
              <a:ext uri="{FF2B5EF4-FFF2-40B4-BE49-F238E27FC236}">
                <a16:creationId xmlns:a16="http://schemas.microsoft.com/office/drawing/2014/main" id="{B2C7BFE0-196F-4589-52AF-ACB026FEC955}"/>
              </a:ext>
            </a:extLst>
          </p:cNvPr>
          <p:cNvSpPr>
            <a:spLocks noGrp="1"/>
          </p:cNvSpPr>
          <p:nvPr>
            <p:ph type="body" sz="quarter" idx="4294967295"/>
          </p:nvPr>
        </p:nvSpPr>
        <p:spPr>
          <a:xfrm>
            <a:off x="584200" y="1811596"/>
            <a:ext cx="4424363" cy="1772793"/>
          </a:xfrm>
        </p:spPr>
        <p:txBody>
          <a:bodyPr/>
          <a:lstStyle/>
          <a:p>
            <a:pPr marL="0" indent="0">
              <a:buNone/>
            </a:pPr>
            <a:r>
              <a:rPr lang="en-US" sz="1800"/>
              <a:t>Streamline communication with </a:t>
            </a:r>
            <a:r>
              <a:rPr lang="en-US" sz="1800">
                <a:solidFill>
                  <a:schemeClr val="accent1"/>
                </a:solidFill>
                <a:latin typeface="+mj-lt"/>
              </a:rPr>
              <a:t>chats and structured channel-based conversations</a:t>
            </a:r>
            <a:r>
              <a:rPr lang="en-US" sz="1800"/>
              <a:t>. </a:t>
            </a:r>
          </a:p>
          <a:p>
            <a:pPr marL="0" indent="0">
              <a:buNone/>
            </a:pPr>
            <a:endParaRPr lang="en-US" sz="1800" noProof="0">
              <a:solidFill>
                <a:schemeClr val="accent1"/>
              </a:solidFill>
              <a:latin typeface="+mj-lt"/>
            </a:endParaRPr>
          </a:p>
          <a:p>
            <a:pPr marL="0" indent="0">
              <a:buNone/>
            </a:pPr>
            <a:r>
              <a:rPr lang="en-US" sz="1800" noProof="0">
                <a:solidFill>
                  <a:schemeClr val="accent1"/>
                </a:solidFill>
                <a:latin typeface="+mj-lt"/>
              </a:rPr>
              <a:t>Share content </a:t>
            </a:r>
            <a:r>
              <a:rPr lang="en-US" sz="1800" noProof="0"/>
              <a:t>and updates in one shared location – with your defined level of interactivity.</a:t>
            </a:r>
          </a:p>
        </p:txBody>
      </p:sp>
      <p:pic>
        <p:nvPicPr>
          <p:cNvPr id="11" name="Picture 10">
            <a:extLst>
              <a:ext uri="{FF2B5EF4-FFF2-40B4-BE49-F238E27FC236}">
                <a16:creationId xmlns:a16="http://schemas.microsoft.com/office/drawing/2014/main" id="{95A14E26-0D84-EF18-7C4E-CF8AF9149515}"/>
              </a:ext>
              <a:ext uri="{C183D7F6-B498-43B3-948B-1728B52AA6E4}">
                <adec:decorative xmlns:adec="http://schemas.microsoft.com/office/drawing/2017/decorative" val="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34542" y="2806778"/>
            <a:ext cx="622222" cy="622222"/>
          </a:xfrm>
          <a:prstGeom prst="rect">
            <a:avLst/>
          </a:prstGeom>
        </p:spPr>
      </p:pic>
      <p:sp>
        <p:nvSpPr>
          <p:cNvPr id="7" name="Rectangle 6">
            <a:extLst>
              <a:ext uri="{FF2B5EF4-FFF2-40B4-BE49-F238E27FC236}">
                <a16:creationId xmlns:a16="http://schemas.microsoft.com/office/drawing/2014/main" id="{C6CC1CE1-4F26-28A0-F98F-C40E26C32CAE}"/>
              </a:ext>
              <a:ext uri="{C183D7F6-B498-43B3-948B-1728B52AA6E4}">
                <adec:decorative xmlns:adec="http://schemas.microsoft.com/office/drawing/2017/decorative" val="1"/>
              </a:ext>
            </a:extLst>
          </p:cNvPr>
          <p:cNvSpPr/>
          <p:nvPr/>
        </p:nvSpPr>
        <p:spPr bwMode="auto">
          <a:xfrm>
            <a:off x="0" y="4439478"/>
            <a:ext cx="12192000" cy="2418522"/>
          </a:xfrm>
          <a:prstGeom prst="rect">
            <a:avLst/>
          </a:prstGeom>
          <a:gradFill>
            <a:gsLst>
              <a:gs pos="0">
                <a:schemeClr val="tx2"/>
              </a:gs>
              <a:gs pos="100000">
                <a:schemeClr val="accent3"/>
              </a:gs>
            </a:gsLst>
            <a:lin ang="27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pic>
        <p:nvPicPr>
          <p:cNvPr id="8" name="!!Karin">
            <a:extLst>
              <a:ext uri="{FF2B5EF4-FFF2-40B4-BE49-F238E27FC236}">
                <a16:creationId xmlns:a16="http://schemas.microsoft.com/office/drawing/2014/main" id="{849F5894-4347-413A-E653-5F5B2F9F0E37}"/>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l="2168" t="2168" r="2168" b="2168"/>
          <a:stretch/>
        </p:blipFill>
        <p:spPr>
          <a:xfrm>
            <a:off x="649224" y="5140332"/>
            <a:ext cx="969264" cy="969264"/>
          </a:xfrm>
          <a:prstGeom prst="ellipse">
            <a:avLst/>
          </a:prstGeom>
          <a:ln w="28575">
            <a:solidFill>
              <a:schemeClr val="accent4"/>
            </a:solidFill>
          </a:ln>
        </p:spPr>
      </p:pic>
      <p:sp>
        <p:nvSpPr>
          <p:cNvPr id="12" name="TextBox 11">
            <a:extLst>
              <a:ext uri="{FF2B5EF4-FFF2-40B4-BE49-F238E27FC236}">
                <a16:creationId xmlns:a16="http://schemas.microsoft.com/office/drawing/2014/main" id="{85CF9CB1-F28C-FF6C-AC8A-BACA92C03956}"/>
              </a:ext>
            </a:extLst>
          </p:cNvPr>
          <p:cNvSpPr txBox="1"/>
          <p:nvPr/>
        </p:nvSpPr>
        <p:spPr>
          <a:xfrm>
            <a:off x="1704351" y="5368696"/>
            <a:ext cx="1966512"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u="none" strike="noStrike" kern="1200" cap="none" spc="0" normalizeH="0" baseline="0" noProof="0">
                <a:ln>
                  <a:noFill/>
                </a:ln>
                <a:solidFill>
                  <a:schemeClr val="bg1"/>
                </a:solidFill>
                <a:effectLst/>
                <a:uLnTx/>
                <a:uFillTx/>
                <a:latin typeface="Segoe Sans Display Semibold"/>
                <a:ea typeface="+mn-ea"/>
                <a:cs typeface="Segoe Sans Display Semibold" pitchFamily="2" charset="0"/>
              </a:rPr>
              <a:t>Karin</a:t>
            </a:r>
            <a:r>
              <a:rPr kumimoji="0" lang="en-US" sz="1400" b="1" u="none" strike="noStrike" kern="1200" cap="none" spc="0" normalizeH="0" baseline="0" noProof="0">
                <a:ln>
                  <a:noFill/>
                </a:ln>
                <a:solidFill>
                  <a:schemeClr val="bg1"/>
                </a:solidFill>
                <a:effectLst/>
                <a:uLnTx/>
                <a:uFillTx/>
                <a:latin typeface="Segoe Sans Display Semibold" pitchFamily="2" charset="0"/>
                <a:ea typeface="+mn-ea"/>
                <a:cs typeface="Segoe Sans Display Semibold" pitchFamily="2"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u="none" strike="noStrike" kern="1200" cap="none" spc="0" normalizeH="0" baseline="0" noProof="0">
                <a:ln>
                  <a:noFill/>
                </a:ln>
                <a:solidFill>
                  <a:schemeClr val="bg1"/>
                </a:solidFill>
                <a:effectLst/>
                <a:uLnTx/>
                <a:uFillTx/>
                <a:latin typeface="Segoe Sans Display"/>
                <a:ea typeface="+mn-ea"/>
                <a:cs typeface="Segoe Sans Text" pitchFamily="2" charset="0"/>
              </a:rPr>
              <a:t>Sales Associate</a:t>
            </a:r>
          </a:p>
        </p:txBody>
      </p:sp>
      <p:pic>
        <p:nvPicPr>
          <p:cNvPr id="4" name="Picture 3" descr="A screenshot of a mobile phone depicting pinned channels and chats in Microsoft Teams.">
            <a:extLst>
              <a:ext uri="{FF2B5EF4-FFF2-40B4-BE49-F238E27FC236}">
                <a16:creationId xmlns:a16="http://schemas.microsoft.com/office/drawing/2014/main" id="{3D2F2B2D-5D15-B140-3EDA-C598506AF64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577017" y="1126434"/>
            <a:ext cx="2499647" cy="5157423"/>
          </a:xfrm>
          <a:prstGeom prst="rect">
            <a:avLst/>
          </a:prstGeom>
        </p:spPr>
      </p:pic>
      <p:pic>
        <p:nvPicPr>
          <p:cNvPr id="9" name="Picture 8" descr="A screenshot of a mobile phone with a sample post and emojis to respond to it.">
            <a:extLst>
              <a:ext uri="{FF2B5EF4-FFF2-40B4-BE49-F238E27FC236}">
                <a16:creationId xmlns:a16="http://schemas.microsoft.com/office/drawing/2014/main" id="{E4078D9F-5E6E-53BF-9FE5-11F66AAEF48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472966" y="1126434"/>
            <a:ext cx="2491593" cy="5157423"/>
          </a:xfrm>
          <a:prstGeom prst="rect">
            <a:avLst/>
          </a:prstGeom>
        </p:spPr>
      </p:pic>
    </p:spTree>
    <p:extLst>
      <p:ext uri="{BB962C8B-B14F-4D97-AF65-F5344CB8AC3E}">
        <p14:creationId xmlns:p14="http://schemas.microsoft.com/office/powerpoint/2010/main" val="49123852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25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par>
                                <p:cTn id="8" presetID="42" presetClass="path" presetSubtype="0" decel="100000" fill="hold" grpId="1" nodeType="withEffect">
                                  <p:stCondLst>
                                    <p:cond delay="0"/>
                                  </p:stCondLst>
                                  <p:childTnLst>
                                    <p:animMotion origin="layout" path="M 3.125E-6 2.96296E-6 L -0.02591 2.96296E-6 " pathEditMode="relative" rAng="0" ptsTypes="AA">
                                      <p:cBhvr>
                                        <p:cTn id="9" dur="750" spd="-100000" fill="hold"/>
                                        <p:tgtEl>
                                          <p:spTgt spid="10"/>
                                        </p:tgtEl>
                                        <p:attrNameLst>
                                          <p:attrName>ppt_x</p:attrName>
                                          <p:attrName>ppt_y</p:attrName>
                                        </p:attrNameLst>
                                      </p:cBhvr>
                                      <p:rCtr x="-1302" y="0"/>
                                    </p:animMotion>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nodeType="clickEffect">
                                  <p:stCondLst>
                                    <p:cond delay="0"/>
                                  </p:stCondLst>
                                  <p:childTnLst>
                                    <p:set>
                                      <p:cBhvr>
                                        <p:cTn id="13" dur="1" fill="hold">
                                          <p:stCondLst>
                                            <p:cond delay="499"/>
                                          </p:stCondLst>
                                        </p:cTn>
                                        <p:tgtEl>
                                          <p:spTgt spid="11"/>
                                        </p:tgtEl>
                                        <p:attrNameLst>
                                          <p:attrName>style.visibility</p:attrName>
                                        </p:attrNameLst>
                                      </p:cBhvr>
                                      <p:to>
                                        <p:strVal val="visible"/>
                                      </p:to>
                                    </p:set>
                                  </p:childTnLst>
                                </p:cTn>
                              </p:par>
                              <p:par>
                                <p:cTn id="14" presetID="6" presetClass="emph" presetSubtype="0" accel="100000" autoRev="1" fill="hold" nodeType="withEffect">
                                  <p:stCondLst>
                                    <p:cond delay="0"/>
                                  </p:stCondLst>
                                  <p:childTnLst>
                                    <p:animScale>
                                      <p:cBhvr>
                                        <p:cTn id="15" dur="500" fill="hold"/>
                                        <p:tgtEl>
                                          <p:spTgt spid="11"/>
                                        </p:tgtEl>
                                      </p:cBhvr>
                                      <p:by x="0" y="0"/>
                                    </p:animScale>
                                  </p:childTnLst>
                                </p:cTn>
                              </p:par>
                            </p:childTnLst>
                          </p:cTn>
                        </p:par>
                        <p:par>
                          <p:cTn id="16" fill="hold">
                            <p:stCondLst>
                              <p:cond delay="1000"/>
                            </p:stCondLst>
                            <p:childTnLst>
                              <p:par>
                                <p:cTn id="17" presetID="10" presetClass="entr" presetSubtype="0" fill="hold" nodeType="after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fade">
                                      <p:cBhvr>
                                        <p:cTn id="19"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0" grpId="1"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243DE71-E432-C011-7373-6A8B64E1C1D6}"/>
              </a:ext>
              <a:ext uri="{C183D7F6-B498-43B3-948B-1728B52AA6E4}">
                <adec:decorative xmlns:adec="http://schemas.microsoft.com/office/drawing/2017/decorative" val="1"/>
              </a:ext>
            </a:extLst>
          </p:cNvPr>
          <p:cNvSpPr/>
          <p:nvPr/>
        </p:nvSpPr>
        <p:spPr bwMode="auto">
          <a:xfrm>
            <a:off x="0" y="4439478"/>
            <a:ext cx="12192000" cy="2418522"/>
          </a:xfrm>
          <a:prstGeom prst="rect">
            <a:avLst/>
          </a:prstGeom>
          <a:gradFill>
            <a:gsLst>
              <a:gs pos="0">
                <a:schemeClr val="tx2"/>
              </a:gs>
              <a:gs pos="100000">
                <a:schemeClr val="accent3"/>
              </a:gs>
            </a:gsLst>
            <a:lin ang="27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pic>
        <p:nvPicPr>
          <p:cNvPr id="8" name="!!Karin">
            <a:extLst>
              <a:ext uri="{FF2B5EF4-FFF2-40B4-BE49-F238E27FC236}">
                <a16:creationId xmlns:a16="http://schemas.microsoft.com/office/drawing/2014/main" id="{89CF962B-0BC9-2205-9DCE-C13A44FCC275}"/>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l="2168" t="2168" r="2168" b="2168"/>
          <a:stretch/>
        </p:blipFill>
        <p:spPr>
          <a:xfrm>
            <a:off x="649224" y="5140332"/>
            <a:ext cx="969264" cy="969264"/>
          </a:xfrm>
          <a:prstGeom prst="ellipse">
            <a:avLst/>
          </a:prstGeom>
          <a:ln w="28575">
            <a:solidFill>
              <a:schemeClr val="accent4"/>
            </a:solidFill>
          </a:ln>
        </p:spPr>
      </p:pic>
      <p:sp>
        <p:nvSpPr>
          <p:cNvPr id="32" name="Title 31">
            <a:extLst>
              <a:ext uri="{FF2B5EF4-FFF2-40B4-BE49-F238E27FC236}">
                <a16:creationId xmlns:a16="http://schemas.microsoft.com/office/drawing/2014/main" id="{DAC8863E-61BB-B4E8-2CE3-7369D0C33908}"/>
              </a:ext>
            </a:extLst>
          </p:cNvPr>
          <p:cNvSpPr>
            <a:spLocks noGrp="1"/>
          </p:cNvSpPr>
          <p:nvPr>
            <p:ph type="title"/>
          </p:nvPr>
        </p:nvSpPr>
        <p:spPr/>
        <p:txBody>
          <a:bodyPr/>
          <a:lstStyle/>
          <a:p>
            <a:r>
              <a:rPr lang="en-US"/>
              <a:t>Enable local updates</a:t>
            </a:r>
          </a:p>
        </p:txBody>
      </p:sp>
      <p:sp>
        <p:nvSpPr>
          <p:cNvPr id="5" name="Text Placeholder 4">
            <a:extLst>
              <a:ext uri="{FF2B5EF4-FFF2-40B4-BE49-F238E27FC236}">
                <a16:creationId xmlns:a16="http://schemas.microsoft.com/office/drawing/2014/main" id="{4D77AF46-B65C-A2AF-1F9B-7B03826C7DAE}"/>
              </a:ext>
            </a:extLst>
          </p:cNvPr>
          <p:cNvSpPr>
            <a:spLocks noGrp="1"/>
          </p:cNvSpPr>
          <p:nvPr>
            <p:ph type="body" sz="quarter" idx="4294967295"/>
          </p:nvPr>
        </p:nvSpPr>
        <p:spPr>
          <a:xfrm>
            <a:off x="588263" y="1817305"/>
            <a:ext cx="3294624" cy="1107996"/>
          </a:xfrm>
        </p:spPr>
        <p:txBody>
          <a:bodyPr/>
          <a:lstStyle/>
          <a:p>
            <a:pPr marL="0" indent="0">
              <a:buNone/>
            </a:pPr>
            <a:r>
              <a:rPr lang="en-US" sz="1800"/>
              <a:t>Share </a:t>
            </a:r>
            <a:r>
              <a:rPr lang="en-US" sz="1800">
                <a:solidFill>
                  <a:schemeClr val="accent1"/>
                </a:solidFill>
                <a:latin typeface="+mj-lt"/>
              </a:rPr>
              <a:t>targeted announcements </a:t>
            </a:r>
            <a:r>
              <a:rPr lang="en-US" sz="1800"/>
              <a:t>to ensure key messages reach the right audience. </a:t>
            </a:r>
            <a:endParaRPr lang="en-US" sz="1800" noProof="0"/>
          </a:p>
        </p:txBody>
      </p:sp>
      <p:sp>
        <p:nvSpPr>
          <p:cNvPr id="9" name="TextBox 8">
            <a:extLst>
              <a:ext uri="{FF2B5EF4-FFF2-40B4-BE49-F238E27FC236}">
                <a16:creationId xmlns:a16="http://schemas.microsoft.com/office/drawing/2014/main" id="{60A0BD92-4148-FC0D-62B5-1238F7F4ACDB}"/>
              </a:ext>
            </a:extLst>
          </p:cNvPr>
          <p:cNvSpPr txBox="1"/>
          <p:nvPr/>
        </p:nvSpPr>
        <p:spPr>
          <a:xfrm>
            <a:off x="1704351" y="5368696"/>
            <a:ext cx="1966512"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u="none" strike="noStrike" kern="1200" cap="none" spc="0" normalizeH="0" baseline="0" noProof="0">
                <a:ln>
                  <a:noFill/>
                </a:ln>
                <a:solidFill>
                  <a:schemeClr val="bg1"/>
                </a:solidFill>
                <a:effectLst/>
                <a:uLnTx/>
                <a:uFillTx/>
                <a:latin typeface="Segoe Sans Display Semibold"/>
                <a:ea typeface="+mn-ea"/>
                <a:cs typeface="Segoe Sans Display Semibold" pitchFamily="2" charset="0"/>
              </a:rPr>
              <a:t>Karin</a:t>
            </a:r>
            <a:r>
              <a:rPr kumimoji="0" lang="en-US" sz="1400" b="1" u="none" strike="noStrike" kern="1200" cap="none" spc="0" normalizeH="0" baseline="0" noProof="0">
                <a:ln>
                  <a:noFill/>
                </a:ln>
                <a:solidFill>
                  <a:schemeClr val="bg1"/>
                </a:solidFill>
                <a:effectLst/>
                <a:uLnTx/>
                <a:uFillTx/>
                <a:latin typeface="Segoe Sans Display Semibold" pitchFamily="2" charset="0"/>
                <a:ea typeface="+mn-ea"/>
                <a:cs typeface="Segoe Sans Display Semibold" pitchFamily="2"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u="none" strike="noStrike" kern="1200" cap="none" spc="0" normalizeH="0" baseline="0" noProof="0">
                <a:ln>
                  <a:noFill/>
                </a:ln>
                <a:solidFill>
                  <a:schemeClr val="bg1"/>
                </a:solidFill>
                <a:effectLst/>
                <a:uLnTx/>
                <a:uFillTx/>
                <a:latin typeface="Segoe Sans Display"/>
                <a:ea typeface="+mn-ea"/>
                <a:cs typeface="Segoe Sans Text" pitchFamily="2" charset="0"/>
              </a:rPr>
              <a:t>Sales Associate</a:t>
            </a:r>
          </a:p>
        </p:txBody>
      </p:sp>
      <p:pic>
        <p:nvPicPr>
          <p:cNvPr id="10" name="Picture 9" descr="A screenshot of a mobile phone of a home dashboard in Microsoft Teams. An announcement is highlighted.">
            <a:extLst>
              <a:ext uri="{FF2B5EF4-FFF2-40B4-BE49-F238E27FC236}">
                <a16:creationId xmlns:a16="http://schemas.microsoft.com/office/drawing/2014/main" id="{90D23531-C790-5FFC-F6D3-8BB81AEDDB3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341899" y="888087"/>
            <a:ext cx="2617217" cy="5400000"/>
          </a:xfrm>
          <a:prstGeom prst="rect">
            <a:avLst/>
          </a:prstGeom>
        </p:spPr>
      </p:pic>
      <p:pic>
        <p:nvPicPr>
          <p:cNvPr id="13" name="Picture 12" descr="A screen shot of a mobile phone with a view of the announcement text.">
            <a:extLst>
              <a:ext uri="{FF2B5EF4-FFF2-40B4-BE49-F238E27FC236}">
                <a16:creationId xmlns:a16="http://schemas.microsoft.com/office/drawing/2014/main" id="{D066838A-D567-810E-9EAB-3F1B36F1A61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345566" y="874835"/>
            <a:ext cx="2617217" cy="5400000"/>
          </a:xfrm>
          <a:prstGeom prst="rect">
            <a:avLst/>
          </a:prstGeom>
        </p:spPr>
      </p:pic>
      <p:pic>
        <p:nvPicPr>
          <p:cNvPr id="3" name="Picture 2">
            <a:extLst>
              <a:ext uri="{FF2B5EF4-FFF2-40B4-BE49-F238E27FC236}">
                <a16:creationId xmlns:a16="http://schemas.microsoft.com/office/drawing/2014/main" id="{00893A0E-01A5-9390-CA31-19331446660F}"/>
              </a:ext>
              <a:ext uri="{C183D7F6-B498-43B3-948B-1728B52AA6E4}">
                <adec:decorative xmlns:adec="http://schemas.microsoft.com/office/drawing/2017/decorative" val="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783027" y="2206391"/>
            <a:ext cx="622222" cy="622222"/>
          </a:xfrm>
          <a:prstGeom prst="rect">
            <a:avLst/>
          </a:prstGeom>
        </p:spPr>
      </p:pic>
    </p:spTree>
    <p:extLst>
      <p:ext uri="{BB962C8B-B14F-4D97-AF65-F5344CB8AC3E}">
        <p14:creationId xmlns:p14="http://schemas.microsoft.com/office/powerpoint/2010/main" val="55881432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499"/>
                                          </p:stCondLst>
                                        </p:cTn>
                                        <p:tgtEl>
                                          <p:spTgt spid="3"/>
                                        </p:tgtEl>
                                        <p:attrNameLst>
                                          <p:attrName>style.visibility</p:attrName>
                                        </p:attrNameLst>
                                      </p:cBhvr>
                                      <p:to>
                                        <p:strVal val="visible"/>
                                      </p:to>
                                    </p:set>
                                  </p:childTnLst>
                                </p:cTn>
                              </p:par>
                              <p:par>
                                <p:cTn id="7" presetID="6" presetClass="emph" presetSubtype="0" accel="100000" autoRev="1" fill="hold" nodeType="withEffect">
                                  <p:stCondLst>
                                    <p:cond delay="0"/>
                                  </p:stCondLst>
                                  <p:childTnLst>
                                    <p:animScale>
                                      <p:cBhvr>
                                        <p:cTn id="8" dur="500" fill="hold"/>
                                        <p:tgtEl>
                                          <p:spTgt spid="3"/>
                                        </p:tgtEl>
                                      </p:cBhvr>
                                      <p:by x="0" y="0"/>
                                    </p:animScale>
                                  </p:childTnLst>
                                </p:cTn>
                              </p:par>
                            </p:childTnLst>
                          </p:cTn>
                        </p:par>
                        <p:par>
                          <p:cTn id="9" fill="hold">
                            <p:stCondLst>
                              <p:cond delay="1000"/>
                            </p:stCondLst>
                            <p:childTnLst>
                              <p:par>
                                <p:cTn id="10" presetID="10" presetClass="entr" presetSubtype="0" fill="hold" nodeType="after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fade">
                                      <p:cBhvr>
                                        <p:cTn id="12"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AFF4F80-93F2-0106-6D45-B04A737CCB0C}"/>
              </a:ext>
            </a:extLst>
          </p:cNvPr>
          <p:cNvSpPr>
            <a:spLocks noGrp="1"/>
          </p:cNvSpPr>
          <p:nvPr>
            <p:ph type="title"/>
          </p:nvPr>
        </p:nvSpPr>
        <p:spPr/>
        <p:txBody>
          <a:bodyPr/>
          <a:lstStyle/>
          <a:p>
            <a:r>
              <a:rPr lang="en-US"/>
              <a:t>Start your Teams for Frontline project</a:t>
            </a:r>
          </a:p>
        </p:txBody>
      </p:sp>
      <p:pic>
        <p:nvPicPr>
          <p:cNvPr id="5" name="Picture Placeholder 4" descr="An image of person pointing at a computer screen&#10;">
            <a:extLst>
              <a:ext uri="{FF2B5EF4-FFF2-40B4-BE49-F238E27FC236}">
                <a16:creationId xmlns:a16="http://schemas.microsoft.com/office/drawing/2014/main" id="{BDB0BBF8-E135-1C89-2576-FFD2FB7595DC}"/>
              </a:ext>
            </a:extLst>
          </p:cNvPr>
          <p:cNvPicPr>
            <a:picLocks noGrp="1" noChangeAspect="1"/>
          </p:cNvPicPr>
          <p:nvPr>
            <p:ph type="pic" sz="quarter" idx="12"/>
          </p:nvPr>
        </p:nvPicPr>
        <p:blipFill rotWithShape="1">
          <a:blip r:embed="rId2">
            <a:extLst>
              <a:ext uri="{28A0092B-C50C-407E-A947-70E740481C1C}">
                <a14:useLocalDpi xmlns:a14="http://schemas.microsoft.com/office/drawing/2010/main" val="0"/>
              </a:ext>
            </a:extLst>
          </a:blip>
          <a:srcRect r="40740"/>
          <a:stretch/>
        </p:blipFill>
        <p:spPr>
          <a:xfrm flipH="1">
            <a:off x="6096000" y="1"/>
            <a:ext cx="6096000" cy="6857999"/>
          </a:xfrm>
        </p:spPr>
      </p:pic>
    </p:spTree>
    <p:extLst>
      <p:ext uri="{BB962C8B-B14F-4D97-AF65-F5344CB8AC3E}">
        <p14:creationId xmlns:p14="http://schemas.microsoft.com/office/powerpoint/2010/main" val="34071613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4970E0-296E-D9A8-09EF-AE6DA472206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7E62CBA-9270-E140-433D-4E6A70F130F4}"/>
              </a:ext>
            </a:extLst>
          </p:cNvPr>
          <p:cNvSpPr>
            <a:spLocks noGrp="1"/>
          </p:cNvSpPr>
          <p:nvPr>
            <p:ph type="title"/>
          </p:nvPr>
        </p:nvSpPr>
        <p:spPr/>
        <p:txBody>
          <a:bodyPr/>
          <a:lstStyle/>
          <a:p>
            <a:r>
              <a:rPr lang="en-US"/>
              <a:t>Start your project: Goals and activities</a:t>
            </a:r>
          </a:p>
        </p:txBody>
      </p:sp>
      <p:sp>
        <p:nvSpPr>
          <p:cNvPr id="39" name="TextBox 38">
            <a:extLst>
              <a:ext uri="{FF2B5EF4-FFF2-40B4-BE49-F238E27FC236}">
                <a16:creationId xmlns:a16="http://schemas.microsoft.com/office/drawing/2014/main" id="{0D5D8AD3-BACD-DEFF-DD45-2E8D73FECD34}"/>
              </a:ext>
            </a:extLst>
          </p:cNvPr>
          <p:cNvSpPr txBox="1"/>
          <p:nvPr/>
        </p:nvSpPr>
        <p:spPr>
          <a:xfrm>
            <a:off x="1494866" y="1206246"/>
            <a:ext cx="9279152" cy="430887"/>
          </a:xfrm>
          <a:prstGeom prst="rect">
            <a:avLst/>
          </a:prstGeom>
          <a:noFill/>
        </p:spPr>
        <p:txBody>
          <a:bodyPr wrap="square" lIns="0" tIns="0" rIns="0" bIns="0">
            <a:spAutoFit/>
          </a:bodyPr>
          <a:lstStyle>
            <a:defPPr>
              <a:defRPr lang="en-US"/>
            </a:defPPr>
            <a:lvl1pPr defTabSz="932472" fontAlgn="base">
              <a:spcBef>
                <a:spcPct val="0"/>
              </a:spcBef>
              <a:spcAft>
                <a:spcPct val="0"/>
              </a:spcAft>
              <a:defRPr sz="1400">
                <a:solidFill>
                  <a:schemeClr val="accent1"/>
                </a:solidFill>
                <a:latin typeface="+mj-lt"/>
                <a:ea typeface="Segoe UI" pitchFamily="34" charset="0"/>
                <a:cs typeface="Segoe UI" pitchFamily="34" charset="0"/>
              </a:defRPr>
            </a:lvl1pPr>
          </a:lstStyle>
          <a:p>
            <a:pPr marL="0" marR="0" lvl="0" indent="0" algn="l" defTabSz="932472" rtl="0" eaLnBrk="1" fontAlgn="base" latinLnBrk="0" hangingPunct="1">
              <a:lnSpc>
                <a:spcPct val="100000"/>
              </a:lnSpc>
              <a:spcBef>
                <a:spcPct val="0"/>
              </a:spcBef>
              <a:spcAft>
                <a:spcPct val="0"/>
              </a:spcAft>
              <a:buClrTx/>
              <a:buSzTx/>
              <a:buFontTx/>
              <a:buNone/>
              <a:tabLst/>
              <a:defRPr/>
            </a:pPr>
            <a:r>
              <a:rPr kumimoji="0" lang="en-US" sz="1400" b="1" u="none" strike="noStrike" kern="1200" cap="none" spc="0" normalizeH="0" baseline="0" noProof="0">
                <a:ln>
                  <a:noFill/>
                </a:ln>
                <a:solidFill>
                  <a:schemeClr val="tx1"/>
                </a:solidFill>
                <a:effectLst/>
                <a:uLnTx/>
                <a:uFillTx/>
                <a:latin typeface="Segoe Sans Display Semibold" pitchFamily="2" charset="0"/>
                <a:cs typeface="Segoe Sans Text" pitchFamily="2" charset="0"/>
              </a:rPr>
              <a:t>Begin by </a:t>
            </a:r>
            <a:r>
              <a:rPr lang="en-US" b="1">
                <a:solidFill>
                  <a:schemeClr val="tx1"/>
                </a:solidFill>
                <a:latin typeface="Segoe Sans Display Semibold" pitchFamily="2" charset="0"/>
                <a:cs typeface="Segoe Sans Text" pitchFamily="2" charset="0"/>
              </a:rPr>
              <a:t>familiarizing yourself with a proven lifecycle to enable frontline worker experiences iteratively. </a:t>
            </a:r>
          </a:p>
          <a:p>
            <a:pPr marL="0" marR="0" lvl="0" indent="0" algn="l" defTabSz="932472" rtl="0" eaLnBrk="1" fontAlgn="base" latinLnBrk="0" hangingPunct="1">
              <a:lnSpc>
                <a:spcPct val="100000"/>
              </a:lnSpc>
              <a:spcBef>
                <a:spcPct val="0"/>
              </a:spcBef>
              <a:spcAft>
                <a:spcPct val="0"/>
              </a:spcAft>
              <a:buClrTx/>
              <a:buSzTx/>
              <a:buFontTx/>
              <a:buNone/>
              <a:tabLst/>
              <a:defRPr/>
            </a:pPr>
            <a:r>
              <a:rPr lang="en-US" b="1">
                <a:solidFill>
                  <a:schemeClr val="tx1"/>
                </a:solidFill>
                <a:latin typeface="Segoe Sans Display Semibold" pitchFamily="2" charset="0"/>
                <a:cs typeface="Segoe Sans Text" pitchFamily="2" charset="0"/>
              </a:rPr>
              <a:t>Gather your project team to create a high-level timeline and risk tracker.</a:t>
            </a:r>
            <a:r>
              <a:rPr kumimoji="0" lang="en-US" sz="1400" b="1" u="none" strike="noStrike" kern="1200" cap="none" spc="0" normalizeH="0" baseline="0" noProof="0">
                <a:ln>
                  <a:noFill/>
                </a:ln>
                <a:solidFill>
                  <a:schemeClr val="tx1"/>
                </a:solidFill>
                <a:effectLst/>
                <a:uLnTx/>
                <a:uFillTx/>
                <a:latin typeface="Segoe Sans Display Semibold" pitchFamily="2" charset="0"/>
                <a:cs typeface="Segoe Sans Text" pitchFamily="2" charset="0"/>
              </a:rPr>
              <a:t> </a:t>
            </a:r>
          </a:p>
        </p:txBody>
      </p:sp>
      <p:sp>
        <p:nvSpPr>
          <p:cNvPr id="44" name="TextBox 43">
            <a:extLst>
              <a:ext uri="{FF2B5EF4-FFF2-40B4-BE49-F238E27FC236}">
                <a16:creationId xmlns:a16="http://schemas.microsoft.com/office/drawing/2014/main" id="{FD6F8822-2370-983C-674C-A14F32D293CC}"/>
              </a:ext>
            </a:extLst>
          </p:cNvPr>
          <p:cNvSpPr txBox="1"/>
          <p:nvPr/>
        </p:nvSpPr>
        <p:spPr>
          <a:xfrm>
            <a:off x="584987" y="2103357"/>
            <a:ext cx="4489286" cy="374628"/>
          </a:xfrm>
          <a:prstGeom prst="rect">
            <a:avLst/>
          </a:prstGeom>
          <a:noFill/>
        </p:spPr>
        <p:txBody>
          <a:bodyPr wrap="square" lIns="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b="1" u="none" strike="noStrike" kern="1200" cap="none" spc="0" normalizeH="0" baseline="0" noProof="0">
                <a:ln>
                  <a:noFill/>
                </a:ln>
                <a:solidFill>
                  <a:srgbClr val="000000"/>
                </a:solidFill>
                <a:effectLst/>
                <a:uLnTx/>
                <a:uFillTx/>
                <a:latin typeface="Segoe Sans Display Semibold" pitchFamily="2" charset="0"/>
                <a:ea typeface="+mn-ea"/>
                <a:cs typeface="+mn-cs"/>
              </a:rPr>
              <a:t>Key activities</a:t>
            </a:r>
          </a:p>
        </p:txBody>
      </p:sp>
      <p:sp>
        <p:nvSpPr>
          <p:cNvPr id="13" name="TextBox 12">
            <a:extLst>
              <a:ext uri="{FF2B5EF4-FFF2-40B4-BE49-F238E27FC236}">
                <a16:creationId xmlns:a16="http://schemas.microsoft.com/office/drawing/2014/main" id="{E4B2D1F1-59D0-8261-42D5-C34AAD0E5699}"/>
              </a:ext>
            </a:extLst>
          </p:cNvPr>
          <p:cNvSpPr txBox="1"/>
          <p:nvPr/>
        </p:nvSpPr>
        <p:spPr>
          <a:xfrm>
            <a:off x="1049975" y="3171764"/>
            <a:ext cx="2832653" cy="2226350"/>
          </a:xfrm>
          <a:prstGeom prst="roundRect">
            <a:avLst>
              <a:gd name="adj" fmla="val 8207"/>
            </a:avLst>
          </a:prstGeom>
          <a:solidFill>
            <a:srgbClr val="FFFFFF"/>
          </a:solidFill>
          <a:effectLst>
            <a:outerShdw blurRad="190500" dist="38100" dir="2700000" algn="tl" rotWithShape="0">
              <a:prstClr val="black">
                <a:alpha val="20000"/>
              </a:prstClr>
            </a:outerShdw>
          </a:effectLst>
        </p:spPr>
        <p:txBody>
          <a:bodyPr wrap="square" lIns="182880" tIns="365760" rIns="91440" bIns="91440">
            <a:spAutoFit/>
          </a:bodyPr>
          <a:lstStyle/>
          <a:p>
            <a:pPr marR="0" lvl="0" algn="l" defTabSz="932742" rtl="0" eaLnBrk="1" fontAlgn="auto" latinLnBrk="0" hangingPunct="1">
              <a:lnSpc>
                <a:spcPct val="100000"/>
              </a:lnSpc>
              <a:spcBef>
                <a:spcPts val="400"/>
              </a:spcBef>
              <a:spcAft>
                <a:spcPts val="400"/>
              </a:spcAft>
              <a:buClrTx/>
              <a:buSzPct val="90000"/>
              <a:tabLst/>
              <a:defRPr/>
            </a:pPr>
            <a:r>
              <a:rPr kumimoji="0" lang="en-US" sz="1800" u="none" strike="noStrike" kern="1200" cap="none" spc="0" normalizeH="0" baseline="0" noProof="0">
                <a:ln>
                  <a:noFill/>
                </a:ln>
                <a:solidFill>
                  <a:srgbClr val="000000"/>
                </a:solidFill>
                <a:effectLst/>
                <a:uLnTx/>
                <a:uFillTx/>
                <a:latin typeface="Segoe Sans Text" pitchFamily="2" charset="0"/>
                <a:ea typeface="+mn-ea"/>
                <a:cs typeface="Segoe Sans Text" pitchFamily="2" charset="0"/>
              </a:rPr>
              <a:t>Understand the proven lifecycle for frontline worker experiences that enables you to start with priority scenarios and then expand.</a:t>
            </a:r>
          </a:p>
        </p:txBody>
      </p:sp>
      <p:sp>
        <p:nvSpPr>
          <p:cNvPr id="17" name="TextBox 16">
            <a:extLst>
              <a:ext uri="{FF2B5EF4-FFF2-40B4-BE49-F238E27FC236}">
                <a16:creationId xmlns:a16="http://schemas.microsoft.com/office/drawing/2014/main" id="{AAD82824-7C03-C7E6-819B-5187938D4F92}"/>
              </a:ext>
            </a:extLst>
          </p:cNvPr>
          <p:cNvSpPr txBox="1"/>
          <p:nvPr/>
        </p:nvSpPr>
        <p:spPr>
          <a:xfrm>
            <a:off x="4663709" y="3171764"/>
            <a:ext cx="2832653" cy="2226350"/>
          </a:xfrm>
          <a:prstGeom prst="roundRect">
            <a:avLst>
              <a:gd name="adj" fmla="val 8884"/>
            </a:avLst>
          </a:prstGeom>
          <a:solidFill>
            <a:srgbClr val="FFFFFF"/>
          </a:solidFill>
          <a:effectLst>
            <a:outerShdw blurRad="190500" dist="38100" dir="2700000" algn="tl" rotWithShape="0">
              <a:prstClr val="black">
                <a:alpha val="20000"/>
              </a:prstClr>
            </a:outerShdw>
          </a:effectLst>
        </p:spPr>
        <p:txBody>
          <a:bodyPr wrap="square" lIns="182880" tIns="365760" rIns="91440" bIns="91440">
            <a:spAutoFit/>
          </a:bodyPr>
          <a:lstStyle/>
          <a:p>
            <a:pPr marL="0" marR="0" lvl="0" indent="0" algn="l" defTabSz="932742" rtl="0" eaLnBrk="1" fontAlgn="auto" latinLnBrk="0" hangingPunct="1">
              <a:lnSpc>
                <a:spcPct val="100000"/>
              </a:lnSpc>
              <a:spcBef>
                <a:spcPts val="400"/>
              </a:spcBef>
              <a:spcAft>
                <a:spcPts val="400"/>
              </a:spcAft>
              <a:buClrTx/>
              <a:buSzPct val="90000"/>
              <a:buNone/>
              <a:tabLst/>
              <a:defRPr/>
            </a:pPr>
            <a:r>
              <a:rPr kumimoji="0" lang="en-US" sz="1800" u="none" strike="noStrike" kern="1200" cap="none" spc="0" normalizeH="0" baseline="0" noProof="0">
                <a:ln>
                  <a:noFill/>
                </a:ln>
                <a:solidFill>
                  <a:srgbClr val="000000"/>
                </a:solidFill>
                <a:effectLst/>
                <a:uLnTx/>
                <a:uFillTx/>
                <a:latin typeface="Segoe Sans Text" pitchFamily="2" charset="0"/>
                <a:ea typeface="+mn-ea"/>
                <a:cs typeface="Segoe Sans Text" pitchFamily="2" charset="0"/>
              </a:rPr>
              <a:t>Ensure your project team includes recommended key stakeholders to help land a successful solution is in place.</a:t>
            </a:r>
          </a:p>
        </p:txBody>
      </p:sp>
      <p:sp>
        <p:nvSpPr>
          <p:cNvPr id="36" name="Content Placeholder 2">
            <a:extLst>
              <a:ext uri="{FF2B5EF4-FFF2-40B4-BE49-F238E27FC236}">
                <a16:creationId xmlns:a16="http://schemas.microsoft.com/office/drawing/2014/main" id="{0E7089C5-7C4C-F082-5324-812961FC2FA1}"/>
              </a:ext>
            </a:extLst>
          </p:cNvPr>
          <p:cNvSpPr txBox="1">
            <a:spLocks/>
          </p:cNvSpPr>
          <p:nvPr/>
        </p:nvSpPr>
        <p:spPr>
          <a:xfrm>
            <a:off x="8277442" y="3074788"/>
            <a:ext cx="2832653" cy="2323326"/>
          </a:xfrm>
          <a:prstGeom prst="roundRect">
            <a:avLst>
              <a:gd name="adj" fmla="val 8739"/>
            </a:avLst>
          </a:prstGeom>
          <a:solidFill>
            <a:srgbClr val="FFFFFF"/>
          </a:solidFill>
          <a:effectLst>
            <a:outerShdw blurRad="190500" dist="38100" dir="2700000" algn="tl" rotWithShape="0">
              <a:prstClr val="black">
                <a:alpha val="20000"/>
              </a:prstClr>
            </a:outerShdw>
          </a:effectLst>
        </p:spPr>
        <p:txBody>
          <a:bodyPr vert="horz" wrap="square" lIns="182880" tIns="365760" rIns="91440" bIns="91440" rtlCol="0" anchor="ctr">
            <a:no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32742" rtl="0" eaLnBrk="1" fontAlgn="auto" latinLnBrk="0" hangingPunct="1">
              <a:lnSpc>
                <a:spcPct val="100000"/>
              </a:lnSpc>
              <a:spcBef>
                <a:spcPts val="400"/>
              </a:spcBef>
              <a:spcAft>
                <a:spcPts val="400"/>
              </a:spcAft>
              <a:buClrTx/>
              <a:buSzPct val="90000"/>
              <a:buNone/>
              <a:tabLst/>
              <a:defRPr/>
            </a:pPr>
            <a:r>
              <a:rPr kumimoji="0" lang="en-US" sz="1800" u="none" strike="noStrike" kern="1200" cap="none" spc="0" normalizeH="0" baseline="0" noProof="0">
                <a:ln>
                  <a:noFill/>
                </a:ln>
                <a:solidFill>
                  <a:srgbClr val="000000"/>
                </a:solidFill>
                <a:effectLst/>
                <a:uLnTx/>
                <a:uFillTx/>
                <a:latin typeface="Segoe Sans Text" pitchFamily="2" charset="0"/>
                <a:ea typeface="+mn-ea"/>
                <a:cs typeface="Segoe Sans Text" pitchFamily="2" charset="0"/>
              </a:rPr>
              <a:t>Identify</a:t>
            </a:r>
            <a:r>
              <a:rPr lang="en-US" sz="1800">
                <a:solidFill>
                  <a:srgbClr val="000000"/>
                </a:solidFill>
                <a:latin typeface="Segoe Sans Text" pitchFamily="2" charset="0"/>
                <a:cs typeface="Segoe Sans Text" pitchFamily="2" charset="0"/>
              </a:rPr>
              <a:t> any potential blockers (e.g., risks, change freezes, complexities, </a:t>
            </a:r>
            <a:br>
              <a:rPr lang="en-US" sz="1800">
                <a:solidFill>
                  <a:srgbClr val="000000"/>
                </a:solidFill>
                <a:latin typeface="Segoe Sans Text" pitchFamily="2" charset="0"/>
                <a:cs typeface="Segoe Sans Text" pitchFamily="2" charset="0"/>
              </a:rPr>
            </a:br>
            <a:r>
              <a:rPr lang="en-US" sz="1800">
                <a:solidFill>
                  <a:srgbClr val="000000"/>
                </a:solidFill>
                <a:latin typeface="Segoe Sans Text" pitchFamily="2" charset="0"/>
                <a:cs typeface="Segoe Sans Text" pitchFamily="2" charset="0"/>
              </a:rPr>
              <a:t>pre-requisites not in place, etc.) that may impact your project.</a:t>
            </a:r>
            <a:endParaRPr kumimoji="0" lang="en-US" sz="1800" u="none" strike="noStrike" kern="1200" cap="none" spc="0" normalizeH="0" baseline="0" noProof="0">
              <a:ln>
                <a:noFill/>
              </a:ln>
              <a:solidFill>
                <a:srgbClr val="000000"/>
              </a:solidFill>
              <a:effectLst/>
              <a:uLnTx/>
              <a:uFillTx/>
              <a:latin typeface="Segoe Sans Text" pitchFamily="2" charset="0"/>
              <a:ea typeface="+mn-ea"/>
              <a:cs typeface="Segoe Sans Text" pitchFamily="2" charset="0"/>
            </a:endParaRPr>
          </a:p>
        </p:txBody>
      </p:sp>
      <p:sp>
        <p:nvSpPr>
          <p:cNvPr id="7" name="Oval 6">
            <a:extLst>
              <a:ext uri="{FF2B5EF4-FFF2-40B4-BE49-F238E27FC236}">
                <a16:creationId xmlns:a16="http://schemas.microsoft.com/office/drawing/2014/main" id="{C09567CB-3A95-8E15-5B16-383EE113F784}"/>
              </a:ext>
              <a:ext uri="{C183D7F6-B498-43B3-948B-1728B52AA6E4}">
                <adec:decorative xmlns:adec="http://schemas.microsoft.com/office/drawing/2017/decorative" val="1"/>
              </a:ext>
            </a:extLst>
          </p:cNvPr>
          <p:cNvSpPr/>
          <p:nvPr/>
        </p:nvSpPr>
        <p:spPr bwMode="auto">
          <a:xfrm>
            <a:off x="2108843" y="2673245"/>
            <a:ext cx="701742" cy="701742"/>
          </a:xfrm>
          <a:prstGeom prst="ellipse">
            <a:avLst/>
          </a:prstGeom>
          <a:gradFill>
            <a:gsLst>
              <a:gs pos="0">
                <a:schemeClr val="accent3"/>
              </a:gs>
              <a:gs pos="100000">
                <a:schemeClr val="accent1"/>
              </a:gs>
            </a:gsLst>
            <a:lin ang="27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algn="ctr" defTabSz="932472" fontAlgn="base">
              <a:spcBef>
                <a:spcPct val="0"/>
              </a:spcBef>
              <a:spcAft>
                <a:spcPct val="0"/>
              </a:spcAft>
            </a:pPr>
            <a:r>
              <a:rPr lang="en-US" sz="2000" b="1">
                <a:solidFill>
                  <a:srgbClr val="FFFFFF"/>
                </a:solidFill>
                <a:latin typeface="Segoe Sans Text" pitchFamily="2" charset="0"/>
                <a:ea typeface="Segoe UI" pitchFamily="34" charset="0"/>
                <a:cs typeface="Segoe Sans Text" pitchFamily="2" charset="0"/>
              </a:rPr>
              <a:t>1</a:t>
            </a:r>
          </a:p>
        </p:txBody>
      </p:sp>
      <p:sp>
        <p:nvSpPr>
          <p:cNvPr id="19" name="Oval 18">
            <a:extLst>
              <a:ext uri="{FF2B5EF4-FFF2-40B4-BE49-F238E27FC236}">
                <a16:creationId xmlns:a16="http://schemas.microsoft.com/office/drawing/2014/main" id="{7771A122-FF1F-AB4F-1770-B5ED79E8ACA3}"/>
              </a:ext>
              <a:ext uri="{C183D7F6-B498-43B3-948B-1728B52AA6E4}">
                <adec:decorative xmlns:adec="http://schemas.microsoft.com/office/drawing/2017/decorative" val="1"/>
              </a:ext>
            </a:extLst>
          </p:cNvPr>
          <p:cNvSpPr/>
          <p:nvPr/>
        </p:nvSpPr>
        <p:spPr bwMode="auto">
          <a:xfrm>
            <a:off x="5757722" y="2686781"/>
            <a:ext cx="701742" cy="701742"/>
          </a:xfrm>
          <a:prstGeom prst="ellipse">
            <a:avLst/>
          </a:prstGeom>
          <a:gradFill>
            <a:gsLst>
              <a:gs pos="0">
                <a:schemeClr val="accent3"/>
              </a:gs>
              <a:gs pos="100000">
                <a:schemeClr val="accent1"/>
              </a:gs>
            </a:gsLst>
            <a:lin ang="27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algn="ctr" defTabSz="932472" fontAlgn="base">
              <a:spcBef>
                <a:spcPct val="0"/>
              </a:spcBef>
              <a:spcAft>
                <a:spcPct val="0"/>
              </a:spcAft>
            </a:pPr>
            <a:r>
              <a:rPr lang="en-US" sz="2000" b="1">
                <a:solidFill>
                  <a:srgbClr val="FFFFFF"/>
                </a:solidFill>
                <a:latin typeface="Segoe Sans Text" pitchFamily="2" charset="0"/>
                <a:ea typeface="Segoe UI" pitchFamily="34" charset="0"/>
                <a:cs typeface="Segoe Sans Text" pitchFamily="2" charset="0"/>
              </a:rPr>
              <a:t>2</a:t>
            </a:r>
          </a:p>
        </p:txBody>
      </p:sp>
      <p:sp>
        <p:nvSpPr>
          <p:cNvPr id="20" name="Oval 19">
            <a:extLst>
              <a:ext uri="{FF2B5EF4-FFF2-40B4-BE49-F238E27FC236}">
                <a16:creationId xmlns:a16="http://schemas.microsoft.com/office/drawing/2014/main" id="{7204CBE1-21A3-B317-C7EF-54666666A53C}"/>
              </a:ext>
              <a:ext uri="{C183D7F6-B498-43B3-948B-1728B52AA6E4}">
                <adec:decorative xmlns:adec="http://schemas.microsoft.com/office/drawing/2017/decorative" val="1"/>
              </a:ext>
            </a:extLst>
          </p:cNvPr>
          <p:cNvSpPr/>
          <p:nvPr/>
        </p:nvSpPr>
        <p:spPr bwMode="auto">
          <a:xfrm>
            <a:off x="9381415" y="2673245"/>
            <a:ext cx="701742" cy="701742"/>
          </a:xfrm>
          <a:prstGeom prst="ellipse">
            <a:avLst/>
          </a:prstGeom>
          <a:gradFill>
            <a:gsLst>
              <a:gs pos="0">
                <a:schemeClr val="accent3"/>
              </a:gs>
              <a:gs pos="100000">
                <a:schemeClr val="accent1"/>
              </a:gs>
            </a:gsLst>
            <a:lin ang="27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algn="ctr" defTabSz="932472" fontAlgn="base">
              <a:spcBef>
                <a:spcPct val="0"/>
              </a:spcBef>
              <a:spcAft>
                <a:spcPct val="0"/>
              </a:spcAft>
            </a:pPr>
            <a:r>
              <a:rPr lang="en-US" sz="2000" b="1">
                <a:solidFill>
                  <a:srgbClr val="FFFFFF"/>
                </a:solidFill>
                <a:latin typeface="Segoe Sans Text" pitchFamily="2" charset="0"/>
                <a:ea typeface="Segoe UI" pitchFamily="34" charset="0"/>
                <a:cs typeface="Segoe Sans Text" pitchFamily="2" charset="0"/>
              </a:rPr>
              <a:t>3</a:t>
            </a:r>
          </a:p>
        </p:txBody>
      </p:sp>
      <p:grpSp>
        <p:nvGrpSpPr>
          <p:cNvPr id="21" name="Group 20">
            <a:extLst>
              <a:ext uri="{FF2B5EF4-FFF2-40B4-BE49-F238E27FC236}">
                <a16:creationId xmlns:a16="http://schemas.microsoft.com/office/drawing/2014/main" id="{D8217BA6-B82A-3260-974E-FCB2E70BD3ED}"/>
              </a:ext>
              <a:ext uri="{C183D7F6-B498-43B3-948B-1728B52AA6E4}">
                <adec:decorative xmlns:adec="http://schemas.microsoft.com/office/drawing/2017/decorative" val="1"/>
              </a:ext>
            </a:extLst>
          </p:cNvPr>
          <p:cNvGrpSpPr/>
          <p:nvPr/>
        </p:nvGrpSpPr>
        <p:grpSpPr>
          <a:xfrm>
            <a:off x="588263" y="1107208"/>
            <a:ext cx="723179" cy="669556"/>
            <a:chOff x="11045790" y="307144"/>
            <a:chExt cx="854110" cy="854110"/>
          </a:xfrm>
        </p:grpSpPr>
        <p:grpSp>
          <p:nvGrpSpPr>
            <p:cNvPr id="22" name="Group 21">
              <a:extLst>
                <a:ext uri="{FF2B5EF4-FFF2-40B4-BE49-F238E27FC236}">
                  <a16:creationId xmlns:a16="http://schemas.microsoft.com/office/drawing/2014/main" id="{FC92B815-78EB-7FDB-02C3-B65787ED3ABE}"/>
                </a:ext>
              </a:extLst>
            </p:cNvPr>
            <p:cNvGrpSpPr/>
            <p:nvPr/>
          </p:nvGrpSpPr>
          <p:grpSpPr>
            <a:xfrm>
              <a:off x="11045790" y="307144"/>
              <a:ext cx="854110" cy="854110"/>
              <a:chOff x="4648470" y="2488406"/>
              <a:chExt cx="453450" cy="453450"/>
            </a:xfrm>
          </p:grpSpPr>
          <p:sp>
            <p:nvSpPr>
              <p:cNvPr id="24" name="Rectangle: Rounded Corners 10">
                <a:extLst>
                  <a:ext uri="{FF2B5EF4-FFF2-40B4-BE49-F238E27FC236}">
                    <a16:creationId xmlns:a16="http://schemas.microsoft.com/office/drawing/2014/main" id="{5BFC3762-9D08-74B2-B8CC-25338901E2BD}"/>
                  </a:ext>
                </a:extLst>
              </p:cNvPr>
              <p:cNvSpPr/>
              <p:nvPr/>
            </p:nvSpPr>
            <p:spPr bwMode="auto">
              <a:xfrm rot="10800000" flipV="1">
                <a:off x="4648470" y="2488406"/>
                <a:ext cx="453450" cy="453450"/>
              </a:xfrm>
              <a:prstGeom prst="roundRect">
                <a:avLst/>
              </a:prstGeom>
              <a:solidFill>
                <a:schemeClr val="bg1"/>
              </a:solidFill>
              <a:ln>
                <a:noFill/>
                <a:headEnd type="none" w="med" len="med"/>
                <a:tailEnd type="none" w="med" len="med"/>
              </a:ln>
              <a:effectLst>
                <a:outerShdw blurRad="127000" dist="101600" dir="5400000" sx="85000" sy="85000" algn="t" rotWithShape="0">
                  <a:schemeClr val="accent1">
                    <a:alpha val="3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FFFFFF"/>
                  </a:solidFill>
                  <a:effectLst/>
                  <a:uLnTx/>
                  <a:uFillTx/>
                  <a:latin typeface="Segoe Sans Text" pitchFamily="2" charset="0"/>
                  <a:ea typeface="Segoe UI" pitchFamily="34" charset="0"/>
                  <a:cs typeface="Segoe Sans Text" pitchFamily="2" charset="0"/>
                </a:endParaRPr>
              </a:p>
            </p:txBody>
          </p:sp>
          <p:sp>
            <p:nvSpPr>
              <p:cNvPr id="25" name="Rectangle: Rounded Corners 11">
                <a:extLst>
                  <a:ext uri="{FF2B5EF4-FFF2-40B4-BE49-F238E27FC236}">
                    <a16:creationId xmlns:a16="http://schemas.microsoft.com/office/drawing/2014/main" id="{2CD3E5F7-930D-E3E5-FDF4-75EE7C515E88}"/>
                  </a:ext>
                </a:extLst>
              </p:cNvPr>
              <p:cNvSpPr/>
              <p:nvPr/>
            </p:nvSpPr>
            <p:spPr bwMode="auto">
              <a:xfrm rot="10800000" flipV="1">
                <a:off x="4692315" y="2526451"/>
                <a:ext cx="365760" cy="371561"/>
              </a:xfrm>
              <a:prstGeom prst="roundRect">
                <a:avLst/>
              </a:prstGeom>
              <a:gradFill flip="none" rotWithShape="1">
                <a:gsLst>
                  <a:gs pos="33000">
                    <a:schemeClr val="accent1"/>
                  </a:gs>
                  <a:gs pos="100000">
                    <a:schemeClr val="accent3">
                      <a:lumMod val="90000"/>
                    </a:schemeClr>
                  </a:gs>
                </a:gsLst>
                <a:lin ang="17400000" scaled="0"/>
                <a:tileRect/>
              </a:gradFill>
              <a:ln>
                <a:solidFill>
                  <a:schemeClr val="bg1"/>
                </a:solidFill>
                <a:headEnd type="none" w="med" len="med"/>
                <a:tailEnd type="none" w="med" len="med"/>
              </a:ln>
              <a:effectLst>
                <a:outerShdw blurRad="127000" dist="101600" dir="5400000" sx="85000" sy="85000" algn="t" rotWithShape="0">
                  <a:schemeClr val="accent1">
                    <a:alpha val="3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FFFFFF"/>
                  </a:solidFill>
                  <a:effectLst/>
                  <a:uLnTx/>
                  <a:uFillTx/>
                  <a:latin typeface="Segoe Sans Text" pitchFamily="2" charset="0"/>
                  <a:ea typeface="Segoe UI" pitchFamily="34" charset="0"/>
                  <a:cs typeface="Segoe Sans Text" pitchFamily="2" charset="0"/>
                </a:endParaRPr>
              </a:p>
            </p:txBody>
          </p:sp>
        </p:grpSp>
        <p:sp>
          <p:nvSpPr>
            <p:cNvPr id="23" name="target_2" title="Icon of a target with an arrow hitting the bullseye">
              <a:extLst>
                <a:ext uri="{FF2B5EF4-FFF2-40B4-BE49-F238E27FC236}">
                  <a16:creationId xmlns:a16="http://schemas.microsoft.com/office/drawing/2014/main" id="{F8CC6FFE-9E66-C0CE-13F4-5E7A5602E5D8}"/>
                </a:ext>
              </a:extLst>
            </p:cNvPr>
            <p:cNvSpPr>
              <a:spLocks noChangeAspect="1" noEditPoints="1"/>
            </p:cNvSpPr>
            <p:nvPr/>
          </p:nvSpPr>
          <p:spPr bwMode="auto">
            <a:xfrm>
              <a:off x="11252117" y="514350"/>
              <a:ext cx="441458" cy="439698"/>
            </a:xfrm>
            <a:custGeom>
              <a:avLst/>
              <a:gdLst>
                <a:gd name="T0" fmla="*/ 314 w 346"/>
                <a:gd name="T1" fmla="*/ 73 h 346"/>
                <a:gd name="T2" fmla="*/ 346 w 346"/>
                <a:gd name="T3" fmla="*/ 173 h 346"/>
                <a:gd name="T4" fmla="*/ 173 w 346"/>
                <a:gd name="T5" fmla="*/ 346 h 346"/>
                <a:gd name="T6" fmla="*/ 0 w 346"/>
                <a:gd name="T7" fmla="*/ 173 h 346"/>
                <a:gd name="T8" fmla="*/ 173 w 346"/>
                <a:gd name="T9" fmla="*/ 0 h 346"/>
                <a:gd name="T10" fmla="*/ 269 w 346"/>
                <a:gd name="T11" fmla="*/ 30 h 346"/>
                <a:gd name="T12" fmla="*/ 173 w 346"/>
                <a:gd name="T13" fmla="*/ 274 h 346"/>
                <a:gd name="T14" fmla="*/ 274 w 346"/>
                <a:gd name="T15" fmla="*/ 173 h 346"/>
                <a:gd name="T16" fmla="*/ 173 w 346"/>
                <a:gd name="T17" fmla="*/ 72 h 346"/>
                <a:gd name="T18" fmla="*/ 72 w 346"/>
                <a:gd name="T19" fmla="*/ 173 h 346"/>
                <a:gd name="T20" fmla="*/ 173 w 346"/>
                <a:gd name="T21" fmla="*/ 274 h 346"/>
                <a:gd name="T22" fmla="*/ 173 w 346"/>
                <a:gd name="T23" fmla="*/ 203 h 346"/>
                <a:gd name="T24" fmla="*/ 203 w 346"/>
                <a:gd name="T25" fmla="*/ 173 h 346"/>
                <a:gd name="T26" fmla="*/ 173 w 346"/>
                <a:gd name="T27" fmla="*/ 143 h 346"/>
                <a:gd name="T28" fmla="*/ 143 w 346"/>
                <a:gd name="T29" fmla="*/ 173 h 346"/>
                <a:gd name="T30" fmla="*/ 173 w 346"/>
                <a:gd name="T31" fmla="*/ 203 h 346"/>
                <a:gd name="T32" fmla="*/ 173 w 346"/>
                <a:gd name="T33" fmla="*/ 173 h 346"/>
                <a:gd name="T34" fmla="*/ 241 w 346"/>
                <a:gd name="T35" fmla="*/ 99 h 346"/>
                <a:gd name="T36" fmla="*/ 334 w 346"/>
                <a:gd name="T37" fmla="*/ 54 h 346"/>
                <a:gd name="T38" fmla="*/ 291 w 346"/>
                <a:gd name="T39" fmla="*/ 54 h 346"/>
                <a:gd name="T40" fmla="*/ 291 w 346"/>
                <a:gd name="T41" fmla="*/ 10 h 346"/>
                <a:gd name="T42" fmla="*/ 241 w 346"/>
                <a:gd name="T43" fmla="*/ 56 h 346"/>
                <a:gd name="T44" fmla="*/ 241 w 346"/>
                <a:gd name="T45" fmla="*/ 99 h 346"/>
                <a:gd name="T46" fmla="*/ 285 w 346"/>
                <a:gd name="T47" fmla="*/ 99 h 346"/>
                <a:gd name="T48" fmla="*/ 334 w 346"/>
                <a:gd name="T49" fmla="*/ 54 h 3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346" h="346">
                  <a:moveTo>
                    <a:pt x="314" y="73"/>
                  </a:moveTo>
                  <a:cubicBezTo>
                    <a:pt x="334" y="101"/>
                    <a:pt x="346" y="136"/>
                    <a:pt x="346" y="173"/>
                  </a:cubicBezTo>
                  <a:cubicBezTo>
                    <a:pt x="346" y="268"/>
                    <a:pt x="268" y="346"/>
                    <a:pt x="173" y="346"/>
                  </a:cubicBezTo>
                  <a:cubicBezTo>
                    <a:pt x="78" y="346"/>
                    <a:pt x="0" y="268"/>
                    <a:pt x="0" y="173"/>
                  </a:cubicBezTo>
                  <a:cubicBezTo>
                    <a:pt x="0" y="78"/>
                    <a:pt x="78" y="0"/>
                    <a:pt x="173" y="0"/>
                  </a:cubicBezTo>
                  <a:cubicBezTo>
                    <a:pt x="209" y="0"/>
                    <a:pt x="242" y="11"/>
                    <a:pt x="269" y="30"/>
                  </a:cubicBezTo>
                  <a:moveTo>
                    <a:pt x="173" y="274"/>
                  </a:moveTo>
                  <a:cubicBezTo>
                    <a:pt x="229" y="274"/>
                    <a:pt x="274" y="229"/>
                    <a:pt x="274" y="173"/>
                  </a:cubicBezTo>
                  <a:cubicBezTo>
                    <a:pt x="274" y="117"/>
                    <a:pt x="229" y="72"/>
                    <a:pt x="173" y="72"/>
                  </a:cubicBezTo>
                  <a:cubicBezTo>
                    <a:pt x="117" y="72"/>
                    <a:pt x="72" y="117"/>
                    <a:pt x="72" y="173"/>
                  </a:cubicBezTo>
                  <a:cubicBezTo>
                    <a:pt x="72" y="229"/>
                    <a:pt x="117" y="274"/>
                    <a:pt x="173" y="274"/>
                  </a:cubicBezTo>
                  <a:close/>
                  <a:moveTo>
                    <a:pt x="173" y="203"/>
                  </a:moveTo>
                  <a:cubicBezTo>
                    <a:pt x="190" y="203"/>
                    <a:pt x="203" y="190"/>
                    <a:pt x="203" y="173"/>
                  </a:cubicBezTo>
                  <a:cubicBezTo>
                    <a:pt x="203" y="156"/>
                    <a:pt x="190" y="143"/>
                    <a:pt x="173" y="143"/>
                  </a:cubicBezTo>
                  <a:cubicBezTo>
                    <a:pt x="156" y="143"/>
                    <a:pt x="143" y="156"/>
                    <a:pt x="143" y="173"/>
                  </a:cubicBezTo>
                  <a:cubicBezTo>
                    <a:pt x="143" y="190"/>
                    <a:pt x="156" y="203"/>
                    <a:pt x="173" y="203"/>
                  </a:cubicBezTo>
                  <a:close/>
                  <a:moveTo>
                    <a:pt x="173" y="173"/>
                  </a:moveTo>
                  <a:cubicBezTo>
                    <a:pt x="241" y="99"/>
                    <a:pt x="241" y="99"/>
                    <a:pt x="241" y="99"/>
                  </a:cubicBezTo>
                  <a:moveTo>
                    <a:pt x="334" y="54"/>
                  </a:moveTo>
                  <a:cubicBezTo>
                    <a:pt x="291" y="54"/>
                    <a:pt x="291" y="54"/>
                    <a:pt x="291" y="54"/>
                  </a:cubicBezTo>
                  <a:cubicBezTo>
                    <a:pt x="291" y="10"/>
                    <a:pt x="291" y="10"/>
                    <a:pt x="291" y="10"/>
                  </a:cubicBezTo>
                  <a:cubicBezTo>
                    <a:pt x="241" y="56"/>
                    <a:pt x="241" y="56"/>
                    <a:pt x="241" y="56"/>
                  </a:cubicBezTo>
                  <a:cubicBezTo>
                    <a:pt x="241" y="99"/>
                    <a:pt x="241" y="99"/>
                    <a:pt x="241" y="99"/>
                  </a:cubicBezTo>
                  <a:cubicBezTo>
                    <a:pt x="285" y="99"/>
                    <a:pt x="285" y="99"/>
                    <a:pt x="285" y="99"/>
                  </a:cubicBezTo>
                  <a:lnTo>
                    <a:pt x="334" y="54"/>
                  </a:lnTo>
                  <a:close/>
                </a:path>
              </a:pathLst>
            </a:custGeom>
            <a:noFill/>
            <a:ln w="12700" cap="sq">
              <a:solidFill>
                <a:schemeClr val="bg1"/>
              </a:solidFill>
              <a:prstDash val="solid"/>
              <a:miter lim="800000"/>
              <a:headEnd/>
              <a:tailEnd/>
            </a:ln>
            <a:effectLst/>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u="none" strike="noStrike" kern="1200" cap="none" spc="0" normalizeH="0" baseline="0" noProof="0">
                <a:ln>
                  <a:noFill/>
                </a:ln>
                <a:solidFill>
                  <a:srgbClr val="FFFFFF"/>
                </a:solidFill>
                <a:effectLst/>
                <a:uLnTx/>
                <a:uFillTx/>
                <a:latin typeface="Segoe Sans Text" pitchFamily="2" charset="0"/>
                <a:ea typeface="+mn-ea"/>
                <a:cs typeface="+mn-cs"/>
              </a:endParaRPr>
            </a:p>
          </p:txBody>
        </p:sp>
      </p:grpSp>
    </p:spTree>
    <p:extLst>
      <p:ext uri="{BB962C8B-B14F-4D97-AF65-F5344CB8AC3E}">
        <p14:creationId xmlns:p14="http://schemas.microsoft.com/office/powerpoint/2010/main" val="3450249101"/>
      </p:ext>
    </p:extLst>
  </p:cSld>
  <p:clrMapOvr>
    <a:masterClrMapping/>
  </p:clrMapOvr>
  <p:transition>
    <p:fad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5ED797D1-2E31-E7D3-615C-CE8D71945FC1}"/>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166224" y="1993619"/>
            <a:ext cx="3695700" cy="3632200"/>
          </a:xfrm>
          <a:prstGeom prst="rect">
            <a:avLst/>
          </a:prstGeom>
        </p:spPr>
      </p:pic>
      <p:sp>
        <p:nvSpPr>
          <p:cNvPr id="39" name="Oval 38">
            <a:extLst>
              <a:ext uri="{FF2B5EF4-FFF2-40B4-BE49-F238E27FC236}">
                <a16:creationId xmlns:a16="http://schemas.microsoft.com/office/drawing/2014/main" id="{098A5A32-FE35-050D-7949-C791E07DE24C}"/>
              </a:ext>
              <a:ext uri="{C183D7F6-B498-43B3-948B-1728B52AA6E4}">
                <adec:decorative xmlns:adec="http://schemas.microsoft.com/office/drawing/2017/decorative" val="1"/>
              </a:ext>
            </a:extLst>
          </p:cNvPr>
          <p:cNvSpPr/>
          <p:nvPr/>
        </p:nvSpPr>
        <p:spPr bwMode="auto">
          <a:xfrm>
            <a:off x="7321799" y="2716003"/>
            <a:ext cx="772756" cy="775228"/>
          </a:xfrm>
          <a:prstGeom prst="ellipse">
            <a:avLst/>
          </a:prstGeom>
          <a:gradFill>
            <a:gsLst>
              <a:gs pos="0">
                <a:schemeClr val="accent3"/>
              </a:gs>
              <a:gs pos="100000">
                <a:schemeClr val="accent2"/>
              </a:gs>
            </a:gsLst>
            <a:lin ang="2700000" scaled="1"/>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40" name="Oval 39">
            <a:extLst>
              <a:ext uri="{FF2B5EF4-FFF2-40B4-BE49-F238E27FC236}">
                <a16:creationId xmlns:a16="http://schemas.microsoft.com/office/drawing/2014/main" id="{8564C0E8-E03A-8653-CB68-80434ADAA70D}"/>
              </a:ext>
              <a:ext uri="{C183D7F6-B498-43B3-948B-1728B52AA6E4}">
                <adec:decorative xmlns:adec="http://schemas.microsoft.com/office/drawing/2017/decorative" val="1"/>
              </a:ext>
            </a:extLst>
          </p:cNvPr>
          <p:cNvSpPr/>
          <p:nvPr/>
        </p:nvSpPr>
        <p:spPr bwMode="auto">
          <a:xfrm>
            <a:off x="4046855" y="2716003"/>
            <a:ext cx="772756" cy="775228"/>
          </a:xfrm>
          <a:prstGeom prst="ellipse">
            <a:avLst/>
          </a:prstGeom>
          <a:gradFill>
            <a:gsLst>
              <a:gs pos="0">
                <a:schemeClr val="accent3"/>
              </a:gs>
              <a:gs pos="100000">
                <a:schemeClr val="accent2"/>
              </a:gs>
            </a:gsLst>
            <a:lin ang="2700000" scaled="1"/>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41" name="Oval 40">
            <a:extLst>
              <a:ext uri="{FF2B5EF4-FFF2-40B4-BE49-F238E27FC236}">
                <a16:creationId xmlns:a16="http://schemas.microsoft.com/office/drawing/2014/main" id="{7ED5C5F8-BB6A-DCF8-BC39-A030F4A3C534}"/>
              </a:ext>
              <a:ext uri="{C183D7F6-B498-43B3-948B-1728B52AA6E4}">
                <adec:decorative xmlns:adec="http://schemas.microsoft.com/office/drawing/2017/decorative" val="1"/>
              </a:ext>
            </a:extLst>
          </p:cNvPr>
          <p:cNvSpPr/>
          <p:nvPr/>
        </p:nvSpPr>
        <p:spPr bwMode="auto">
          <a:xfrm>
            <a:off x="4389755" y="4545759"/>
            <a:ext cx="772756" cy="775228"/>
          </a:xfrm>
          <a:prstGeom prst="ellipse">
            <a:avLst/>
          </a:prstGeom>
          <a:gradFill>
            <a:gsLst>
              <a:gs pos="0">
                <a:schemeClr val="accent3"/>
              </a:gs>
              <a:gs pos="100000">
                <a:schemeClr val="accent2"/>
              </a:gs>
            </a:gsLst>
            <a:lin ang="2700000" scaled="1"/>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42" name="Oval 41">
            <a:extLst>
              <a:ext uri="{FF2B5EF4-FFF2-40B4-BE49-F238E27FC236}">
                <a16:creationId xmlns:a16="http://schemas.microsoft.com/office/drawing/2014/main" id="{BF763BB0-2685-04CB-5FAE-B3F6087D8D54}"/>
              </a:ext>
              <a:ext uri="{C183D7F6-B498-43B3-948B-1728B52AA6E4}">
                <adec:decorative xmlns:adec="http://schemas.microsoft.com/office/drawing/2017/decorative" val="1"/>
              </a:ext>
            </a:extLst>
          </p:cNvPr>
          <p:cNvSpPr/>
          <p:nvPr/>
        </p:nvSpPr>
        <p:spPr bwMode="auto">
          <a:xfrm>
            <a:off x="6990080" y="4545759"/>
            <a:ext cx="772756" cy="775228"/>
          </a:xfrm>
          <a:prstGeom prst="ellipse">
            <a:avLst/>
          </a:prstGeom>
          <a:gradFill>
            <a:gsLst>
              <a:gs pos="0">
                <a:schemeClr val="accent3"/>
              </a:gs>
              <a:gs pos="100000">
                <a:schemeClr val="accent2"/>
              </a:gs>
            </a:gsLst>
            <a:lin ang="2700000" scaled="1"/>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2" name="Title 1">
            <a:extLst>
              <a:ext uri="{FF2B5EF4-FFF2-40B4-BE49-F238E27FC236}">
                <a16:creationId xmlns:a16="http://schemas.microsoft.com/office/drawing/2014/main" id="{F45EAD17-3AAF-CBD5-0224-04FCFBA51ECA}"/>
              </a:ext>
            </a:extLst>
          </p:cNvPr>
          <p:cNvSpPr>
            <a:spLocks noGrp="1"/>
          </p:cNvSpPr>
          <p:nvPr>
            <p:ph type="title"/>
          </p:nvPr>
        </p:nvSpPr>
        <p:spPr/>
        <p:txBody>
          <a:bodyPr/>
          <a:lstStyle/>
          <a:p>
            <a:r>
              <a:rPr lang="en-US"/>
              <a:t>Leverage proven lifecycle to enable frontline worker experiences</a:t>
            </a:r>
          </a:p>
        </p:txBody>
      </p:sp>
      <p:sp>
        <p:nvSpPr>
          <p:cNvPr id="36" name="TextBox 35">
            <a:extLst>
              <a:ext uri="{FF2B5EF4-FFF2-40B4-BE49-F238E27FC236}">
                <a16:creationId xmlns:a16="http://schemas.microsoft.com/office/drawing/2014/main" id="{3420FD10-E078-F920-F556-9FEC1D9938BA}"/>
              </a:ext>
            </a:extLst>
          </p:cNvPr>
          <p:cNvSpPr txBox="1"/>
          <p:nvPr/>
        </p:nvSpPr>
        <p:spPr>
          <a:xfrm>
            <a:off x="588263" y="932595"/>
            <a:ext cx="4209854" cy="307777"/>
          </a:xfrm>
          <a:prstGeom prst="rect">
            <a:avLst/>
          </a:prstGeom>
          <a:noFill/>
        </p:spPr>
        <p:txBody>
          <a:bodyPr wrap="square" lIns="0" tIns="0" rIns="0" bIns="0" rtlCol="0">
            <a:spAutoFit/>
          </a:bodyPr>
          <a:lstStyle/>
          <a:p>
            <a:pPr algn="l"/>
            <a:r>
              <a:rPr lang="en-US" sz="2000">
                <a:latin typeface="Segoe Sans Text" pitchFamily="2" charset="0"/>
              </a:rPr>
              <a:t>Start small for value and then expand</a:t>
            </a:r>
          </a:p>
        </p:txBody>
      </p:sp>
      <p:sp>
        <p:nvSpPr>
          <p:cNvPr id="38" name="TextBox 37">
            <a:extLst>
              <a:ext uri="{FF2B5EF4-FFF2-40B4-BE49-F238E27FC236}">
                <a16:creationId xmlns:a16="http://schemas.microsoft.com/office/drawing/2014/main" id="{A466EAE3-B3EF-881B-A908-809254858494}"/>
              </a:ext>
            </a:extLst>
          </p:cNvPr>
          <p:cNvSpPr txBox="1"/>
          <p:nvPr/>
        </p:nvSpPr>
        <p:spPr>
          <a:xfrm>
            <a:off x="5649981" y="2504502"/>
            <a:ext cx="928821" cy="215444"/>
          </a:xfrm>
          <a:prstGeom prst="rect">
            <a:avLst/>
          </a:prstGeom>
          <a:noFill/>
        </p:spPr>
        <p:txBody>
          <a:bodyPr wrap="square" lIns="0" tIns="0" rIns="0" bIns="0" rtlCol="0">
            <a:spAutoFit/>
          </a:bodyPr>
          <a:lstStyle/>
          <a:p>
            <a:pPr algn="ctr"/>
            <a:r>
              <a:rPr lang="en-US" sz="1400"/>
              <a:t>start here</a:t>
            </a:r>
          </a:p>
        </p:txBody>
      </p:sp>
      <p:sp>
        <p:nvSpPr>
          <p:cNvPr id="5" name="TextBox 4">
            <a:extLst>
              <a:ext uri="{FF2B5EF4-FFF2-40B4-BE49-F238E27FC236}">
                <a16:creationId xmlns:a16="http://schemas.microsoft.com/office/drawing/2014/main" id="{164A759C-A576-E440-8BD3-92D8B1A32E02}"/>
              </a:ext>
            </a:extLst>
          </p:cNvPr>
          <p:cNvSpPr txBox="1"/>
          <p:nvPr/>
        </p:nvSpPr>
        <p:spPr>
          <a:xfrm>
            <a:off x="6631290" y="1105440"/>
            <a:ext cx="3720051" cy="783193"/>
          </a:xfrm>
          <a:prstGeom prst="roundRect">
            <a:avLst/>
          </a:prstGeom>
          <a:solidFill>
            <a:schemeClr val="bg1"/>
          </a:solidFill>
          <a:effectLst>
            <a:outerShdw blurRad="190500" dist="38100" dir="2700000" algn="tl" rotWithShape="0">
              <a:prstClr val="black">
                <a:alpha val="20000"/>
              </a:prstClr>
            </a:outerShdw>
          </a:effectLst>
        </p:spPr>
        <p:txBody>
          <a:bodyPr wrap="square" lIns="0" rtlCol="0">
            <a:spAutoFit/>
          </a:bodyPr>
          <a:lstStyle/>
          <a:p>
            <a:pPr marL="171450"/>
            <a:r>
              <a:rPr lang="en-US" sz="1000" b="1" dirty="0">
                <a:latin typeface="Segoe Sans Display Semibold" pitchFamily="2" charset="0"/>
                <a:cs typeface="Segoe Sans Display Semibold" pitchFamily="2" charset="0"/>
              </a:rPr>
              <a:t>Current state assessment</a:t>
            </a:r>
            <a:endParaRPr lang="en-US" sz="1000" dirty="0">
              <a:latin typeface="Segoe Sans Text" pitchFamily="2" charset="0"/>
              <a:cs typeface="Segoe Sans Text" pitchFamily="2" charset="0"/>
            </a:endParaRPr>
          </a:p>
          <a:p>
            <a:pPr marL="171450" algn="l"/>
            <a:r>
              <a:rPr lang="en-US" sz="1000" dirty="0">
                <a:latin typeface="Segoe Sans Text" pitchFamily="2" charset="0"/>
                <a:cs typeface="Segoe Sans Text" pitchFamily="2" charset="0"/>
              </a:rPr>
              <a:t>Conduct a rapid assessment of what you have in place today such as existing technology investments for identity, devices, and apps.</a:t>
            </a:r>
          </a:p>
        </p:txBody>
      </p:sp>
      <p:sp>
        <p:nvSpPr>
          <p:cNvPr id="3" name="TextBox 2">
            <a:extLst>
              <a:ext uri="{FF2B5EF4-FFF2-40B4-BE49-F238E27FC236}">
                <a16:creationId xmlns:a16="http://schemas.microsoft.com/office/drawing/2014/main" id="{C36AAC08-2FD3-AE54-3157-1C151E8D207B}"/>
              </a:ext>
            </a:extLst>
          </p:cNvPr>
          <p:cNvSpPr txBox="1"/>
          <p:nvPr/>
        </p:nvSpPr>
        <p:spPr>
          <a:xfrm>
            <a:off x="8301231" y="2801344"/>
            <a:ext cx="3076917" cy="953453"/>
          </a:xfrm>
          <a:prstGeom prst="roundRect">
            <a:avLst/>
          </a:prstGeom>
          <a:solidFill>
            <a:schemeClr val="bg1"/>
          </a:solidFill>
          <a:effectLst>
            <a:outerShdw blurRad="190500" dist="38100" dir="2700000" algn="tl" rotWithShape="0">
              <a:prstClr val="black">
                <a:alpha val="20000"/>
              </a:prstClr>
            </a:outerShdw>
          </a:effectLst>
        </p:spPr>
        <p:txBody>
          <a:bodyPr wrap="square" lIns="0" rtlCol="0">
            <a:spAutoFit/>
          </a:bodyPr>
          <a:lstStyle/>
          <a:p>
            <a:pPr marL="171450"/>
            <a:r>
              <a:rPr lang="en-US" sz="1000" dirty="0">
                <a:latin typeface="+mj-lt"/>
              </a:rPr>
              <a:t>Scope solution</a:t>
            </a:r>
            <a:endParaRPr lang="en-US" sz="1000" dirty="0">
              <a:latin typeface="Segoe Sans Text" pitchFamily="2" charset="0"/>
              <a:cs typeface="Segoe Sans Text" pitchFamily="2" charset="0"/>
            </a:endParaRPr>
          </a:p>
          <a:p>
            <a:pPr marL="171450" algn="l"/>
            <a:r>
              <a:rPr lang="en-US" sz="1000" dirty="0">
                <a:latin typeface="Segoe Sans Text" pitchFamily="2" charset="0"/>
                <a:cs typeface="Segoe Sans Text" pitchFamily="2" charset="0"/>
              </a:rPr>
              <a:t>Define what is needed by whom and why. </a:t>
            </a:r>
          </a:p>
          <a:p>
            <a:pPr marL="171450" algn="l"/>
            <a:r>
              <a:rPr lang="en-US" sz="1000" dirty="0">
                <a:latin typeface="Segoe Sans Text" pitchFamily="2" charset="0"/>
                <a:cs typeface="Segoe Sans Text" pitchFamily="2" charset="0"/>
              </a:rPr>
              <a:t>Solidify priority experiences and personas you want to enable in Teams for your frontline worker and/or frontline managers.   </a:t>
            </a:r>
          </a:p>
        </p:txBody>
      </p:sp>
      <p:sp>
        <p:nvSpPr>
          <p:cNvPr id="4" name="TextBox 3">
            <a:extLst>
              <a:ext uri="{FF2B5EF4-FFF2-40B4-BE49-F238E27FC236}">
                <a16:creationId xmlns:a16="http://schemas.microsoft.com/office/drawing/2014/main" id="{81DF6AC8-B677-5330-8DBC-CEEC5D1B370C}"/>
              </a:ext>
            </a:extLst>
          </p:cNvPr>
          <p:cNvSpPr txBox="1"/>
          <p:nvPr/>
        </p:nvSpPr>
        <p:spPr>
          <a:xfrm>
            <a:off x="7945384" y="4748886"/>
            <a:ext cx="3218487" cy="715089"/>
          </a:xfrm>
          <a:prstGeom prst="roundRect">
            <a:avLst/>
          </a:prstGeom>
          <a:solidFill>
            <a:schemeClr val="bg1"/>
          </a:solidFill>
          <a:effectLst>
            <a:outerShdw blurRad="190500" dist="38100" dir="2700000" algn="tl" rotWithShape="0">
              <a:prstClr val="black">
                <a:alpha val="20000"/>
              </a:prstClr>
            </a:outerShdw>
          </a:effectLst>
        </p:spPr>
        <p:txBody>
          <a:bodyPr wrap="square" lIns="0" tIns="91440" bIns="91440" rtlCol="0">
            <a:spAutoFit/>
          </a:bodyPr>
          <a:lstStyle/>
          <a:p>
            <a:pPr marL="174625">
              <a:spcAft>
                <a:spcPts val="1800"/>
              </a:spcAft>
            </a:pPr>
            <a:r>
              <a:rPr lang="en-US" sz="1000" dirty="0">
                <a:latin typeface="+mj-lt"/>
              </a:rPr>
              <a:t>Plan</a:t>
            </a:r>
            <a:br>
              <a:rPr lang="en-US" sz="1000" dirty="0">
                <a:latin typeface="Segoe Sans Text" pitchFamily="2" charset="0"/>
                <a:cs typeface="Segoe Sans Text" pitchFamily="2" charset="0"/>
              </a:rPr>
            </a:br>
            <a:r>
              <a:rPr lang="en-US" sz="1000" dirty="0">
                <a:latin typeface="Segoe Sans Text" pitchFamily="2" charset="0"/>
                <a:cs typeface="Segoe Sans Text" pitchFamily="2" charset="0"/>
              </a:rPr>
              <a:t>Define how you will enable in-scope experiences using product capabilities in Teams. </a:t>
            </a:r>
          </a:p>
        </p:txBody>
      </p:sp>
      <p:sp>
        <p:nvSpPr>
          <p:cNvPr id="6" name="TextBox 5">
            <a:extLst>
              <a:ext uri="{FF2B5EF4-FFF2-40B4-BE49-F238E27FC236}">
                <a16:creationId xmlns:a16="http://schemas.microsoft.com/office/drawing/2014/main" id="{CAE9752F-CAE9-355F-CD57-64054FB8DFE7}"/>
              </a:ext>
            </a:extLst>
          </p:cNvPr>
          <p:cNvSpPr txBox="1"/>
          <p:nvPr/>
        </p:nvSpPr>
        <p:spPr>
          <a:xfrm>
            <a:off x="1008965" y="4748886"/>
            <a:ext cx="3228451" cy="1174790"/>
          </a:xfrm>
          <a:prstGeom prst="roundRect">
            <a:avLst/>
          </a:prstGeom>
          <a:solidFill>
            <a:schemeClr val="bg1"/>
          </a:solidFill>
          <a:effectLst>
            <a:outerShdw blurRad="190500" dist="38100" dir="2700000" algn="tl" rotWithShape="0">
              <a:prstClr val="black">
                <a:alpha val="20000"/>
              </a:prstClr>
            </a:outerShdw>
          </a:effectLst>
        </p:spPr>
        <p:txBody>
          <a:bodyPr wrap="square" lIns="182880" tIns="91440" rIns="137160" rtlCol="0">
            <a:spAutoFit/>
          </a:bodyPr>
          <a:lstStyle/>
          <a:p>
            <a:pPr>
              <a:spcAft>
                <a:spcPts val="1800"/>
              </a:spcAft>
            </a:pPr>
            <a:r>
              <a:rPr lang="en-US" sz="1000" dirty="0">
                <a:latin typeface="+mj-lt"/>
              </a:rPr>
              <a:t>Implement</a:t>
            </a:r>
            <a:br>
              <a:rPr lang="en-US" sz="1000" dirty="0">
                <a:latin typeface="Segoe Sans Text" pitchFamily="2" charset="0"/>
                <a:cs typeface="Segoe Sans Text" pitchFamily="2" charset="0"/>
              </a:rPr>
            </a:br>
            <a:r>
              <a:rPr lang="en-US" sz="1000" dirty="0">
                <a:latin typeface="Segoe Sans Text" pitchFamily="2" charset="0"/>
                <a:cs typeface="Segoe Sans Text" pitchFamily="2" charset="0"/>
              </a:rPr>
              <a:t>Set up and configure Teams to enable in-scope experiences in Teams. </a:t>
            </a:r>
            <a:br>
              <a:rPr lang="en-US" sz="1000" dirty="0">
                <a:latin typeface="Segoe Sans Text" pitchFamily="2" charset="0"/>
                <a:cs typeface="Segoe Sans Text" pitchFamily="2" charset="0"/>
              </a:rPr>
            </a:br>
            <a:r>
              <a:rPr lang="en-US" sz="1000" dirty="0">
                <a:latin typeface="Segoe Sans Text" pitchFamily="2" charset="0"/>
                <a:cs typeface="Segoe Sans Text" pitchFamily="2" charset="0"/>
              </a:rPr>
              <a:t>Conduct a pilot with frontline workers to capture feedback and iterate before deploying to production and driving usage.</a:t>
            </a:r>
          </a:p>
        </p:txBody>
      </p:sp>
      <p:sp>
        <p:nvSpPr>
          <p:cNvPr id="7" name="TextBox 6">
            <a:extLst>
              <a:ext uri="{FF2B5EF4-FFF2-40B4-BE49-F238E27FC236}">
                <a16:creationId xmlns:a16="http://schemas.microsoft.com/office/drawing/2014/main" id="{1CC1D09A-1E0E-34EF-CC99-94849429384D}"/>
              </a:ext>
            </a:extLst>
          </p:cNvPr>
          <p:cNvSpPr txBox="1"/>
          <p:nvPr/>
        </p:nvSpPr>
        <p:spPr>
          <a:xfrm>
            <a:off x="814816" y="2651521"/>
            <a:ext cx="3076917" cy="1055608"/>
          </a:xfrm>
          <a:prstGeom prst="roundRect">
            <a:avLst/>
          </a:prstGeom>
          <a:solidFill>
            <a:schemeClr val="bg1"/>
          </a:solidFill>
          <a:effectLst>
            <a:outerShdw blurRad="190500" dist="38100" dir="2700000" algn="tl" rotWithShape="0">
              <a:prstClr val="black">
                <a:alpha val="20000"/>
              </a:prstClr>
            </a:outerShdw>
          </a:effectLst>
        </p:spPr>
        <p:txBody>
          <a:bodyPr wrap="square" lIns="182880" tIns="91440" rIns="137160" bIns="91440" rtlCol="0">
            <a:spAutoFit/>
          </a:bodyPr>
          <a:lstStyle/>
          <a:p>
            <a:pPr>
              <a:spcAft>
                <a:spcPts val="1800"/>
              </a:spcAft>
            </a:pPr>
            <a:r>
              <a:rPr lang="en-US" sz="1000" dirty="0">
                <a:latin typeface="+mj-lt"/>
              </a:rPr>
              <a:t>Expand</a:t>
            </a:r>
            <a:br>
              <a:rPr lang="en-US" sz="1000" dirty="0">
                <a:latin typeface="Segoe Sans Text" pitchFamily="2" charset="0"/>
                <a:cs typeface="Segoe Sans Text" pitchFamily="2" charset="0"/>
              </a:rPr>
            </a:br>
            <a:r>
              <a:rPr lang="en-US" sz="1000" dirty="0">
                <a:latin typeface="Segoe Sans Text" pitchFamily="2" charset="0"/>
                <a:cs typeface="Segoe Sans Text" pitchFamily="2" charset="0"/>
              </a:rPr>
              <a:t>Identify new scenarios or new frontline worker populations to expand solution.</a:t>
            </a:r>
            <a:br>
              <a:rPr lang="en-US" sz="1000" dirty="0">
                <a:latin typeface="Segoe Sans Text" pitchFamily="2" charset="0"/>
                <a:cs typeface="Segoe Sans Text" pitchFamily="2" charset="0"/>
              </a:rPr>
            </a:br>
            <a:r>
              <a:rPr lang="en-US" sz="1000" dirty="0">
                <a:latin typeface="Segoe Sans Text" pitchFamily="2" charset="0"/>
                <a:cs typeface="Segoe Sans Text" pitchFamily="2" charset="0"/>
              </a:rPr>
              <a:t>Stay informed on new Microsoft 365 capabilities.</a:t>
            </a:r>
          </a:p>
        </p:txBody>
      </p:sp>
      <p:pic>
        <p:nvPicPr>
          <p:cNvPr id="29" name="Graphic 28">
            <a:extLst>
              <a:ext uri="{FF2B5EF4-FFF2-40B4-BE49-F238E27FC236}">
                <a16:creationId xmlns:a16="http://schemas.microsoft.com/office/drawing/2014/main" id="{8777137C-749F-62C7-4A10-E81F5F3AE914}"/>
              </a:ext>
              <a:ext uri="{C183D7F6-B498-43B3-948B-1728B52AA6E4}">
                <adec:decorative xmlns:adec="http://schemas.microsoft.com/office/drawing/2017/decorative" val="1"/>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144053" y="4690879"/>
            <a:ext cx="489400" cy="489400"/>
          </a:xfrm>
          <a:prstGeom prst="rect">
            <a:avLst/>
          </a:prstGeom>
        </p:spPr>
      </p:pic>
      <p:pic>
        <p:nvPicPr>
          <p:cNvPr id="30" name="Graphic 29">
            <a:extLst>
              <a:ext uri="{FF2B5EF4-FFF2-40B4-BE49-F238E27FC236}">
                <a16:creationId xmlns:a16="http://schemas.microsoft.com/office/drawing/2014/main" id="{EE434767-20BB-F155-936A-1591C41CC465}"/>
              </a:ext>
              <a:ext uri="{C183D7F6-B498-43B3-948B-1728B52AA6E4}">
                <adec:decorative xmlns:adec="http://schemas.microsoft.com/office/drawing/2017/decorative" val="1"/>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4542809" y="4720475"/>
            <a:ext cx="448844" cy="448844"/>
          </a:xfrm>
          <a:prstGeom prst="rect">
            <a:avLst/>
          </a:prstGeom>
        </p:spPr>
      </p:pic>
      <p:pic>
        <p:nvPicPr>
          <p:cNvPr id="31" name="Graphic 30">
            <a:extLst>
              <a:ext uri="{FF2B5EF4-FFF2-40B4-BE49-F238E27FC236}">
                <a16:creationId xmlns:a16="http://schemas.microsoft.com/office/drawing/2014/main" id="{11AB5013-D982-9869-73D9-EC74C3BB8CA6}"/>
              </a:ext>
              <a:ext uri="{C183D7F6-B498-43B3-948B-1728B52AA6E4}">
                <adec:decorative xmlns:adec="http://schemas.microsoft.com/office/drawing/2017/decorative" val="1"/>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4214754" y="2889331"/>
            <a:ext cx="419165" cy="419165"/>
          </a:xfrm>
          <a:prstGeom prst="rect">
            <a:avLst/>
          </a:prstGeom>
        </p:spPr>
      </p:pic>
      <p:pic>
        <p:nvPicPr>
          <p:cNvPr id="32" name="Graphic 31">
            <a:extLst>
              <a:ext uri="{FF2B5EF4-FFF2-40B4-BE49-F238E27FC236}">
                <a16:creationId xmlns:a16="http://schemas.microsoft.com/office/drawing/2014/main" id="{8EAD245E-128D-536A-02BC-76285E2D9EC4}"/>
              </a:ext>
              <a:ext uri="{C183D7F6-B498-43B3-948B-1728B52AA6E4}">
                <adec:decorative xmlns:adec="http://schemas.microsoft.com/office/drawing/2017/decorative" val="1"/>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7472375" y="2853529"/>
            <a:ext cx="515766" cy="515766"/>
          </a:xfrm>
          <a:prstGeom prst="rect">
            <a:avLst/>
          </a:prstGeom>
        </p:spPr>
      </p:pic>
      <p:sp>
        <p:nvSpPr>
          <p:cNvPr id="37" name="Oval 36">
            <a:extLst>
              <a:ext uri="{FF2B5EF4-FFF2-40B4-BE49-F238E27FC236}">
                <a16:creationId xmlns:a16="http://schemas.microsoft.com/office/drawing/2014/main" id="{2DE1F1C3-B7D2-4978-D7EF-3E30BABA5F58}"/>
              </a:ext>
              <a:ext uri="{C183D7F6-B498-43B3-948B-1728B52AA6E4}">
                <adec:decorative xmlns:adec="http://schemas.microsoft.com/office/drawing/2017/decorative" val="1"/>
              </a:ext>
            </a:extLst>
          </p:cNvPr>
          <p:cNvSpPr/>
          <p:nvPr/>
        </p:nvSpPr>
        <p:spPr bwMode="auto">
          <a:xfrm>
            <a:off x="5675630" y="1641334"/>
            <a:ext cx="772756" cy="775228"/>
          </a:xfrm>
          <a:prstGeom prst="ellipse">
            <a:avLst/>
          </a:prstGeom>
          <a:gradFill>
            <a:gsLst>
              <a:gs pos="0">
                <a:schemeClr val="accent3"/>
              </a:gs>
              <a:gs pos="100000">
                <a:schemeClr val="accent2"/>
              </a:gs>
            </a:gsLst>
            <a:lin ang="2700000" scaled="1"/>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pic>
        <p:nvPicPr>
          <p:cNvPr id="28" name="Graphic 27">
            <a:extLst>
              <a:ext uri="{FF2B5EF4-FFF2-40B4-BE49-F238E27FC236}">
                <a16:creationId xmlns:a16="http://schemas.microsoft.com/office/drawing/2014/main" id="{D8D36D6A-B734-0D02-DEFC-83F63B00FAF5}"/>
              </a:ext>
              <a:ext uri="{C183D7F6-B498-43B3-948B-1728B52AA6E4}">
                <adec:decorative xmlns:adec="http://schemas.microsoft.com/office/drawing/2017/decorative" val="1"/>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5858534" y="1804405"/>
            <a:ext cx="416184" cy="416184"/>
          </a:xfrm>
          <a:prstGeom prst="rect">
            <a:avLst/>
          </a:prstGeom>
        </p:spPr>
      </p:pic>
    </p:spTree>
    <p:extLst>
      <p:ext uri="{BB962C8B-B14F-4D97-AF65-F5344CB8AC3E}">
        <p14:creationId xmlns:p14="http://schemas.microsoft.com/office/powerpoint/2010/main" val="144014796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3" grpId="0" animBg="1"/>
      <p:bldP spid="4" grpId="0" animBg="1"/>
      <p:bldP spid="6" grpId="0" animBg="1"/>
      <p:bldP spid="7"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6543C8-C147-E363-ABB5-27FAB54EBD3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4ABE7D5-F928-8250-CC05-C2D94B64F3CB}"/>
              </a:ext>
            </a:extLst>
          </p:cNvPr>
          <p:cNvSpPr>
            <a:spLocks noGrp="1"/>
          </p:cNvSpPr>
          <p:nvPr>
            <p:ph type="title"/>
          </p:nvPr>
        </p:nvSpPr>
        <p:spPr/>
        <p:txBody>
          <a:bodyPr/>
          <a:lstStyle/>
          <a:p>
            <a:r>
              <a:rPr lang="en-US"/>
              <a:t>Teams for Frontline project team</a:t>
            </a:r>
          </a:p>
        </p:txBody>
      </p:sp>
      <p:sp>
        <p:nvSpPr>
          <p:cNvPr id="39" name="TextBox 38">
            <a:extLst>
              <a:ext uri="{FF2B5EF4-FFF2-40B4-BE49-F238E27FC236}">
                <a16:creationId xmlns:a16="http://schemas.microsoft.com/office/drawing/2014/main" id="{5C24C138-490F-886A-13F9-CD39C3CCAF0C}"/>
              </a:ext>
            </a:extLst>
          </p:cNvPr>
          <p:cNvSpPr txBox="1"/>
          <p:nvPr/>
        </p:nvSpPr>
        <p:spPr>
          <a:xfrm>
            <a:off x="604898" y="889900"/>
            <a:ext cx="10883355" cy="492443"/>
          </a:xfrm>
          <a:prstGeom prst="rect">
            <a:avLst/>
          </a:prstGeom>
          <a:noFill/>
        </p:spPr>
        <p:txBody>
          <a:bodyPr wrap="square" lIns="0" tIns="0" rIns="0" bIns="0">
            <a:spAutoFit/>
          </a:bodyPr>
          <a:lstStyle>
            <a:defPPr>
              <a:defRPr lang="en-US"/>
            </a:defPPr>
            <a:lvl1pPr defTabSz="932472" fontAlgn="base">
              <a:spcBef>
                <a:spcPct val="0"/>
              </a:spcBef>
              <a:spcAft>
                <a:spcPct val="0"/>
              </a:spcAft>
              <a:defRPr sz="1400">
                <a:solidFill>
                  <a:schemeClr val="accent1"/>
                </a:solidFill>
                <a:latin typeface="+mj-lt"/>
                <a:ea typeface="Segoe UI" pitchFamily="34" charset="0"/>
                <a:cs typeface="Segoe UI" pitchFamily="34" charset="0"/>
              </a:defRPr>
            </a:lvl1pPr>
          </a:lstStyle>
          <a:p>
            <a:pPr marL="0" marR="0" lvl="0" indent="0" algn="l" defTabSz="932472" rtl="0" eaLnBrk="1" fontAlgn="base" latinLnBrk="0" hangingPunct="1">
              <a:lnSpc>
                <a:spcPct val="100000"/>
              </a:lnSpc>
              <a:spcBef>
                <a:spcPct val="0"/>
              </a:spcBef>
              <a:spcAft>
                <a:spcPct val="0"/>
              </a:spcAft>
              <a:buClrTx/>
              <a:buSzTx/>
              <a:buFontTx/>
              <a:buNone/>
              <a:tabLst/>
              <a:defRPr/>
            </a:pPr>
            <a:r>
              <a:rPr lang="en-US" sz="1600">
                <a:solidFill>
                  <a:schemeClr val="tx1"/>
                </a:solidFill>
                <a:latin typeface="Segoe Sans Text" pitchFamily="2" charset="0"/>
                <a:cs typeface="Segoe Sans Text" pitchFamily="2" charset="0"/>
              </a:rPr>
              <a:t>Below is a high-level list of recommended roles for a successful Teams for Frontline project. Align the appropriate roles from your organization to the role description below. </a:t>
            </a:r>
            <a:endParaRPr kumimoji="0" lang="en-US" sz="1600" u="none" strike="noStrike" kern="1200" cap="none" spc="0" normalizeH="0" baseline="0" noProof="0">
              <a:ln>
                <a:noFill/>
              </a:ln>
              <a:solidFill>
                <a:schemeClr val="tx1"/>
              </a:solidFill>
              <a:effectLst/>
              <a:uLnTx/>
              <a:uFillTx/>
              <a:latin typeface="Segoe Sans Text" pitchFamily="2" charset="0"/>
              <a:cs typeface="Segoe Sans Text" pitchFamily="2" charset="0"/>
            </a:endParaRPr>
          </a:p>
        </p:txBody>
      </p:sp>
      <p:graphicFrame>
        <p:nvGraphicFramePr>
          <p:cNvPr id="6" name="Table 5">
            <a:extLst>
              <a:ext uri="{FF2B5EF4-FFF2-40B4-BE49-F238E27FC236}">
                <a16:creationId xmlns:a16="http://schemas.microsoft.com/office/drawing/2014/main" id="{B26398DA-AFEB-517D-1D83-D8FAD8DC62BC}"/>
              </a:ext>
            </a:extLst>
          </p:cNvPr>
          <p:cNvGraphicFramePr>
            <a:graphicFrameLocks noGrp="1"/>
          </p:cNvGraphicFramePr>
          <p:nvPr>
            <p:extLst>
              <p:ext uri="{D42A27DB-BD31-4B8C-83A1-F6EECF244321}">
                <p14:modId xmlns:p14="http://schemas.microsoft.com/office/powerpoint/2010/main" val="2070249507"/>
              </p:ext>
            </p:extLst>
          </p:nvPr>
        </p:nvGraphicFramePr>
        <p:xfrm>
          <a:off x="584200" y="2017713"/>
          <a:ext cx="11007358" cy="4136136"/>
        </p:xfrm>
        <a:graphic>
          <a:graphicData uri="http://schemas.openxmlformats.org/drawingml/2006/table">
            <a:tbl>
              <a:tblPr firstRow="1" bandRow="1">
                <a:tableStyleId>{5C22544A-7EE6-4342-B048-85BDC9FD1C3A}</a:tableStyleId>
              </a:tblPr>
              <a:tblGrid>
                <a:gridCol w="2808936">
                  <a:extLst>
                    <a:ext uri="{9D8B030D-6E8A-4147-A177-3AD203B41FA5}">
                      <a16:colId xmlns:a16="http://schemas.microsoft.com/office/drawing/2014/main" val="1820305057"/>
                    </a:ext>
                  </a:extLst>
                </a:gridCol>
                <a:gridCol w="8198422">
                  <a:extLst>
                    <a:ext uri="{9D8B030D-6E8A-4147-A177-3AD203B41FA5}">
                      <a16:colId xmlns:a16="http://schemas.microsoft.com/office/drawing/2014/main" val="1167943885"/>
                    </a:ext>
                  </a:extLst>
                </a:gridCol>
              </a:tblGrid>
              <a:tr h="249192">
                <a:tc>
                  <a:txBody>
                    <a:bodyPr/>
                    <a:lstStyle/>
                    <a:p>
                      <a:r>
                        <a:rPr lang="en-IN" b="0" i="0">
                          <a:latin typeface="Segoe Sans Text" pitchFamily="2" charset="0"/>
                        </a:rPr>
                        <a:t>Role</a:t>
                      </a:r>
                    </a:p>
                  </a:txBody>
                  <a:tcPr/>
                </a:tc>
                <a:tc>
                  <a:txBody>
                    <a:bodyPr/>
                    <a:lstStyle/>
                    <a:p>
                      <a:r>
                        <a:rPr lang="en-IN" b="0" i="0">
                          <a:latin typeface="Segoe Sans Text" pitchFamily="2" charset="0"/>
                        </a:rPr>
                        <a:t>Responsibilities</a:t>
                      </a:r>
                    </a:p>
                  </a:txBody>
                  <a:tcPr/>
                </a:tc>
                <a:extLst>
                  <a:ext uri="{0D108BD9-81ED-4DB2-BD59-A6C34878D82A}">
                    <a16:rowId xmlns:a16="http://schemas.microsoft.com/office/drawing/2014/main" val="2225192716"/>
                  </a:ext>
                </a:extLst>
              </a:tr>
              <a:tr h="370840">
                <a:tc>
                  <a:txBody>
                    <a:bodyPr/>
                    <a:lstStyle/>
                    <a:p>
                      <a:r>
                        <a:rPr lang="en-IN" sz="1200" b="0" i="0">
                          <a:latin typeface="Segoe Sans Text" pitchFamily="2" charset="0"/>
                        </a:rPr>
                        <a:t>Executive sponsor </a:t>
                      </a:r>
                    </a:p>
                  </a:txBody>
                  <a:tcPr>
                    <a:solidFill>
                      <a:schemeClr val="bg1"/>
                    </a:solidFill>
                  </a:tcPr>
                </a:tc>
                <a:tc>
                  <a:txBody>
                    <a:bodyPr/>
                    <a:lstStyle/>
                    <a:p>
                      <a:pPr marL="171450" indent="-171450">
                        <a:buFont typeface="Arial" panose="020B0604020202020204" pitchFamily="34" charset="0"/>
                        <a:buChar char="•"/>
                      </a:pPr>
                      <a:r>
                        <a:rPr lang="en-IN" sz="1200" b="0" i="0" dirty="0">
                          <a:latin typeface="Segoe Sans Text" pitchFamily="2" charset="0"/>
                        </a:rPr>
                        <a:t>Sets project scope and vision</a:t>
                      </a:r>
                    </a:p>
                    <a:p>
                      <a:pPr marL="171450" indent="-171450">
                        <a:buFont typeface="Arial" panose="020B0604020202020204" pitchFamily="34" charset="0"/>
                        <a:buChar char="•"/>
                      </a:pPr>
                      <a:r>
                        <a:rPr lang="en-IN" sz="1200" dirty="0"/>
                        <a:t>Makes decisions to remove blockers and resolve conflicts to keep project on time and on budget</a:t>
                      </a:r>
                    </a:p>
                    <a:p>
                      <a:pPr marL="171450" indent="-171450">
                        <a:buFont typeface="Arial" panose="020B0604020202020204" pitchFamily="34" charset="0"/>
                        <a:buChar char="•"/>
                      </a:pPr>
                      <a:r>
                        <a:rPr lang="en-IN" sz="1200" dirty="0"/>
                        <a:t>Helps drive user change top down</a:t>
                      </a:r>
                    </a:p>
                  </a:txBody>
                  <a:tcPr>
                    <a:solidFill>
                      <a:schemeClr val="bg1"/>
                    </a:solidFill>
                  </a:tcPr>
                </a:tc>
                <a:extLst>
                  <a:ext uri="{0D108BD9-81ED-4DB2-BD59-A6C34878D82A}">
                    <a16:rowId xmlns:a16="http://schemas.microsoft.com/office/drawing/2014/main" val="4241896606"/>
                  </a:ext>
                </a:extLst>
              </a:tr>
              <a:tr h="370840">
                <a:tc>
                  <a:txBody>
                    <a:bodyPr/>
                    <a:lstStyle/>
                    <a:p>
                      <a:r>
                        <a:rPr lang="en-IN" sz="1200" b="0" i="0">
                          <a:latin typeface="Segoe Sans Text" pitchFamily="2" charset="0"/>
                        </a:rPr>
                        <a:t>Technical Decision Maker</a:t>
                      </a:r>
                    </a:p>
                  </a:txBody>
                  <a:tcPr/>
                </a:tc>
                <a:tc>
                  <a:txBody>
                    <a:bodyPr/>
                    <a:lstStyle/>
                    <a:p>
                      <a:pPr marL="171450" indent="-171450">
                        <a:buFont typeface="Arial" panose="020B0604020202020204" pitchFamily="34" charset="0"/>
                        <a:buChar char="•"/>
                      </a:pPr>
                      <a:r>
                        <a:rPr lang="en-IN" sz="1200" b="0" i="0">
                          <a:latin typeface="Segoe Sans Text" pitchFamily="2" charset="0"/>
                        </a:rPr>
                        <a:t>Steers decisions on technology, security, and compliance</a:t>
                      </a:r>
                    </a:p>
                  </a:txBody>
                  <a:tcPr/>
                </a:tc>
                <a:extLst>
                  <a:ext uri="{0D108BD9-81ED-4DB2-BD59-A6C34878D82A}">
                    <a16:rowId xmlns:a16="http://schemas.microsoft.com/office/drawing/2014/main" val="2598425704"/>
                  </a:ext>
                </a:extLst>
              </a:tr>
              <a:tr h="370840">
                <a:tc>
                  <a:txBody>
                    <a:bodyPr/>
                    <a:lstStyle/>
                    <a:p>
                      <a:r>
                        <a:rPr lang="en-IN" sz="1200" b="0" i="0">
                          <a:latin typeface="Segoe Sans Text" pitchFamily="2" charset="0"/>
                        </a:rPr>
                        <a:t>Program Manager</a:t>
                      </a:r>
                    </a:p>
                  </a:txBody>
                  <a:tcPr>
                    <a:solidFill>
                      <a:schemeClr val="bg1"/>
                    </a:solidFill>
                  </a:tcPr>
                </a:tc>
                <a:tc>
                  <a:txBody>
                    <a:bodyPr/>
                    <a:lstStyle/>
                    <a:p>
                      <a:pPr marL="171450" indent="-171450">
                        <a:buFont typeface="Arial" panose="020B0604020202020204" pitchFamily="34" charset="0"/>
                        <a:buChar char="•"/>
                      </a:pPr>
                      <a:r>
                        <a:rPr lang="en-IN" sz="1200" b="0" i="0">
                          <a:latin typeface="Segoe Sans Text" pitchFamily="2" charset="0"/>
                        </a:rPr>
                        <a:t>Manage the project end-to-end</a:t>
                      </a:r>
                    </a:p>
                    <a:p>
                      <a:pPr marL="171450" indent="-171450">
                        <a:buFont typeface="Arial" panose="020B0604020202020204" pitchFamily="34" charset="0"/>
                        <a:buChar char="•"/>
                      </a:pPr>
                      <a:r>
                        <a:rPr lang="en-IN" sz="1200"/>
                        <a:t>Helps align stakeholders across Business and IT as needed </a:t>
                      </a:r>
                    </a:p>
                  </a:txBody>
                  <a:tcPr>
                    <a:solidFill>
                      <a:schemeClr val="bg1"/>
                    </a:solidFill>
                  </a:tcPr>
                </a:tc>
                <a:extLst>
                  <a:ext uri="{0D108BD9-81ED-4DB2-BD59-A6C34878D82A}">
                    <a16:rowId xmlns:a16="http://schemas.microsoft.com/office/drawing/2014/main" val="1663953793"/>
                  </a:ext>
                </a:extLst>
              </a:tr>
              <a:tr h="370840">
                <a:tc>
                  <a:txBody>
                    <a:bodyPr/>
                    <a:lstStyle/>
                    <a:p>
                      <a:r>
                        <a:rPr lang="en-IN" sz="1200" b="0" i="0">
                          <a:latin typeface="Segoe Sans Text" pitchFamily="2" charset="0"/>
                        </a:rPr>
                        <a:t>IT Admins</a:t>
                      </a:r>
                    </a:p>
                  </a:txBody>
                  <a:tcPr/>
                </a:tc>
                <a:tc>
                  <a:txBody>
                    <a:bodyPr/>
                    <a:lstStyle/>
                    <a:p>
                      <a:pPr marL="171450" marR="0" lvl="1" indent="-171450" algn="l" defTabSz="577850" rtl="0" eaLnBrk="1" fontAlgn="auto" latinLnBrk="0" hangingPunct="1">
                        <a:lnSpc>
                          <a:spcPct val="90000"/>
                        </a:lnSpc>
                        <a:spcBef>
                          <a:spcPct val="0"/>
                        </a:spcBef>
                        <a:spcAft>
                          <a:spcPct val="15000"/>
                        </a:spcAft>
                        <a:buClrTx/>
                        <a:buSzTx/>
                        <a:buFontTx/>
                        <a:buChar char="•"/>
                        <a:tabLst/>
                        <a:defRPr/>
                      </a:pPr>
                      <a:r>
                        <a:rPr kumimoji="0" lang="en-GB" sz="1200" b="0" i="0" u="none" strike="noStrike" kern="1200" cap="none" spc="0" normalizeH="0" baseline="0" noProof="0" dirty="0">
                          <a:ln>
                            <a:noFill/>
                          </a:ln>
                          <a:solidFill>
                            <a:srgbClr val="000000">
                              <a:hueOff val="0"/>
                              <a:satOff val="0"/>
                              <a:lumOff val="0"/>
                              <a:alphaOff val="0"/>
                            </a:srgbClr>
                          </a:solidFill>
                          <a:effectLst/>
                          <a:uLnTx/>
                          <a:uFillTx/>
                          <a:latin typeface="Segoe Sans Text" pitchFamily="2" charset="0"/>
                          <a:ea typeface="+mn-ea"/>
                          <a:cs typeface="+mn-cs"/>
                        </a:rPr>
                        <a:t>Admin rights to execute the technical deployment and configuration tasks. </a:t>
                      </a:r>
                    </a:p>
                    <a:p>
                      <a:pPr marL="171450" marR="0" lvl="1" indent="-171450" algn="l" defTabSz="577850" rtl="0" eaLnBrk="1" fontAlgn="auto" latinLnBrk="0" hangingPunct="1">
                        <a:lnSpc>
                          <a:spcPct val="90000"/>
                        </a:lnSpc>
                        <a:spcBef>
                          <a:spcPct val="0"/>
                        </a:spcBef>
                        <a:spcAft>
                          <a:spcPct val="15000"/>
                        </a:spcAft>
                        <a:buClrTx/>
                        <a:buSzTx/>
                        <a:buFontTx/>
                        <a:buChar char="•"/>
                        <a:tabLst/>
                        <a:defRPr/>
                      </a:pPr>
                      <a:r>
                        <a:rPr kumimoji="0" lang="en-GB" sz="1200" b="0" i="0" u="none" strike="noStrike" kern="1200" cap="none" spc="0" normalizeH="0" baseline="0" noProof="0" dirty="0">
                          <a:ln>
                            <a:noFill/>
                          </a:ln>
                          <a:solidFill>
                            <a:srgbClr val="000000">
                              <a:hueOff val="0"/>
                              <a:satOff val="0"/>
                              <a:lumOff val="0"/>
                              <a:alphaOff val="0"/>
                            </a:srgbClr>
                          </a:solidFill>
                          <a:effectLst/>
                          <a:uLnTx/>
                          <a:uFillTx/>
                          <a:latin typeface="Segoe Sans Text" pitchFamily="2" charset="0"/>
                          <a:ea typeface="+mn-ea"/>
                          <a:cs typeface="+mn-cs"/>
                        </a:rPr>
                        <a:t>This may include representation from Microsoft 365 admins, security, identity, and device management</a:t>
                      </a:r>
                    </a:p>
                  </a:txBody>
                  <a:tcPr/>
                </a:tc>
                <a:extLst>
                  <a:ext uri="{0D108BD9-81ED-4DB2-BD59-A6C34878D82A}">
                    <a16:rowId xmlns:a16="http://schemas.microsoft.com/office/drawing/2014/main" val="3745781193"/>
                  </a:ext>
                </a:extLst>
              </a:tr>
              <a:tr h="370840">
                <a:tc>
                  <a:txBody>
                    <a:bodyPr/>
                    <a:lstStyle/>
                    <a:p>
                      <a:r>
                        <a:rPr lang="en-IN" sz="1200" b="0" i="0">
                          <a:latin typeface="Segoe Sans Text" pitchFamily="2" charset="0"/>
                        </a:rPr>
                        <a:t>Comms Leads</a:t>
                      </a:r>
                    </a:p>
                  </a:txBody>
                  <a:tcPr>
                    <a:solidFill>
                      <a:schemeClr val="bg1"/>
                    </a:solidFill>
                  </a:tcPr>
                </a:tc>
                <a:tc>
                  <a:txBody>
                    <a:bodyPr/>
                    <a:lstStyle/>
                    <a:p>
                      <a:pPr marL="171450" indent="-171450">
                        <a:buFont typeface="Arial" panose="020B0604020202020204" pitchFamily="34" charset="0"/>
                        <a:buChar char="•"/>
                      </a:pPr>
                      <a:r>
                        <a:rPr lang="en-IN" sz="1200" b="0" i="0">
                          <a:latin typeface="Segoe Sans Text" pitchFamily="2" charset="0"/>
                        </a:rPr>
                        <a:t>Own/contribute frontline relevant scenarios content</a:t>
                      </a:r>
                    </a:p>
                  </a:txBody>
                  <a:tcPr>
                    <a:solidFill>
                      <a:schemeClr val="bg1"/>
                    </a:solidFill>
                  </a:tcPr>
                </a:tc>
                <a:extLst>
                  <a:ext uri="{0D108BD9-81ED-4DB2-BD59-A6C34878D82A}">
                    <a16:rowId xmlns:a16="http://schemas.microsoft.com/office/drawing/2014/main" val="1281071845"/>
                  </a:ext>
                </a:extLst>
              </a:tr>
              <a:tr h="370840">
                <a:tc>
                  <a:txBody>
                    <a:bodyPr/>
                    <a:lstStyle/>
                    <a:p>
                      <a:r>
                        <a:rPr lang="en-IN" sz="1200" b="0" i="0">
                          <a:latin typeface="Segoe Sans Text" pitchFamily="2" charset="0"/>
                        </a:rPr>
                        <a:t>Operations Leads across departments</a:t>
                      </a:r>
                    </a:p>
                  </a:txBody>
                  <a:tcPr/>
                </a:tc>
                <a:tc>
                  <a:txBody>
                    <a:bodyPr/>
                    <a:lstStyle/>
                    <a:p>
                      <a:pPr marL="171450" indent="-171450">
                        <a:buFont typeface="Arial" panose="020B0604020202020204" pitchFamily="34" charset="0"/>
                        <a:buChar char="•"/>
                      </a:pPr>
                      <a:r>
                        <a:rPr lang="en-IN" sz="1200" b="0" i="0">
                          <a:latin typeface="Segoe Sans Text" pitchFamily="2" charset="0"/>
                        </a:rPr>
                        <a:t>Contribute with frontline relevant scenarios and content</a:t>
                      </a:r>
                    </a:p>
                  </a:txBody>
                  <a:tcPr/>
                </a:tc>
                <a:extLst>
                  <a:ext uri="{0D108BD9-81ED-4DB2-BD59-A6C34878D82A}">
                    <a16:rowId xmlns:a16="http://schemas.microsoft.com/office/drawing/2014/main" val="1747727152"/>
                  </a:ext>
                </a:extLst>
              </a:tr>
              <a:tr h="370840">
                <a:tc>
                  <a:txBody>
                    <a:bodyPr/>
                    <a:lstStyle/>
                    <a:p>
                      <a:r>
                        <a:rPr lang="en-IN" sz="1200" b="0" i="0">
                          <a:latin typeface="Segoe Sans Text" pitchFamily="2" charset="0"/>
                        </a:rPr>
                        <a:t>Frontline Managers</a:t>
                      </a:r>
                    </a:p>
                  </a:txBody>
                  <a:tcPr>
                    <a:solidFill>
                      <a:schemeClr val="bg1"/>
                    </a:solidFill>
                  </a:tcPr>
                </a:tc>
                <a:tc>
                  <a:txBody>
                    <a:bodyPr/>
                    <a:lstStyle/>
                    <a:p>
                      <a:pPr marL="171450" marR="0" lvl="0" indent="-171450" algn="l" defTabSz="932742"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IN" sz="1200" b="0" i="0">
                          <a:latin typeface="Segoe Sans Text" pitchFamily="2" charset="0"/>
                        </a:rPr>
                        <a:t>Contribute with frontline relevant scenarios and content</a:t>
                      </a:r>
                    </a:p>
                  </a:txBody>
                  <a:tcPr>
                    <a:solidFill>
                      <a:schemeClr val="bg1"/>
                    </a:solidFill>
                  </a:tcPr>
                </a:tc>
                <a:extLst>
                  <a:ext uri="{0D108BD9-81ED-4DB2-BD59-A6C34878D82A}">
                    <a16:rowId xmlns:a16="http://schemas.microsoft.com/office/drawing/2014/main" val="2713719083"/>
                  </a:ext>
                </a:extLst>
              </a:tr>
              <a:tr h="370840">
                <a:tc>
                  <a:txBody>
                    <a:bodyPr/>
                    <a:lstStyle/>
                    <a:p>
                      <a:r>
                        <a:rPr lang="en-IN" sz="1200" b="0" i="0">
                          <a:latin typeface="Segoe Sans Text" pitchFamily="2" charset="0"/>
                        </a:rPr>
                        <a:t>Frontline Workers</a:t>
                      </a:r>
                    </a:p>
                  </a:txBody>
                  <a:tcPr/>
                </a:tc>
                <a:tc>
                  <a:txBody>
                    <a:bodyPr/>
                    <a:lstStyle/>
                    <a:p>
                      <a:pPr marL="171450" marR="0" lvl="0" indent="-171450" algn="l" defTabSz="932742"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IN" sz="1200" b="0" i="0">
                          <a:latin typeface="Segoe Sans Text" pitchFamily="2" charset="0"/>
                        </a:rPr>
                        <a:t>Participate in pilots to provide feedback </a:t>
                      </a:r>
                    </a:p>
                  </a:txBody>
                  <a:tcPr/>
                </a:tc>
                <a:extLst>
                  <a:ext uri="{0D108BD9-81ED-4DB2-BD59-A6C34878D82A}">
                    <a16:rowId xmlns:a16="http://schemas.microsoft.com/office/drawing/2014/main" val="655120767"/>
                  </a:ext>
                </a:extLst>
              </a:tr>
              <a:tr h="370840">
                <a:tc>
                  <a:txBody>
                    <a:bodyPr/>
                    <a:lstStyle/>
                    <a:p>
                      <a:r>
                        <a:rPr lang="en-IN" sz="1200" b="0" i="0">
                          <a:latin typeface="Segoe Sans Text" pitchFamily="2" charset="0"/>
                        </a:rPr>
                        <a:t>Adoption and Change Manager</a:t>
                      </a:r>
                    </a:p>
                  </a:txBody>
                  <a:tcPr>
                    <a:solidFill>
                      <a:schemeClr val="bg1"/>
                    </a:solidFill>
                  </a:tcPr>
                </a:tc>
                <a:tc>
                  <a:txBody>
                    <a:bodyPr/>
                    <a:lstStyle/>
                    <a:p>
                      <a:pPr marL="171450" marR="0" lvl="0" indent="-171450" algn="l" defTabSz="932742"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IN" sz="1200" b="0" i="0" dirty="0">
                          <a:latin typeface="Segoe Sans Text" pitchFamily="2" charset="0"/>
                        </a:rPr>
                        <a:t>Drive user awareness and readiness activities to drive adoption </a:t>
                      </a:r>
                    </a:p>
                  </a:txBody>
                  <a:tcPr>
                    <a:solidFill>
                      <a:schemeClr val="bg1"/>
                    </a:solidFill>
                  </a:tcPr>
                </a:tc>
                <a:extLst>
                  <a:ext uri="{0D108BD9-81ED-4DB2-BD59-A6C34878D82A}">
                    <a16:rowId xmlns:a16="http://schemas.microsoft.com/office/drawing/2014/main" val="28580565"/>
                  </a:ext>
                </a:extLst>
              </a:tr>
            </a:tbl>
          </a:graphicData>
        </a:graphic>
      </p:graphicFrame>
    </p:spTree>
    <p:extLst>
      <p:ext uri="{BB962C8B-B14F-4D97-AF65-F5344CB8AC3E}">
        <p14:creationId xmlns:p14="http://schemas.microsoft.com/office/powerpoint/2010/main" val="61636124"/>
      </p:ext>
    </p:extLst>
  </p:cSld>
  <p:clrMapOvr>
    <a:masterClrMapping/>
  </p:clrMapOvr>
  <p:transition>
    <p:fad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48A555-23CC-3FB0-95F2-E78746B5C147}"/>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A7172625-ED92-73A1-5D34-D337D448F479}"/>
              </a:ext>
            </a:extLst>
          </p:cNvPr>
          <p:cNvSpPr>
            <a:spLocks noGrp="1"/>
          </p:cNvSpPr>
          <p:nvPr>
            <p:ph type="title"/>
          </p:nvPr>
        </p:nvSpPr>
        <p:spPr>
          <a:xfrm>
            <a:off x="585217" y="2537210"/>
            <a:ext cx="4159628" cy="997196"/>
          </a:xfrm>
        </p:spPr>
        <p:txBody>
          <a:bodyPr/>
          <a:lstStyle/>
          <a:p>
            <a:r>
              <a:rPr lang="en-US"/>
              <a:t>Current state assessment</a:t>
            </a:r>
          </a:p>
        </p:txBody>
      </p:sp>
      <p:pic>
        <p:nvPicPr>
          <p:cNvPr id="4" name="Picture 3" descr="A person standing in front of a shelf with stools and holding a laptop.&#10;">
            <a:extLst>
              <a:ext uri="{FF2B5EF4-FFF2-40B4-BE49-F238E27FC236}">
                <a16:creationId xmlns:a16="http://schemas.microsoft.com/office/drawing/2014/main" id="{4F428CA7-84AC-0F4B-A87C-2CC68592AF99}"/>
              </a:ext>
            </a:extLst>
          </p:cNvPr>
          <p:cNvPicPr>
            <a:picLocks noChangeAspect="1"/>
          </p:cNvPicPr>
          <p:nvPr/>
        </p:nvPicPr>
        <p:blipFill rotWithShape="1">
          <a:blip r:embed="rId2">
            <a:extLst>
              <a:ext uri="{28A0092B-C50C-407E-A947-70E740481C1C}">
                <a14:useLocalDpi xmlns:a14="http://schemas.microsoft.com/office/drawing/2010/main" val="0"/>
              </a:ext>
            </a:extLst>
          </a:blip>
          <a:srcRect l="10746" r="30010"/>
          <a:stretch/>
        </p:blipFill>
        <p:spPr>
          <a:xfrm>
            <a:off x="6096000" y="0"/>
            <a:ext cx="6096000" cy="6858000"/>
          </a:xfrm>
          <a:prstGeom prst="rect">
            <a:avLst/>
          </a:prstGeom>
        </p:spPr>
      </p:pic>
    </p:spTree>
    <p:extLst>
      <p:ext uri="{BB962C8B-B14F-4D97-AF65-F5344CB8AC3E}">
        <p14:creationId xmlns:p14="http://schemas.microsoft.com/office/powerpoint/2010/main" val="16308155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02B331-8903-479B-F781-1786E6490BC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0DFA7E2-3D2B-8B3E-F5C3-D4EBE79C5799}"/>
              </a:ext>
            </a:extLst>
          </p:cNvPr>
          <p:cNvSpPr>
            <a:spLocks noGrp="1"/>
          </p:cNvSpPr>
          <p:nvPr>
            <p:ph type="title"/>
          </p:nvPr>
        </p:nvSpPr>
        <p:spPr/>
        <p:txBody>
          <a:bodyPr/>
          <a:lstStyle/>
          <a:p>
            <a:r>
              <a:rPr lang="en-US"/>
              <a:t>Current State: Goals and activities</a:t>
            </a:r>
          </a:p>
        </p:txBody>
      </p:sp>
      <p:sp>
        <p:nvSpPr>
          <p:cNvPr id="39" name="TextBox 38">
            <a:extLst>
              <a:ext uri="{FF2B5EF4-FFF2-40B4-BE49-F238E27FC236}">
                <a16:creationId xmlns:a16="http://schemas.microsoft.com/office/drawing/2014/main" id="{359DCA06-2809-D7CB-A748-071E18779002}"/>
              </a:ext>
            </a:extLst>
          </p:cNvPr>
          <p:cNvSpPr txBox="1"/>
          <p:nvPr/>
        </p:nvSpPr>
        <p:spPr>
          <a:xfrm>
            <a:off x="1616765" y="1235883"/>
            <a:ext cx="9316278" cy="430887"/>
          </a:xfrm>
          <a:prstGeom prst="rect">
            <a:avLst/>
          </a:prstGeom>
          <a:noFill/>
        </p:spPr>
        <p:txBody>
          <a:bodyPr wrap="square" lIns="0" tIns="0" rIns="0" bIns="0">
            <a:spAutoFit/>
          </a:bodyPr>
          <a:lstStyle>
            <a:defPPr>
              <a:defRPr lang="en-US"/>
            </a:defPPr>
            <a:lvl1pPr defTabSz="932472" fontAlgn="base">
              <a:spcBef>
                <a:spcPct val="0"/>
              </a:spcBef>
              <a:spcAft>
                <a:spcPct val="0"/>
              </a:spcAft>
              <a:defRPr sz="1400">
                <a:solidFill>
                  <a:schemeClr val="accent1"/>
                </a:solidFill>
                <a:latin typeface="+mj-lt"/>
                <a:ea typeface="Segoe UI" pitchFamily="34" charset="0"/>
                <a:cs typeface="Segoe UI" pitchFamily="34" charset="0"/>
              </a:defRPr>
            </a:lvl1pPr>
          </a:lstStyle>
          <a:p>
            <a:pPr marL="0" marR="0" lvl="0" indent="0" algn="l" defTabSz="932472" rtl="0" eaLnBrk="1" fontAlgn="base" latinLnBrk="0" hangingPunct="1">
              <a:lnSpc>
                <a:spcPct val="100000"/>
              </a:lnSpc>
              <a:spcBef>
                <a:spcPct val="0"/>
              </a:spcBef>
              <a:spcAft>
                <a:spcPct val="0"/>
              </a:spcAft>
              <a:buClrTx/>
              <a:buSzTx/>
              <a:buFontTx/>
              <a:buNone/>
              <a:tabLst/>
              <a:defRPr/>
            </a:pPr>
            <a:r>
              <a:rPr kumimoji="0" lang="en-US" sz="1400" u="none" strike="noStrike" kern="1200" cap="none" spc="0" normalizeH="0" baseline="0" noProof="0" dirty="0">
                <a:ln>
                  <a:noFill/>
                </a:ln>
                <a:solidFill>
                  <a:schemeClr val="tx1"/>
                </a:solidFill>
                <a:effectLst/>
                <a:uLnTx/>
                <a:uFillTx/>
                <a:latin typeface="Segoe Sans Text" pitchFamily="2" charset="0"/>
                <a:cs typeface="Segoe Sans Text" pitchFamily="2" charset="0"/>
              </a:rPr>
              <a:t>During the current state assessment, you will conduct a rapid assessment of what you have in place today, such as key success factors and existing technology investments, for identity, devices, and apps.</a:t>
            </a:r>
          </a:p>
        </p:txBody>
      </p:sp>
      <p:sp>
        <p:nvSpPr>
          <p:cNvPr id="12" name="TextBox 11">
            <a:extLst>
              <a:ext uri="{FF2B5EF4-FFF2-40B4-BE49-F238E27FC236}">
                <a16:creationId xmlns:a16="http://schemas.microsoft.com/office/drawing/2014/main" id="{2B6EDE10-BC77-691D-CE3A-1A041DB9278D}"/>
              </a:ext>
            </a:extLst>
          </p:cNvPr>
          <p:cNvSpPr txBox="1"/>
          <p:nvPr/>
        </p:nvSpPr>
        <p:spPr>
          <a:xfrm>
            <a:off x="584987" y="2103357"/>
            <a:ext cx="4489286" cy="374628"/>
          </a:xfrm>
          <a:prstGeom prst="rect">
            <a:avLst/>
          </a:prstGeom>
          <a:noFill/>
        </p:spPr>
        <p:txBody>
          <a:bodyPr wrap="square" lIns="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b="1" u="none" strike="noStrike" kern="1200" cap="none" spc="0" normalizeH="0" baseline="0" noProof="0">
                <a:ln>
                  <a:noFill/>
                </a:ln>
                <a:solidFill>
                  <a:srgbClr val="000000"/>
                </a:solidFill>
                <a:effectLst/>
                <a:uLnTx/>
                <a:uFillTx/>
                <a:latin typeface="Segoe Sans Display Semibold" pitchFamily="2" charset="0"/>
                <a:ea typeface="+mn-ea"/>
                <a:cs typeface="+mn-cs"/>
              </a:rPr>
              <a:t>Key activities</a:t>
            </a:r>
          </a:p>
        </p:txBody>
      </p:sp>
      <p:sp>
        <p:nvSpPr>
          <p:cNvPr id="14" name="TextBox 13">
            <a:extLst>
              <a:ext uri="{FF2B5EF4-FFF2-40B4-BE49-F238E27FC236}">
                <a16:creationId xmlns:a16="http://schemas.microsoft.com/office/drawing/2014/main" id="{BC55CD73-7044-F52A-26C6-D4E04E3D7FFD}"/>
              </a:ext>
            </a:extLst>
          </p:cNvPr>
          <p:cNvSpPr txBox="1"/>
          <p:nvPr/>
        </p:nvSpPr>
        <p:spPr>
          <a:xfrm>
            <a:off x="2032172" y="2687775"/>
            <a:ext cx="7583315" cy="967978"/>
          </a:xfrm>
          <a:prstGeom prst="roundRect">
            <a:avLst>
              <a:gd name="adj" fmla="val 8207"/>
            </a:avLst>
          </a:prstGeom>
          <a:solidFill>
            <a:srgbClr val="FFFFFF"/>
          </a:solidFill>
          <a:effectLst>
            <a:outerShdw blurRad="190500" dist="38100" dir="2700000" algn="tl" rotWithShape="0">
              <a:prstClr val="black">
                <a:alpha val="20000"/>
              </a:prstClr>
            </a:outerShdw>
          </a:effectLst>
        </p:spPr>
        <p:txBody>
          <a:bodyPr wrap="square" lIns="457200" tIns="182880" rIns="91440" bIns="182880">
            <a:spAutoFit/>
          </a:bodyPr>
          <a:lstStyle/>
          <a:p>
            <a:pPr marR="0" lvl="0" algn="l" defTabSz="932742" rtl="0" eaLnBrk="1" fontAlgn="auto" latinLnBrk="0" hangingPunct="1">
              <a:lnSpc>
                <a:spcPct val="100000"/>
              </a:lnSpc>
              <a:spcBef>
                <a:spcPts val="400"/>
              </a:spcBef>
              <a:spcAft>
                <a:spcPts val="400"/>
              </a:spcAft>
              <a:buClrTx/>
              <a:buSzPct val="90000"/>
              <a:tabLst/>
              <a:defRPr/>
            </a:pPr>
            <a:r>
              <a:rPr lang="en-US" sz="1800">
                <a:solidFill>
                  <a:srgbClr val="000000"/>
                </a:solidFill>
                <a:latin typeface="Segoe Sans Text" pitchFamily="2" charset="0"/>
                <a:cs typeface="Segoe Sans Text" pitchFamily="2" charset="0"/>
              </a:rPr>
              <a:t>Conduct a high-level assessment to evaluate readiness to get started and progress quickly based on key success factors.</a:t>
            </a:r>
          </a:p>
        </p:txBody>
      </p:sp>
      <p:sp>
        <p:nvSpPr>
          <p:cNvPr id="17" name="TextBox 16">
            <a:extLst>
              <a:ext uri="{FF2B5EF4-FFF2-40B4-BE49-F238E27FC236}">
                <a16:creationId xmlns:a16="http://schemas.microsoft.com/office/drawing/2014/main" id="{B9ABF443-2890-7338-BB52-98B8CD85370F}"/>
              </a:ext>
            </a:extLst>
          </p:cNvPr>
          <p:cNvSpPr txBox="1"/>
          <p:nvPr/>
        </p:nvSpPr>
        <p:spPr>
          <a:xfrm>
            <a:off x="2032172" y="4035638"/>
            <a:ext cx="7583314" cy="694869"/>
          </a:xfrm>
          <a:prstGeom prst="roundRect">
            <a:avLst>
              <a:gd name="adj" fmla="val 8884"/>
            </a:avLst>
          </a:prstGeom>
          <a:solidFill>
            <a:srgbClr val="FFFFFF"/>
          </a:solidFill>
          <a:effectLst>
            <a:outerShdw blurRad="190500" dist="38100" dir="2700000" algn="tl" rotWithShape="0">
              <a:prstClr val="black">
                <a:alpha val="20000"/>
              </a:prstClr>
            </a:outerShdw>
          </a:effectLst>
        </p:spPr>
        <p:txBody>
          <a:bodyPr wrap="square" lIns="457200" tIns="182880" rIns="91440" bIns="91440">
            <a:noAutofit/>
          </a:bodyPr>
          <a:lstStyle/>
          <a:p>
            <a:pPr marL="0" marR="0" lvl="0" indent="0" algn="l" defTabSz="932742" rtl="0" eaLnBrk="1" fontAlgn="auto" latinLnBrk="0" hangingPunct="1">
              <a:lnSpc>
                <a:spcPct val="100000"/>
              </a:lnSpc>
              <a:spcBef>
                <a:spcPts val="400"/>
              </a:spcBef>
              <a:spcAft>
                <a:spcPts val="400"/>
              </a:spcAft>
              <a:buClrTx/>
              <a:buSzPct val="90000"/>
              <a:buNone/>
              <a:tabLst/>
              <a:defRPr/>
            </a:pPr>
            <a:r>
              <a:rPr lang="en-US" sz="1800">
                <a:solidFill>
                  <a:srgbClr val="000000"/>
                </a:solidFill>
                <a:latin typeface="Segoe Sans Text" pitchFamily="2" charset="0"/>
                <a:cs typeface="Segoe Sans Text" pitchFamily="2" charset="0"/>
              </a:rPr>
              <a:t>Validate pre-requisites are in place.</a:t>
            </a:r>
          </a:p>
        </p:txBody>
      </p:sp>
      <p:sp>
        <p:nvSpPr>
          <p:cNvPr id="13" name="Content Placeholder 2">
            <a:extLst>
              <a:ext uri="{FF2B5EF4-FFF2-40B4-BE49-F238E27FC236}">
                <a16:creationId xmlns:a16="http://schemas.microsoft.com/office/drawing/2014/main" id="{8050114D-117A-6A7E-B1C4-9418C150979D}"/>
              </a:ext>
            </a:extLst>
          </p:cNvPr>
          <p:cNvSpPr txBox="1">
            <a:spLocks/>
          </p:cNvSpPr>
          <p:nvPr/>
        </p:nvSpPr>
        <p:spPr>
          <a:xfrm>
            <a:off x="2032172" y="5195454"/>
            <a:ext cx="7583314" cy="678725"/>
          </a:xfrm>
          <a:prstGeom prst="roundRect">
            <a:avLst>
              <a:gd name="adj" fmla="val 8739"/>
            </a:avLst>
          </a:prstGeom>
          <a:solidFill>
            <a:srgbClr val="FFFFFF"/>
          </a:solidFill>
          <a:effectLst>
            <a:outerShdw blurRad="190500" dist="38100" dir="2700000" algn="tl" rotWithShape="0">
              <a:prstClr val="black">
                <a:alpha val="20000"/>
              </a:prstClr>
            </a:outerShdw>
          </a:effectLst>
        </p:spPr>
        <p:txBody>
          <a:bodyPr vert="horz" wrap="square" lIns="457200" tIns="182880" rIns="91440" bIns="91440" rtlCol="0" anchor="t" anchorCtr="0">
            <a:no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32742" rtl="0" eaLnBrk="1" fontAlgn="auto" latinLnBrk="0" hangingPunct="1">
              <a:lnSpc>
                <a:spcPct val="100000"/>
              </a:lnSpc>
              <a:spcBef>
                <a:spcPts val="400"/>
              </a:spcBef>
              <a:spcAft>
                <a:spcPts val="400"/>
              </a:spcAft>
              <a:buClrTx/>
              <a:buSzPct val="90000"/>
              <a:buNone/>
              <a:tabLst/>
              <a:defRPr/>
            </a:pPr>
            <a:r>
              <a:rPr lang="en-US" sz="1800">
                <a:latin typeface="Segoe Sans Text" pitchFamily="2" charset="0"/>
                <a:cs typeface="Segoe Sans Text" pitchFamily="2" charset="0"/>
              </a:rPr>
              <a:t>Identify existing technology or solutions.</a:t>
            </a:r>
            <a:endParaRPr lang="en-US" sz="1800">
              <a:solidFill>
                <a:srgbClr val="000000"/>
              </a:solidFill>
              <a:latin typeface="Segoe Sans Text" pitchFamily="2" charset="0"/>
              <a:cs typeface="Segoe Sans Text" pitchFamily="2" charset="0"/>
            </a:endParaRPr>
          </a:p>
        </p:txBody>
      </p:sp>
      <p:sp>
        <p:nvSpPr>
          <p:cNvPr id="19" name="Oval 18">
            <a:extLst>
              <a:ext uri="{FF2B5EF4-FFF2-40B4-BE49-F238E27FC236}">
                <a16:creationId xmlns:a16="http://schemas.microsoft.com/office/drawing/2014/main" id="{86F61721-1BB9-33AD-260A-6FA7F0BF1A00}"/>
              </a:ext>
              <a:ext uri="{C183D7F6-B498-43B3-948B-1728B52AA6E4}">
                <adec:decorative xmlns:adec="http://schemas.microsoft.com/office/drawing/2017/decorative" val="1"/>
              </a:ext>
            </a:extLst>
          </p:cNvPr>
          <p:cNvSpPr/>
          <p:nvPr/>
        </p:nvSpPr>
        <p:spPr bwMode="auto">
          <a:xfrm>
            <a:off x="1681301" y="2808605"/>
            <a:ext cx="701742" cy="701742"/>
          </a:xfrm>
          <a:prstGeom prst="ellipse">
            <a:avLst/>
          </a:prstGeom>
          <a:gradFill>
            <a:gsLst>
              <a:gs pos="0">
                <a:schemeClr val="accent3"/>
              </a:gs>
              <a:gs pos="100000">
                <a:schemeClr val="accent1"/>
              </a:gs>
            </a:gsLst>
            <a:lin ang="27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algn="ctr" defTabSz="932472" fontAlgn="base">
              <a:spcBef>
                <a:spcPct val="0"/>
              </a:spcBef>
              <a:spcAft>
                <a:spcPct val="0"/>
              </a:spcAft>
            </a:pPr>
            <a:r>
              <a:rPr lang="en-US" sz="2000" b="1">
                <a:solidFill>
                  <a:srgbClr val="FFFFFF"/>
                </a:solidFill>
                <a:latin typeface="Segoe Sans Text" pitchFamily="2" charset="0"/>
                <a:ea typeface="Segoe UI" pitchFamily="34" charset="0"/>
                <a:cs typeface="Segoe Sans Text" pitchFamily="2" charset="0"/>
              </a:rPr>
              <a:t>1</a:t>
            </a:r>
          </a:p>
        </p:txBody>
      </p:sp>
      <p:sp>
        <p:nvSpPr>
          <p:cNvPr id="20" name="Oval 19">
            <a:extLst>
              <a:ext uri="{FF2B5EF4-FFF2-40B4-BE49-F238E27FC236}">
                <a16:creationId xmlns:a16="http://schemas.microsoft.com/office/drawing/2014/main" id="{61C1AF95-42F2-F3BC-0976-C9482760BA26}"/>
              </a:ext>
              <a:ext uri="{C183D7F6-B498-43B3-948B-1728B52AA6E4}">
                <adec:decorative xmlns:adec="http://schemas.microsoft.com/office/drawing/2017/decorative" val="1"/>
              </a:ext>
            </a:extLst>
          </p:cNvPr>
          <p:cNvSpPr/>
          <p:nvPr/>
        </p:nvSpPr>
        <p:spPr bwMode="auto">
          <a:xfrm>
            <a:off x="1681301" y="4028765"/>
            <a:ext cx="701742" cy="701742"/>
          </a:xfrm>
          <a:prstGeom prst="ellipse">
            <a:avLst/>
          </a:prstGeom>
          <a:gradFill>
            <a:gsLst>
              <a:gs pos="0">
                <a:schemeClr val="accent3"/>
              </a:gs>
              <a:gs pos="100000">
                <a:schemeClr val="accent1"/>
              </a:gs>
            </a:gsLst>
            <a:lin ang="27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algn="ctr" defTabSz="932472" fontAlgn="base">
              <a:spcBef>
                <a:spcPct val="0"/>
              </a:spcBef>
              <a:spcAft>
                <a:spcPct val="0"/>
              </a:spcAft>
            </a:pPr>
            <a:r>
              <a:rPr lang="en-US" sz="2000" b="1">
                <a:solidFill>
                  <a:srgbClr val="FFFFFF"/>
                </a:solidFill>
                <a:latin typeface="Segoe Sans Text" pitchFamily="2" charset="0"/>
                <a:ea typeface="Segoe UI" pitchFamily="34" charset="0"/>
                <a:cs typeface="Segoe Sans Text" pitchFamily="2" charset="0"/>
              </a:rPr>
              <a:t>2</a:t>
            </a:r>
          </a:p>
        </p:txBody>
      </p:sp>
      <p:sp>
        <p:nvSpPr>
          <p:cNvPr id="21" name="Oval 20">
            <a:extLst>
              <a:ext uri="{FF2B5EF4-FFF2-40B4-BE49-F238E27FC236}">
                <a16:creationId xmlns:a16="http://schemas.microsoft.com/office/drawing/2014/main" id="{81A14E13-E4C4-33E2-40EE-1F47D834743F}"/>
              </a:ext>
              <a:ext uri="{C183D7F6-B498-43B3-948B-1728B52AA6E4}">
                <adec:decorative xmlns:adec="http://schemas.microsoft.com/office/drawing/2017/decorative" val="1"/>
              </a:ext>
            </a:extLst>
          </p:cNvPr>
          <p:cNvSpPr/>
          <p:nvPr/>
        </p:nvSpPr>
        <p:spPr bwMode="auto">
          <a:xfrm>
            <a:off x="1681301" y="5172437"/>
            <a:ext cx="701742" cy="701742"/>
          </a:xfrm>
          <a:prstGeom prst="ellipse">
            <a:avLst/>
          </a:prstGeom>
          <a:gradFill>
            <a:gsLst>
              <a:gs pos="0">
                <a:schemeClr val="accent3"/>
              </a:gs>
              <a:gs pos="100000">
                <a:schemeClr val="accent1"/>
              </a:gs>
            </a:gsLst>
            <a:lin ang="27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algn="ctr" defTabSz="932472" fontAlgn="base">
              <a:spcBef>
                <a:spcPct val="0"/>
              </a:spcBef>
              <a:spcAft>
                <a:spcPct val="0"/>
              </a:spcAft>
            </a:pPr>
            <a:r>
              <a:rPr lang="en-US" sz="2000" b="1">
                <a:solidFill>
                  <a:srgbClr val="FFFFFF"/>
                </a:solidFill>
                <a:latin typeface="Segoe Sans Text" pitchFamily="2" charset="0"/>
                <a:ea typeface="Segoe UI" pitchFamily="34" charset="0"/>
                <a:cs typeface="Segoe Sans Text" pitchFamily="2" charset="0"/>
              </a:rPr>
              <a:t>3</a:t>
            </a:r>
          </a:p>
        </p:txBody>
      </p:sp>
      <p:grpSp>
        <p:nvGrpSpPr>
          <p:cNvPr id="22" name="Group 21">
            <a:extLst>
              <a:ext uri="{FF2B5EF4-FFF2-40B4-BE49-F238E27FC236}">
                <a16:creationId xmlns:a16="http://schemas.microsoft.com/office/drawing/2014/main" id="{3F9EF172-093F-AD2D-3731-70AB3B42A89A}"/>
              </a:ext>
              <a:ext uri="{C183D7F6-B498-43B3-948B-1728B52AA6E4}">
                <adec:decorative xmlns:adec="http://schemas.microsoft.com/office/drawing/2017/decorative" val="1"/>
              </a:ext>
            </a:extLst>
          </p:cNvPr>
          <p:cNvGrpSpPr/>
          <p:nvPr/>
        </p:nvGrpSpPr>
        <p:grpSpPr>
          <a:xfrm>
            <a:off x="588263" y="1107208"/>
            <a:ext cx="723179" cy="669556"/>
            <a:chOff x="11045790" y="307144"/>
            <a:chExt cx="854110" cy="854110"/>
          </a:xfrm>
        </p:grpSpPr>
        <p:grpSp>
          <p:nvGrpSpPr>
            <p:cNvPr id="23" name="Group 22">
              <a:extLst>
                <a:ext uri="{FF2B5EF4-FFF2-40B4-BE49-F238E27FC236}">
                  <a16:creationId xmlns:a16="http://schemas.microsoft.com/office/drawing/2014/main" id="{F72257A3-E85C-BE51-FEF1-92AB4EFAA412}"/>
                </a:ext>
              </a:extLst>
            </p:cNvPr>
            <p:cNvGrpSpPr/>
            <p:nvPr/>
          </p:nvGrpSpPr>
          <p:grpSpPr>
            <a:xfrm>
              <a:off x="11045790" y="307144"/>
              <a:ext cx="854110" cy="854110"/>
              <a:chOff x="4648470" y="2488406"/>
              <a:chExt cx="453450" cy="453450"/>
            </a:xfrm>
          </p:grpSpPr>
          <p:sp>
            <p:nvSpPr>
              <p:cNvPr id="25" name="Rectangle: Rounded Corners 10">
                <a:extLst>
                  <a:ext uri="{FF2B5EF4-FFF2-40B4-BE49-F238E27FC236}">
                    <a16:creationId xmlns:a16="http://schemas.microsoft.com/office/drawing/2014/main" id="{F606124D-B867-65BF-99E4-CF21A9B9AF04}"/>
                  </a:ext>
                </a:extLst>
              </p:cNvPr>
              <p:cNvSpPr/>
              <p:nvPr/>
            </p:nvSpPr>
            <p:spPr bwMode="auto">
              <a:xfrm rot="10800000" flipV="1">
                <a:off x="4648470" y="2488406"/>
                <a:ext cx="453450" cy="453450"/>
              </a:xfrm>
              <a:prstGeom prst="roundRect">
                <a:avLst/>
              </a:prstGeom>
              <a:solidFill>
                <a:schemeClr val="bg1"/>
              </a:solidFill>
              <a:ln>
                <a:noFill/>
                <a:headEnd type="none" w="med" len="med"/>
                <a:tailEnd type="none" w="med" len="med"/>
              </a:ln>
              <a:effectLst>
                <a:outerShdw blurRad="127000" dist="101600" dir="5400000" sx="85000" sy="85000" algn="t" rotWithShape="0">
                  <a:schemeClr val="accent1">
                    <a:alpha val="3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FFFFFF"/>
                  </a:solidFill>
                  <a:effectLst/>
                  <a:uLnTx/>
                  <a:uFillTx/>
                  <a:latin typeface="Segoe Sans Text" pitchFamily="2" charset="0"/>
                  <a:ea typeface="Segoe UI" pitchFamily="34" charset="0"/>
                  <a:cs typeface="Segoe Sans Text" pitchFamily="2" charset="0"/>
                </a:endParaRPr>
              </a:p>
            </p:txBody>
          </p:sp>
          <p:sp>
            <p:nvSpPr>
              <p:cNvPr id="26" name="Rectangle: Rounded Corners 11">
                <a:extLst>
                  <a:ext uri="{FF2B5EF4-FFF2-40B4-BE49-F238E27FC236}">
                    <a16:creationId xmlns:a16="http://schemas.microsoft.com/office/drawing/2014/main" id="{44248B61-007C-B835-B8FC-67D2F62D83D1}"/>
                  </a:ext>
                </a:extLst>
              </p:cNvPr>
              <p:cNvSpPr/>
              <p:nvPr/>
            </p:nvSpPr>
            <p:spPr bwMode="auto">
              <a:xfrm rot="10800000" flipV="1">
                <a:off x="4692315" y="2526451"/>
                <a:ext cx="365760" cy="371561"/>
              </a:xfrm>
              <a:prstGeom prst="roundRect">
                <a:avLst/>
              </a:prstGeom>
              <a:gradFill flip="none" rotWithShape="1">
                <a:gsLst>
                  <a:gs pos="33000">
                    <a:schemeClr val="accent1"/>
                  </a:gs>
                  <a:gs pos="100000">
                    <a:schemeClr val="accent3">
                      <a:lumMod val="90000"/>
                    </a:schemeClr>
                  </a:gs>
                </a:gsLst>
                <a:lin ang="17400000" scaled="0"/>
                <a:tileRect/>
              </a:gradFill>
              <a:ln>
                <a:solidFill>
                  <a:schemeClr val="bg1"/>
                </a:solidFill>
                <a:headEnd type="none" w="med" len="med"/>
                <a:tailEnd type="none" w="med" len="med"/>
              </a:ln>
              <a:effectLst>
                <a:outerShdw blurRad="127000" dist="101600" dir="5400000" sx="85000" sy="85000" algn="t" rotWithShape="0">
                  <a:schemeClr val="accent1">
                    <a:alpha val="3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FFFFFF"/>
                  </a:solidFill>
                  <a:effectLst/>
                  <a:uLnTx/>
                  <a:uFillTx/>
                  <a:latin typeface="Segoe Sans Text" pitchFamily="2" charset="0"/>
                  <a:ea typeface="Segoe UI" pitchFamily="34" charset="0"/>
                  <a:cs typeface="Segoe Sans Text" pitchFamily="2" charset="0"/>
                </a:endParaRPr>
              </a:p>
            </p:txBody>
          </p:sp>
        </p:grpSp>
        <p:sp>
          <p:nvSpPr>
            <p:cNvPr id="24" name="target_2" title="Icon of a target with an arrow hitting the bullseye">
              <a:extLst>
                <a:ext uri="{FF2B5EF4-FFF2-40B4-BE49-F238E27FC236}">
                  <a16:creationId xmlns:a16="http://schemas.microsoft.com/office/drawing/2014/main" id="{68F1C9AC-3459-3A65-149B-10375D3F719C}"/>
                </a:ext>
              </a:extLst>
            </p:cNvPr>
            <p:cNvSpPr>
              <a:spLocks noChangeAspect="1" noEditPoints="1"/>
            </p:cNvSpPr>
            <p:nvPr/>
          </p:nvSpPr>
          <p:spPr bwMode="auto">
            <a:xfrm>
              <a:off x="11252117" y="514350"/>
              <a:ext cx="441458" cy="439698"/>
            </a:xfrm>
            <a:custGeom>
              <a:avLst/>
              <a:gdLst>
                <a:gd name="T0" fmla="*/ 314 w 346"/>
                <a:gd name="T1" fmla="*/ 73 h 346"/>
                <a:gd name="T2" fmla="*/ 346 w 346"/>
                <a:gd name="T3" fmla="*/ 173 h 346"/>
                <a:gd name="T4" fmla="*/ 173 w 346"/>
                <a:gd name="T5" fmla="*/ 346 h 346"/>
                <a:gd name="T6" fmla="*/ 0 w 346"/>
                <a:gd name="T7" fmla="*/ 173 h 346"/>
                <a:gd name="T8" fmla="*/ 173 w 346"/>
                <a:gd name="T9" fmla="*/ 0 h 346"/>
                <a:gd name="T10" fmla="*/ 269 w 346"/>
                <a:gd name="T11" fmla="*/ 30 h 346"/>
                <a:gd name="T12" fmla="*/ 173 w 346"/>
                <a:gd name="T13" fmla="*/ 274 h 346"/>
                <a:gd name="T14" fmla="*/ 274 w 346"/>
                <a:gd name="T15" fmla="*/ 173 h 346"/>
                <a:gd name="T16" fmla="*/ 173 w 346"/>
                <a:gd name="T17" fmla="*/ 72 h 346"/>
                <a:gd name="T18" fmla="*/ 72 w 346"/>
                <a:gd name="T19" fmla="*/ 173 h 346"/>
                <a:gd name="T20" fmla="*/ 173 w 346"/>
                <a:gd name="T21" fmla="*/ 274 h 346"/>
                <a:gd name="T22" fmla="*/ 173 w 346"/>
                <a:gd name="T23" fmla="*/ 203 h 346"/>
                <a:gd name="T24" fmla="*/ 203 w 346"/>
                <a:gd name="T25" fmla="*/ 173 h 346"/>
                <a:gd name="T26" fmla="*/ 173 w 346"/>
                <a:gd name="T27" fmla="*/ 143 h 346"/>
                <a:gd name="T28" fmla="*/ 143 w 346"/>
                <a:gd name="T29" fmla="*/ 173 h 346"/>
                <a:gd name="T30" fmla="*/ 173 w 346"/>
                <a:gd name="T31" fmla="*/ 203 h 346"/>
                <a:gd name="T32" fmla="*/ 173 w 346"/>
                <a:gd name="T33" fmla="*/ 173 h 346"/>
                <a:gd name="T34" fmla="*/ 241 w 346"/>
                <a:gd name="T35" fmla="*/ 99 h 346"/>
                <a:gd name="T36" fmla="*/ 334 w 346"/>
                <a:gd name="T37" fmla="*/ 54 h 346"/>
                <a:gd name="T38" fmla="*/ 291 w 346"/>
                <a:gd name="T39" fmla="*/ 54 h 346"/>
                <a:gd name="T40" fmla="*/ 291 w 346"/>
                <a:gd name="T41" fmla="*/ 10 h 346"/>
                <a:gd name="T42" fmla="*/ 241 w 346"/>
                <a:gd name="T43" fmla="*/ 56 h 346"/>
                <a:gd name="T44" fmla="*/ 241 w 346"/>
                <a:gd name="T45" fmla="*/ 99 h 346"/>
                <a:gd name="T46" fmla="*/ 285 w 346"/>
                <a:gd name="T47" fmla="*/ 99 h 346"/>
                <a:gd name="T48" fmla="*/ 334 w 346"/>
                <a:gd name="T49" fmla="*/ 54 h 3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346" h="346">
                  <a:moveTo>
                    <a:pt x="314" y="73"/>
                  </a:moveTo>
                  <a:cubicBezTo>
                    <a:pt x="334" y="101"/>
                    <a:pt x="346" y="136"/>
                    <a:pt x="346" y="173"/>
                  </a:cubicBezTo>
                  <a:cubicBezTo>
                    <a:pt x="346" y="268"/>
                    <a:pt x="268" y="346"/>
                    <a:pt x="173" y="346"/>
                  </a:cubicBezTo>
                  <a:cubicBezTo>
                    <a:pt x="78" y="346"/>
                    <a:pt x="0" y="268"/>
                    <a:pt x="0" y="173"/>
                  </a:cubicBezTo>
                  <a:cubicBezTo>
                    <a:pt x="0" y="78"/>
                    <a:pt x="78" y="0"/>
                    <a:pt x="173" y="0"/>
                  </a:cubicBezTo>
                  <a:cubicBezTo>
                    <a:pt x="209" y="0"/>
                    <a:pt x="242" y="11"/>
                    <a:pt x="269" y="30"/>
                  </a:cubicBezTo>
                  <a:moveTo>
                    <a:pt x="173" y="274"/>
                  </a:moveTo>
                  <a:cubicBezTo>
                    <a:pt x="229" y="274"/>
                    <a:pt x="274" y="229"/>
                    <a:pt x="274" y="173"/>
                  </a:cubicBezTo>
                  <a:cubicBezTo>
                    <a:pt x="274" y="117"/>
                    <a:pt x="229" y="72"/>
                    <a:pt x="173" y="72"/>
                  </a:cubicBezTo>
                  <a:cubicBezTo>
                    <a:pt x="117" y="72"/>
                    <a:pt x="72" y="117"/>
                    <a:pt x="72" y="173"/>
                  </a:cubicBezTo>
                  <a:cubicBezTo>
                    <a:pt x="72" y="229"/>
                    <a:pt x="117" y="274"/>
                    <a:pt x="173" y="274"/>
                  </a:cubicBezTo>
                  <a:close/>
                  <a:moveTo>
                    <a:pt x="173" y="203"/>
                  </a:moveTo>
                  <a:cubicBezTo>
                    <a:pt x="190" y="203"/>
                    <a:pt x="203" y="190"/>
                    <a:pt x="203" y="173"/>
                  </a:cubicBezTo>
                  <a:cubicBezTo>
                    <a:pt x="203" y="156"/>
                    <a:pt x="190" y="143"/>
                    <a:pt x="173" y="143"/>
                  </a:cubicBezTo>
                  <a:cubicBezTo>
                    <a:pt x="156" y="143"/>
                    <a:pt x="143" y="156"/>
                    <a:pt x="143" y="173"/>
                  </a:cubicBezTo>
                  <a:cubicBezTo>
                    <a:pt x="143" y="190"/>
                    <a:pt x="156" y="203"/>
                    <a:pt x="173" y="203"/>
                  </a:cubicBezTo>
                  <a:close/>
                  <a:moveTo>
                    <a:pt x="173" y="173"/>
                  </a:moveTo>
                  <a:cubicBezTo>
                    <a:pt x="241" y="99"/>
                    <a:pt x="241" y="99"/>
                    <a:pt x="241" y="99"/>
                  </a:cubicBezTo>
                  <a:moveTo>
                    <a:pt x="334" y="54"/>
                  </a:moveTo>
                  <a:cubicBezTo>
                    <a:pt x="291" y="54"/>
                    <a:pt x="291" y="54"/>
                    <a:pt x="291" y="54"/>
                  </a:cubicBezTo>
                  <a:cubicBezTo>
                    <a:pt x="291" y="10"/>
                    <a:pt x="291" y="10"/>
                    <a:pt x="291" y="10"/>
                  </a:cubicBezTo>
                  <a:cubicBezTo>
                    <a:pt x="241" y="56"/>
                    <a:pt x="241" y="56"/>
                    <a:pt x="241" y="56"/>
                  </a:cubicBezTo>
                  <a:cubicBezTo>
                    <a:pt x="241" y="99"/>
                    <a:pt x="241" y="99"/>
                    <a:pt x="241" y="99"/>
                  </a:cubicBezTo>
                  <a:cubicBezTo>
                    <a:pt x="285" y="99"/>
                    <a:pt x="285" y="99"/>
                    <a:pt x="285" y="99"/>
                  </a:cubicBezTo>
                  <a:lnTo>
                    <a:pt x="334" y="54"/>
                  </a:lnTo>
                  <a:close/>
                </a:path>
              </a:pathLst>
            </a:custGeom>
            <a:noFill/>
            <a:ln w="12700" cap="sq">
              <a:solidFill>
                <a:schemeClr val="bg1"/>
              </a:solidFill>
              <a:prstDash val="solid"/>
              <a:miter lim="800000"/>
              <a:headEnd/>
              <a:tailEnd/>
            </a:ln>
            <a:effectLst/>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u="none" strike="noStrike" kern="1200" cap="none" spc="0" normalizeH="0" baseline="0" noProof="0">
                <a:ln>
                  <a:noFill/>
                </a:ln>
                <a:solidFill>
                  <a:srgbClr val="FFFFFF"/>
                </a:solidFill>
                <a:effectLst/>
                <a:uLnTx/>
                <a:uFillTx/>
                <a:latin typeface="Segoe Sans Text" pitchFamily="2" charset="0"/>
                <a:ea typeface="+mn-ea"/>
                <a:cs typeface="+mn-cs"/>
              </a:endParaRPr>
            </a:p>
          </p:txBody>
        </p:sp>
      </p:grpSp>
    </p:spTree>
    <p:extLst>
      <p:ext uri="{BB962C8B-B14F-4D97-AF65-F5344CB8AC3E}">
        <p14:creationId xmlns:p14="http://schemas.microsoft.com/office/powerpoint/2010/main" val="2072733005"/>
      </p:ext>
    </p:extLst>
  </p:cSld>
  <p:clrMapOvr>
    <a:masterClrMapping/>
  </p:clrMapOvr>
  <p:transition>
    <p:fad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1A95A08-503C-4E24-729C-881D74E3BCB5}"/>
              </a:ext>
            </a:extLst>
          </p:cNvPr>
          <p:cNvSpPr>
            <a:spLocks noGrp="1"/>
          </p:cNvSpPr>
          <p:nvPr>
            <p:ph type="title"/>
          </p:nvPr>
        </p:nvSpPr>
        <p:spPr/>
        <p:txBody>
          <a:bodyPr/>
          <a:lstStyle/>
          <a:p>
            <a:r>
              <a:rPr lang="en-US"/>
              <a:t>Evaluate readiness to get started &amp; progress quickly</a:t>
            </a:r>
            <a:br>
              <a:rPr lang="en-US">
                <a:solidFill>
                  <a:schemeClr val="tx2"/>
                </a:solidFill>
              </a:rPr>
            </a:br>
            <a:endParaRPr lang="en-US"/>
          </a:p>
        </p:txBody>
      </p:sp>
      <p:sp>
        <p:nvSpPr>
          <p:cNvPr id="15" name="TextBox 14">
            <a:extLst>
              <a:ext uri="{FF2B5EF4-FFF2-40B4-BE49-F238E27FC236}">
                <a16:creationId xmlns:a16="http://schemas.microsoft.com/office/drawing/2014/main" id="{AD36894A-09B6-6C83-5716-33369638DB8B}"/>
              </a:ext>
            </a:extLst>
          </p:cNvPr>
          <p:cNvSpPr txBox="1"/>
          <p:nvPr/>
        </p:nvSpPr>
        <p:spPr>
          <a:xfrm>
            <a:off x="1500188" y="1166120"/>
            <a:ext cx="9777412" cy="430887"/>
          </a:xfrm>
          <a:prstGeom prst="rect">
            <a:avLst/>
          </a:prstGeom>
          <a:noFill/>
        </p:spPr>
        <p:txBody>
          <a:bodyPr wrap="square" lIns="0" tIns="0" rIns="0" bIns="0" anchor="ctr">
            <a:spAutoFit/>
          </a:bodyPr>
          <a:lstStyle/>
          <a:p>
            <a:pPr marL="0" marR="0" lvl="0" indent="0" algn="l" defTabSz="896386" rtl="0" eaLnBrk="1" fontAlgn="auto" latinLnBrk="0" hangingPunct="1">
              <a:lnSpc>
                <a:spcPct val="100000"/>
              </a:lnSpc>
              <a:spcBef>
                <a:spcPts val="0"/>
              </a:spcBef>
              <a:spcAft>
                <a:spcPts val="0"/>
              </a:spcAft>
              <a:buClrTx/>
              <a:buSzTx/>
              <a:buFontTx/>
              <a:buNone/>
              <a:tabLst/>
              <a:defRPr/>
            </a:pPr>
            <a:r>
              <a:rPr kumimoji="0" lang="en-US" sz="1400" b="1" u="none" strike="noStrike" kern="1200" cap="none" spc="0" normalizeH="0" baseline="0" noProof="0">
                <a:ln>
                  <a:noFill/>
                </a:ln>
                <a:effectLst/>
                <a:uLnTx/>
                <a:uFillTx/>
                <a:latin typeface="Segoe Sans Display Semibold" pitchFamily="2" charset="0"/>
                <a:ea typeface="+mn-ea"/>
                <a:cs typeface="Segoe Sans Text" pitchFamily="2" charset="0"/>
              </a:rPr>
              <a:t>Tip: </a:t>
            </a:r>
            <a:r>
              <a:rPr kumimoji="0" lang="en-US" sz="1400" u="none" strike="noStrike" kern="1200" cap="none" spc="0" normalizeH="0" baseline="0" noProof="0">
                <a:ln>
                  <a:noFill/>
                </a:ln>
                <a:effectLst/>
                <a:uLnTx/>
                <a:uFillTx/>
                <a:latin typeface="Segoe Sans Text" pitchFamily="2" charset="0"/>
                <a:ea typeface="+mn-ea"/>
                <a:cs typeface="Segoe Sans Text" pitchFamily="2" charset="0"/>
              </a:rPr>
              <a:t>These do not all need to be in place to get started but become increasingly critical to success as you proceed toward at scale roll out for your Teams for Frontline experiences. </a:t>
            </a:r>
          </a:p>
        </p:txBody>
      </p:sp>
      <p:sp>
        <p:nvSpPr>
          <p:cNvPr id="5" name="TextBox 4">
            <a:extLst>
              <a:ext uri="{FF2B5EF4-FFF2-40B4-BE49-F238E27FC236}">
                <a16:creationId xmlns:a16="http://schemas.microsoft.com/office/drawing/2014/main" id="{E369FD2E-2E0A-2A2B-4A43-EA9D121336C4}"/>
              </a:ext>
            </a:extLst>
          </p:cNvPr>
          <p:cNvSpPr txBox="1"/>
          <p:nvPr/>
        </p:nvSpPr>
        <p:spPr>
          <a:xfrm>
            <a:off x="584200" y="2186513"/>
            <a:ext cx="2326122" cy="2585323"/>
          </a:xfrm>
          <a:prstGeom prst="rect">
            <a:avLst/>
          </a:prstGeom>
          <a:noFill/>
        </p:spPr>
        <p:txBody>
          <a:bodyPr wrap="square" lIns="0">
            <a:spAutoFit/>
          </a:bodyPr>
          <a:lstStyle/>
          <a:p>
            <a:pPr>
              <a:spcAft>
                <a:spcPts val="1800"/>
              </a:spcAft>
            </a:pPr>
            <a:r>
              <a:rPr lang="en-US" sz="1800" dirty="0">
                <a:latin typeface="Segoe Sans Text" pitchFamily="2" charset="0"/>
              </a:rPr>
              <a:t>Review the customer success factors below to assess your readiness to execute on a successful T</a:t>
            </a:r>
            <a:r>
              <a:rPr lang="en-US" dirty="0">
                <a:latin typeface="Segoe Sans Text" pitchFamily="2" charset="0"/>
              </a:rPr>
              <a:t>eams for Frontline solution.  Determine if they are in place, in progress, or not started. </a:t>
            </a:r>
            <a:endParaRPr lang="en-US" sz="1800" dirty="0">
              <a:latin typeface="Segoe Sans Text" pitchFamily="2" charset="0"/>
            </a:endParaRPr>
          </a:p>
        </p:txBody>
      </p:sp>
      <p:grpSp>
        <p:nvGrpSpPr>
          <p:cNvPr id="2" name="Group 1">
            <a:extLst>
              <a:ext uri="{FF2B5EF4-FFF2-40B4-BE49-F238E27FC236}">
                <a16:creationId xmlns:a16="http://schemas.microsoft.com/office/drawing/2014/main" id="{A1A7D468-6ACB-FB7E-0DDF-6415A39DA76B}"/>
              </a:ext>
              <a:ext uri="{C183D7F6-B498-43B3-948B-1728B52AA6E4}">
                <adec:decorative xmlns:adec="http://schemas.microsoft.com/office/drawing/2017/decorative" val="1"/>
              </a:ext>
            </a:extLst>
          </p:cNvPr>
          <p:cNvGrpSpPr/>
          <p:nvPr/>
        </p:nvGrpSpPr>
        <p:grpSpPr>
          <a:xfrm>
            <a:off x="600242" y="1126470"/>
            <a:ext cx="620435" cy="620435"/>
            <a:chOff x="1332037" y="1032259"/>
            <a:chExt cx="453450" cy="453450"/>
          </a:xfrm>
        </p:grpSpPr>
        <p:grpSp>
          <p:nvGrpSpPr>
            <p:cNvPr id="11" name="Group 10">
              <a:extLst>
                <a:ext uri="{FF2B5EF4-FFF2-40B4-BE49-F238E27FC236}">
                  <a16:creationId xmlns:a16="http://schemas.microsoft.com/office/drawing/2014/main" id="{B8FFDDC9-5FE4-1A97-1143-6704984A3DD2}"/>
                </a:ext>
                <a:ext uri="{C183D7F6-B498-43B3-948B-1728B52AA6E4}">
                  <adec:decorative xmlns:adec="http://schemas.microsoft.com/office/drawing/2017/decorative" val="1"/>
                </a:ext>
              </a:extLst>
            </p:cNvPr>
            <p:cNvGrpSpPr/>
            <p:nvPr/>
          </p:nvGrpSpPr>
          <p:grpSpPr>
            <a:xfrm>
              <a:off x="1332037" y="1032259"/>
              <a:ext cx="453450" cy="453450"/>
              <a:chOff x="4648470" y="2488406"/>
              <a:chExt cx="453450" cy="453450"/>
            </a:xfrm>
          </p:grpSpPr>
          <p:sp>
            <p:nvSpPr>
              <p:cNvPr id="12" name="Rectangle: Rounded Corners 11">
                <a:extLst>
                  <a:ext uri="{FF2B5EF4-FFF2-40B4-BE49-F238E27FC236}">
                    <a16:creationId xmlns:a16="http://schemas.microsoft.com/office/drawing/2014/main" id="{FBA20732-73F1-9D3F-6A91-7F9E3164F04E}"/>
                  </a:ext>
                </a:extLst>
              </p:cNvPr>
              <p:cNvSpPr/>
              <p:nvPr/>
            </p:nvSpPr>
            <p:spPr bwMode="auto">
              <a:xfrm rot="10800000" flipV="1">
                <a:off x="4648470" y="2488406"/>
                <a:ext cx="453450" cy="453450"/>
              </a:xfrm>
              <a:prstGeom prst="roundRect">
                <a:avLst/>
              </a:prstGeom>
              <a:solidFill>
                <a:schemeClr val="bg1"/>
              </a:solidFill>
              <a:ln>
                <a:noFill/>
                <a:headEnd type="none" w="med" len="med"/>
                <a:tailEnd type="none" w="med" len="med"/>
              </a:ln>
              <a:effectLst>
                <a:outerShdw blurRad="127000" dist="101600" dir="5400000" sx="85000" sy="85000" algn="t" rotWithShape="0">
                  <a:schemeClr val="accent1">
                    <a:alpha val="3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FFFFFF"/>
                  </a:solidFill>
                  <a:effectLst/>
                  <a:uLnTx/>
                  <a:uFillTx/>
                  <a:latin typeface="Segoe Sans Text" pitchFamily="2" charset="0"/>
                  <a:ea typeface="Segoe UI" pitchFamily="34" charset="0"/>
                  <a:cs typeface="Segoe Sans Text" pitchFamily="2" charset="0"/>
                </a:endParaRPr>
              </a:p>
            </p:txBody>
          </p:sp>
          <p:sp>
            <p:nvSpPr>
              <p:cNvPr id="13" name="Rectangle: Rounded Corners 12">
                <a:extLst>
                  <a:ext uri="{FF2B5EF4-FFF2-40B4-BE49-F238E27FC236}">
                    <a16:creationId xmlns:a16="http://schemas.microsoft.com/office/drawing/2014/main" id="{FDA02A45-04F3-55E6-E724-162245F77A52}"/>
                  </a:ext>
                </a:extLst>
              </p:cNvPr>
              <p:cNvSpPr/>
              <p:nvPr/>
            </p:nvSpPr>
            <p:spPr bwMode="auto">
              <a:xfrm rot="10800000" flipV="1">
                <a:off x="4692315" y="2532251"/>
                <a:ext cx="365760" cy="365760"/>
              </a:xfrm>
              <a:prstGeom prst="roundRect">
                <a:avLst/>
              </a:prstGeom>
              <a:gradFill flip="none" rotWithShape="1">
                <a:gsLst>
                  <a:gs pos="33000">
                    <a:schemeClr val="accent1"/>
                  </a:gs>
                  <a:gs pos="100000">
                    <a:schemeClr val="accent3">
                      <a:lumMod val="90000"/>
                    </a:schemeClr>
                  </a:gs>
                </a:gsLst>
                <a:lin ang="17400000" scaled="0"/>
                <a:tileRect/>
              </a:gradFill>
              <a:ln>
                <a:solidFill>
                  <a:schemeClr val="bg1"/>
                </a:solidFill>
                <a:headEnd type="none" w="med" len="med"/>
                <a:tailEnd type="none" w="med" len="med"/>
              </a:ln>
              <a:effectLst>
                <a:outerShdw blurRad="127000" dist="101600" dir="5400000" sx="85000" sy="85000" algn="t" rotWithShape="0">
                  <a:schemeClr val="accent1">
                    <a:alpha val="3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FFFFFF"/>
                  </a:solidFill>
                  <a:effectLst/>
                  <a:uLnTx/>
                  <a:uFillTx/>
                  <a:latin typeface="Segoe Sans Text" pitchFamily="2" charset="0"/>
                  <a:ea typeface="Segoe UI" pitchFamily="34" charset="0"/>
                  <a:cs typeface="Segoe Sans Text" pitchFamily="2" charset="0"/>
                </a:endParaRPr>
              </a:p>
            </p:txBody>
          </p:sp>
        </p:grpSp>
        <p:sp>
          <p:nvSpPr>
            <p:cNvPr id="14" name="Graphic 49" descr="Icon of a bulb">
              <a:extLst>
                <a:ext uri="{FF2B5EF4-FFF2-40B4-BE49-F238E27FC236}">
                  <a16:creationId xmlns:a16="http://schemas.microsoft.com/office/drawing/2014/main" id="{9DE92819-FEC7-594C-F7A4-DEBD17AA501A}"/>
                </a:ext>
              </a:extLst>
            </p:cNvPr>
            <p:cNvSpPr/>
            <p:nvPr/>
          </p:nvSpPr>
          <p:spPr>
            <a:xfrm>
              <a:off x="1438772" y="1128722"/>
              <a:ext cx="235579" cy="248678"/>
            </a:xfrm>
            <a:custGeom>
              <a:avLst/>
              <a:gdLst>
                <a:gd name="connsiteX0" fmla="*/ 223171 w 447103"/>
                <a:gd name="connsiteY0" fmla="*/ 0 h 471964"/>
                <a:gd name="connsiteX1" fmla="*/ 223171 w 447103"/>
                <a:gd name="connsiteY1" fmla="*/ 64199 h 471964"/>
                <a:gd name="connsiteX2" fmla="*/ 88487 w 447103"/>
                <a:gd name="connsiteY2" fmla="*/ 42005 h 471964"/>
                <a:gd name="connsiteX3" fmla="*/ 124492 w 447103"/>
                <a:gd name="connsiteY3" fmla="*/ 95155 h 471964"/>
                <a:gd name="connsiteX4" fmla="*/ 63722 w 447103"/>
                <a:gd name="connsiteY4" fmla="*/ 177165 h 471964"/>
                <a:gd name="connsiteX5" fmla="*/ 3048 w 447103"/>
                <a:gd name="connsiteY5" fmla="*/ 156115 h 471964"/>
                <a:gd name="connsiteX6" fmla="*/ 0 w 447103"/>
                <a:gd name="connsiteY6" fmla="*/ 298514 h 471964"/>
                <a:gd name="connsiteX7" fmla="*/ 60865 w 447103"/>
                <a:gd name="connsiteY7" fmla="*/ 278035 h 471964"/>
                <a:gd name="connsiteX8" fmla="*/ 358616 w 447103"/>
                <a:gd name="connsiteY8" fmla="*/ 42005 h 471964"/>
                <a:gd name="connsiteX9" fmla="*/ 322612 w 447103"/>
                <a:gd name="connsiteY9" fmla="*/ 95155 h 471964"/>
                <a:gd name="connsiteX10" fmla="*/ 444056 w 447103"/>
                <a:gd name="connsiteY10" fmla="*/ 156115 h 471964"/>
                <a:gd name="connsiteX11" fmla="*/ 383381 w 447103"/>
                <a:gd name="connsiteY11" fmla="*/ 177165 h 471964"/>
                <a:gd name="connsiteX12" fmla="*/ 447104 w 447103"/>
                <a:gd name="connsiteY12" fmla="*/ 298514 h 471964"/>
                <a:gd name="connsiteX13" fmla="*/ 386239 w 447103"/>
                <a:gd name="connsiteY13" fmla="*/ 278035 h 471964"/>
                <a:gd name="connsiteX14" fmla="*/ 207645 w 447103"/>
                <a:gd name="connsiteY14" fmla="*/ 471869 h 471964"/>
                <a:gd name="connsiteX15" fmla="*/ 174403 w 447103"/>
                <a:gd name="connsiteY15" fmla="*/ 438531 h 471964"/>
                <a:gd name="connsiteX16" fmla="*/ 174403 w 447103"/>
                <a:gd name="connsiteY16" fmla="*/ 403289 h 471964"/>
                <a:gd name="connsiteX17" fmla="*/ 141827 w 447103"/>
                <a:gd name="connsiteY17" fmla="*/ 330327 h 471964"/>
                <a:gd name="connsiteX18" fmla="*/ 130969 w 447103"/>
                <a:gd name="connsiteY18" fmla="*/ 319278 h 471964"/>
                <a:gd name="connsiteX19" fmla="*/ 101632 w 447103"/>
                <a:gd name="connsiteY19" fmla="*/ 238601 h 471964"/>
                <a:gd name="connsiteX20" fmla="*/ 223171 w 447103"/>
                <a:gd name="connsiteY20" fmla="*/ 114776 h 471964"/>
                <a:gd name="connsiteX21" fmla="*/ 344710 w 447103"/>
                <a:gd name="connsiteY21" fmla="*/ 238601 h 471964"/>
                <a:gd name="connsiteX22" fmla="*/ 315373 w 447103"/>
                <a:gd name="connsiteY22" fmla="*/ 319278 h 471964"/>
                <a:gd name="connsiteX23" fmla="*/ 294608 w 447103"/>
                <a:gd name="connsiteY23" fmla="*/ 341567 h 471964"/>
                <a:gd name="connsiteX24" fmla="*/ 270891 w 447103"/>
                <a:gd name="connsiteY24" fmla="*/ 407670 h 471964"/>
                <a:gd name="connsiteX25" fmla="*/ 270891 w 447103"/>
                <a:gd name="connsiteY25" fmla="*/ 438626 h 471964"/>
                <a:gd name="connsiteX26" fmla="*/ 237363 w 447103"/>
                <a:gd name="connsiteY26" fmla="*/ 471964 h 471964"/>
                <a:gd name="connsiteX27" fmla="*/ 207645 w 447103"/>
                <a:gd name="connsiteY27" fmla="*/ 471869 h 471964"/>
                <a:gd name="connsiteX28" fmla="*/ 178689 w 447103"/>
                <a:gd name="connsiteY28" fmla="*/ 387001 h 471964"/>
                <a:gd name="connsiteX29" fmla="*/ 264890 w 447103"/>
                <a:gd name="connsiteY29" fmla="*/ 387001 h 471964"/>
                <a:gd name="connsiteX30" fmla="*/ 182594 w 447103"/>
                <a:gd name="connsiteY30" fmla="*/ 425196 h 471964"/>
                <a:gd name="connsiteX31" fmla="*/ 261461 w 447103"/>
                <a:gd name="connsiteY31" fmla="*/ 425196 h 471964"/>
                <a:gd name="connsiteX32" fmla="*/ 224314 w 447103"/>
                <a:gd name="connsiteY32" fmla="*/ 383572 h 471964"/>
                <a:gd name="connsiteX33" fmla="*/ 224314 w 447103"/>
                <a:gd name="connsiteY33" fmla="*/ 259747 h 471964"/>
                <a:gd name="connsiteX34" fmla="*/ 246031 w 447103"/>
                <a:gd name="connsiteY34" fmla="*/ 237173 h 471964"/>
                <a:gd name="connsiteX35" fmla="*/ 225076 w 447103"/>
                <a:gd name="connsiteY35" fmla="*/ 216217 h 471964"/>
                <a:gd name="connsiteX36" fmla="*/ 204121 w 447103"/>
                <a:gd name="connsiteY36" fmla="*/ 237173 h 471964"/>
                <a:gd name="connsiteX37" fmla="*/ 225076 w 447103"/>
                <a:gd name="connsiteY37" fmla="*/ 258128 h 471964"/>
                <a:gd name="connsiteX38" fmla="*/ 246031 w 447103"/>
                <a:gd name="connsiteY38" fmla="*/ 237173 h 471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447103" h="471964">
                  <a:moveTo>
                    <a:pt x="223171" y="0"/>
                  </a:moveTo>
                  <a:lnTo>
                    <a:pt x="223171" y="64199"/>
                  </a:lnTo>
                  <a:moveTo>
                    <a:pt x="88487" y="42005"/>
                  </a:moveTo>
                  <a:lnTo>
                    <a:pt x="124492" y="95155"/>
                  </a:lnTo>
                  <a:moveTo>
                    <a:pt x="63722" y="177165"/>
                  </a:moveTo>
                  <a:lnTo>
                    <a:pt x="3048" y="156115"/>
                  </a:lnTo>
                  <a:moveTo>
                    <a:pt x="0" y="298514"/>
                  </a:moveTo>
                  <a:lnTo>
                    <a:pt x="60865" y="278035"/>
                  </a:lnTo>
                  <a:moveTo>
                    <a:pt x="358616" y="42005"/>
                  </a:moveTo>
                  <a:lnTo>
                    <a:pt x="322612" y="95155"/>
                  </a:lnTo>
                  <a:moveTo>
                    <a:pt x="444056" y="156115"/>
                  </a:moveTo>
                  <a:lnTo>
                    <a:pt x="383381" y="177165"/>
                  </a:lnTo>
                  <a:moveTo>
                    <a:pt x="447104" y="298514"/>
                  </a:moveTo>
                  <a:lnTo>
                    <a:pt x="386239" y="278035"/>
                  </a:lnTo>
                  <a:moveTo>
                    <a:pt x="207645" y="471869"/>
                  </a:moveTo>
                  <a:cubicBezTo>
                    <a:pt x="189262" y="471773"/>
                    <a:pt x="174403" y="456819"/>
                    <a:pt x="174403" y="438531"/>
                  </a:cubicBezTo>
                  <a:lnTo>
                    <a:pt x="174403" y="403289"/>
                  </a:lnTo>
                  <a:cubicBezTo>
                    <a:pt x="174403" y="359093"/>
                    <a:pt x="141827" y="330327"/>
                    <a:pt x="141827" y="330327"/>
                  </a:cubicBezTo>
                  <a:cubicBezTo>
                    <a:pt x="130969" y="319278"/>
                    <a:pt x="130969" y="319278"/>
                    <a:pt x="130969" y="319278"/>
                  </a:cubicBezTo>
                  <a:cubicBezTo>
                    <a:pt x="112490" y="298228"/>
                    <a:pt x="101632" y="269558"/>
                    <a:pt x="101632" y="238601"/>
                  </a:cubicBezTo>
                  <a:cubicBezTo>
                    <a:pt x="101632" y="170021"/>
                    <a:pt x="155924" y="114776"/>
                    <a:pt x="223171" y="114776"/>
                  </a:cubicBezTo>
                  <a:cubicBezTo>
                    <a:pt x="290417" y="114776"/>
                    <a:pt x="344710" y="170021"/>
                    <a:pt x="344710" y="238601"/>
                  </a:cubicBezTo>
                  <a:cubicBezTo>
                    <a:pt x="344710" y="269558"/>
                    <a:pt x="333851" y="298323"/>
                    <a:pt x="315373" y="319278"/>
                  </a:cubicBezTo>
                  <a:lnTo>
                    <a:pt x="294608" y="341567"/>
                  </a:lnTo>
                  <a:cubicBezTo>
                    <a:pt x="282988" y="357092"/>
                    <a:pt x="270891" y="379952"/>
                    <a:pt x="270891" y="407670"/>
                  </a:cubicBezTo>
                  <a:lnTo>
                    <a:pt x="270891" y="438626"/>
                  </a:lnTo>
                  <a:cubicBezTo>
                    <a:pt x="270891" y="457105"/>
                    <a:pt x="255842" y="472059"/>
                    <a:pt x="237363" y="471964"/>
                  </a:cubicBezTo>
                  <a:lnTo>
                    <a:pt x="207645" y="471869"/>
                  </a:lnTo>
                  <a:close/>
                  <a:moveTo>
                    <a:pt x="178689" y="387001"/>
                  </a:moveTo>
                  <a:lnTo>
                    <a:pt x="264890" y="387001"/>
                  </a:lnTo>
                  <a:moveTo>
                    <a:pt x="182594" y="425196"/>
                  </a:moveTo>
                  <a:lnTo>
                    <a:pt x="261461" y="425196"/>
                  </a:lnTo>
                  <a:moveTo>
                    <a:pt x="224314" y="383572"/>
                  </a:moveTo>
                  <a:lnTo>
                    <a:pt x="224314" y="259747"/>
                  </a:lnTo>
                  <a:moveTo>
                    <a:pt x="246031" y="237173"/>
                  </a:moveTo>
                  <a:cubicBezTo>
                    <a:pt x="246031" y="225647"/>
                    <a:pt x="236696" y="216217"/>
                    <a:pt x="225076" y="216217"/>
                  </a:cubicBezTo>
                  <a:cubicBezTo>
                    <a:pt x="213455" y="216217"/>
                    <a:pt x="204121" y="225552"/>
                    <a:pt x="204121" y="237173"/>
                  </a:cubicBezTo>
                  <a:cubicBezTo>
                    <a:pt x="204121" y="248698"/>
                    <a:pt x="213455" y="258128"/>
                    <a:pt x="225076" y="258128"/>
                  </a:cubicBezTo>
                  <a:cubicBezTo>
                    <a:pt x="236696" y="258128"/>
                    <a:pt x="246031" y="248698"/>
                    <a:pt x="246031" y="237173"/>
                  </a:cubicBezTo>
                  <a:close/>
                </a:path>
              </a:pathLst>
            </a:custGeom>
            <a:noFill/>
            <a:ln w="12700" cap="sq">
              <a:solidFill>
                <a:schemeClr val="bg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u="none" strike="noStrike" kern="1200" cap="none" spc="0" normalizeH="0" baseline="0" noProof="0">
                <a:ln>
                  <a:noFill/>
                </a:ln>
                <a:solidFill>
                  <a:srgbClr val="000000"/>
                </a:solidFill>
                <a:effectLst/>
                <a:uLnTx/>
                <a:uFillTx/>
                <a:latin typeface="Segoe Sans Text" pitchFamily="2" charset="0"/>
                <a:ea typeface="+mn-ea"/>
                <a:cs typeface="+mn-cs"/>
              </a:endParaRPr>
            </a:p>
          </p:txBody>
        </p:sp>
      </p:grpSp>
      <p:sp>
        <p:nvSpPr>
          <p:cNvPr id="16" name="TextBox 15">
            <a:extLst>
              <a:ext uri="{FF2B5EF4-FFF2-40B4-BE49-F238E27FC236}">
                <a16:creationId xmlns:a16="http://schemas.microsoft.com/office/drawing/2014/main" id="{996C674A-0CB8-A3E3-3023-15DBC946270E}"/>
              </a:ext>
            </a:extLst>
          </p:cNvPr>
          <p:cNvSpPr txBox="1"/>
          <p:nvPr/>
        </p:nvSpPr>
        <p:spPr>
          <a:xfrm>
            <a:off x="3122613" y="2257382"/>
            <a:ext cx="8481391" cy="3576518"/>
          </a:xfrm>
          <a:prstGeom prst="roundRect">
            <a:avLst>
              <a:gd name="adj" fmla="val 3859"/>
            </a:avLst>
          </a:prstGeom>
          <a:solidFill>
            <a:schemeClr val="bg1"/>
          </a:solidFill>
          <a:effectLst>
            <a:outerShdw blurRad="190500" dist="38100" dir="2700000" algn="tl" rotWithShape="0">
              <a:prstClr val="black">
                <a:alpha val="20000"/>
              </a:prstClr>
            </a:outerShdw>
          </a:effectLst>
        </p:spPr>
        <p:txBody>
          <a:bodyPr wrap="square" lIns="182880" tIns="91440" bIns="91440">
            <a:spAutoFit/>
          </a:bodyPr>
          <a:lstStyle/>
          <a:p>
            <a:pPr marL="285750" indent="-285750">
              <a:spcAft>
                <a:spcPts val="1800"/>
              </a:spcAft>
              <a:buFont typeface="Wingdings" panose="05000000000000000000" pitchFamily="2" charset="2"/>
              <a:buChar char="q"/>
            </a:pPr>
            <a:r>
              <a:rPr lang="en-US" sz="1400" dirty="0">
                <a:latin typeface="Segoe Sans Text" pitchFamily="2" charset="0"/>
              </a:rPr>
              <a:t>Active and visible executive sponsor</a:t>
            </a:r>
          </a:p>
          <a:p>
            <a:pPr marL="285750" indent="-285750">
              <a:spcAft>
                <a:spcPts val="1800"/>
              </a:spcAft>
              <a:buFont typeface="Wingdings" panose="05000000000000000000" pitchFamily="2" charset="2"/>
              <a:buChar char="q"/>
            </a:pPr>
            <a:r>
              <a:rPr lang="en-US" sz="1400" dirty="0">
                <a:latin typeface="Segoe Sans Text" pitchFamily="2" charset="0"/>
              </a:rPr>
              <a:t>Business and IT stakeholders are engaged</a:t>
            </a:r>
          </a:p>
          <a:p>
            <a:pPr marL="285750" indent="-285750">
              <a:spcAft>
                <a:spcPts val="1800"/>
              </a:spcAft>
              <a:buFont typeface="Wingdings" panose="05000000000000000000" pitchFamily="2" charset="2"/>
              <a:buChar char="q"/>
            </a:pPr>
            <a:r>
              <a:rPr lang="en-US" sz="1400" dirty="0">
                <a:latin typeface="Segoe Sans Text" pitchFamily="2" charset="0"/>
              </a:rPr>
              <a:t>Frontline managers and frontline workers are included in defining prioritized scenarios. </a:t>
            </a:r>
          </a:p>
          <a:p>
            <a:pPr marL="285750" indent="-285750">
              <a:spcAft>
                <a:spcPts val="1800"/>
              </a:spcAft>
              <a:buFont typeface="Wingdings" panose="05000000000000000000" pitchFamily="2" charset="2"/>
              <a:buChar char="q"/>
            </a:pPr>
            <a:r>
              <a:rPr lang="en-US" sz="1400" dirty="0">
                <a:latin typeface="Segoe Sans Text" pitchFamily="2" charset="0"/>
              </a:rPr>
              <a:t>Corporate initiative or program in place focused on frontline worker engagement and/or digital transformation</a:t>
            </a:r>
          </a:p>
          <a:p>
            <a:pPr marL="285750" indent="-285750">
              <a:spcAft>
                <a:spcPts val="1800"/>
              </a:spcAft>
              <a:buFont typeface="Wingdings" panose="05000000000000000000" pitchFamily="2" charset="2"/>
              <a:buChar char="q"/>
            </a:pPr>
            <a:r>
              <a:rPr lang="en-US" sz="1400" dirty="0">
                <a:latin typeface="Segoe Sans Text" pitchFamily="2" charset="0"/>
              </a:rPr>
              <a:t>Initial set of prioritized scenarios for frontline workers articulated</a:t>
            </a:r>
          </a:p>
          <a:p>
            <a:pPr marL="285750" indent="-285750">
              <a:spcAft>
                <a:spcPts val="1800"/>
              </a:spcAft>
              <a:buFont typeface="Wingdings" panose="05000000000000000000" pitchFamily="2" charset="2"/>
              <a:buChar char="q"/>
            </a:pPr>
            <a:r>
              <a:rPr lang="en-GB" sz="1400" dirty="0">
                <a:latin typeface="Segoe Sans Text" pitchFamily="2" charset="0"/>
              </a:rPr>
              <a:t>Strategy in place to manage change for </a:t>
            </a:r>
            <a:r>
              <a:rPr lang="en-US" sz="1400" dirty="0">
                <a:latin typeface="Segoe Sans Text" pitchFamily="2" charset="0"/>
              </a:rPr>
              <a:t>frontline workers Clarity on timeline, budget, resources and any related constraints</a:t>
            </a:r>
          </a:p>
          <a:p>
            <a:pPr marL="285750" indent="-285750">
              <a:spcAft>
                <a:spcPts val="1800"/>
              </a:spcAft>
              <a:buFont typeface="Wingdings" panose="05000000000000000000" pitchFamily="2" charset="2"/>
              <a:buChar char="q"/>
            </a:pPr>
            <a:r>
              <a:rPr lang="en-US" sz="1400" dirty="0">
                <a:latin typeface="Segoe Sans Text" pitchFamily="2" charset="0"/>
              </a:rPr>
              <a:t>Pre-requisites for licensing and identity and device strategy are in place</a:t>
            </a:r>
          </a:p>
        </p:txBody>
      </p:sp>
    </p:spTree>
    <p:extLst>
      <p:ext uri="{BB962C8B-B14F-4D97-AF65-F5344CB8AC3E}">
        <p14:creationId xmlns:p14="http://schemas.microsoft.com/office/powerpoint/2010/main" val="3509066591"/>
      </p:ext>
    </p:extLst>
  </p:cSld>
  <p:clrMapOvr>
    <a:masterClrMapping/>
  </p:clrMapOvr>
  <p:transition>
    <p:fad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1EE152-979D-2E61-FE07-B387E268AEF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D219042-67D1-F9F5-10BD-A338C3D2FE4C}"/>
              </a:ext>
            </a:extLst>
          </p:cNvPr>
          <p:cNvSpPr>
            <a:spLocks noGrp="1"/>
          </p:cNvSpPr>
          <p:nvPr>
            <p:ph type="title"/>
          </p:nvPr>
        </p:nvSpPr>
        <p:spPr/>
        <p:txBody>
          <a:bodyPr/>
          <a:lstStyle/>
          <a:p>
            <a:r>
              <a:rPr lang="en-US" dirty="0"/>
              <a:t>Validate technical pre-requisites in place</a:t>
            </a:r>
          </a:p>
        </p:txBody>
      </p:sp>
      <p:sp>
        <p:nvSpPr>
          <p:cNvPr id="39" name="TextBox 38">
            <a:extLst>
              <a:ext uri="{FF2B5EF4-FFF2-40B4-BE49-F238E27FC236}">
                <a16:creationId xmlns:a16="http://schemas.microsoft.com/office/drawing/2014/main" id="{B5A4A50B-1701-A56F-0981-AABD0410939C}"/>
              </a:ext>
            </a:extLst>
          </p:cNvPr>
          <p:cNvSpPr txBox="1"/>
          <p:nvPr/>
        </p:nvSpPr>
        <p:spPr>
          <a:xfrm>
            <a:off x="588263" y="1008585"/>
            <a:ext cx="10883355" cy="492443"/>
          </a:xfrm>
          <a:prstGeom prst="rect">
            <a:avLst/>
          </a:prstGeom>
          <a:noFill/>
        </p:spPr>
        <p:txBody>
          <a:bodyPr wrap="square" lIns="0" tIns="0" rIns="0" bIns="0">
            <a:spAutoFit/>
          </a:bodyPr>
          <a:lstStyle>
            <a:defPPr>
              <a:defRPr lang="en-US"/>
            </a:defPPr>
            <a:lvl1pPr defTabSz="932472" fontAlgn="base">
              <a:spcBef>
                <a:spcPct val="0"/>
              </a:spcBef>
              <a:spcAft>
                <a:spcPct val="0"/>
              </a:spcAft>
              <a:defRPr sz="1400">
                <a:solidFill>
                  <a:schemeClr val="accent1"/>
                </a:solidFill>
                <a:latin typeface="+mj-lt"/>
                <a:ea typeface="Segoe UI" pitchFamily="34" charset="0"/>
                <a:cs typeface="Segoe UI" pitchFamily="34" charset="0"/>
              </a:defRPr>
            </a:lvl1pPr>
          </a:lstStyle>
          <a:p>
            <a:pPr marL="0" marR="0" lvl="0" indent="0" algn="l" defTabSz="932472" rtl="0" eaLnBrk="1" fontAlgn="base" latinLnBrk="0" hangingPunct="1">
              <a:lnSpc>
                <a:spcPct val="100000"/>
              </a:lnSpc>
              <a:spcBef>
                <a:spcPct val="0"/>
              </a:spcBef>
              <a:spcAft>
                <a:spcPct val="0"/>
              </a:spcAft>
              <a:buClrTx/>
              <a:buSzTx/>
              <a:buFontTx/>
              <a:buNone/>
              <a:tabLst/>
              <a:defRPr/>
            </a:pPr>
            <a:r>
              <a:rPr lang="en-US" sz="1600" dirty="0">
                <a:solidFill>
                  <a:schemeClr val="tx1"/>
                </a:solidFill>
                <a:latin typeface="Segoe Sans Text" pitchFamily="2" charset="0"/>
                <a:cs typeface="Segoe Sans Text" pitchFamily="2" charset="0"/>
              </a:rPr>
              <a:t>Ensure you have the pre-requisites in place to help ensure success when enabling Teams for Frontline for communication and collaboration experiences.  </a:t>
            </a:r>
          </a:p>
        </p:txBody>
      </p:sp>
      <p:sp>
        <p:nvSpPr>
          <p:cNvPr id="3" name="Content Placeholder 2">
            <a:extLst>
              <a:ext uri="{FF2B5EF4-FFF2-40B4-BE49-F238E27FC236}">
                <a16:creationId xmlns:a16="http://schemas.microsoft.com/office/drawing/2014/main" id="{0C916C92-EBDD-F8CA-902B-16D6944C0FAD}"/>
              </a:ext>
            </a:extLst>
          </p:cNvPr>
          <p:cNvSpPr txBox="1">
            <a:spLocks/>
          </p:cNvSpPr>
          <p:nvPr/>
        </p:nvSpPr>
        <p:spPr>
          <a:xfrm>
            <a:off x="584200" y="2017713"/>
            <a:ext cx="7612761" cy="3942993"/>
          </a:xfrm>
          <a:prstGeom prst="roundRect">
            <a:avLst>
              <a:gd name="adj" fmla="val 4919"/>
            </a:avLst>
          </a:prstGeom>
          <a:solidFill>
            <a:schemeClr val="bg1"/>
          </a:solidFill>
          <a:effectLst>
            <a:outerShdw blurRad="190500" dist="38100" dir="2700000" algn="tl" rotWithShape="0">
              <a:prstClr val="black">
                <a:alpha val="20000"/>
              </a:prstClr>
            </a:outerShdw>
          </a:effectLst>
        </p:spPr>
        <p:txBody>
          <a:bodyPr vert="horz" wrap="square" lIns="182880" tIns="182880" rIns="91440" bIns="91440" rtlCol="0" anchor="t" anchorCtr="0">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spcBef>
                <a:spcPts val="0"/>
              </a:spcBef>
              <a:spcAft>
                <a:spcPts val="600"/>
              </a:spcAft>
              <a:buSzTx/>
              <a:buNone/>
              <a:defRPr/>
            </a:pPr>
            <a:r>
              <a:rPr lang="en-US" sz="1800">
                <a:solidFill>
                  <a:schemeClr val="dk1"/>
                </a:solidFill>
                <a:latin typeface="Segoe Sans Text" pitchFamily="2" charset="0"/>
                <a:cs typeface="Segoe Sans Text" pitchFamily="2" charset="0"/>
              </a:rPr>
              <a:t>Pre-requisites</a:t>
            </a:r>
          </a:p>
          <a:p>
            <a:pPr marL="600075" lvl="2" indent="-171450">
              <a:spcBef>
                <a:spcPts val="0"/>
              </a:spcBef>
              <a:spcAft>
                <a:spcPts val="600"/>
              </a:spcAft>
              <a:buSzTx/>
              <a:buFont typeface="Arial" panose="020B0604020202020204" pitchFamily="34" charset="0"/>
              <a:buChar char="•"/>
              <a:defRPr/>
            </a:pPr>
            <a:r>
              <a:rPr lang="en-US" sz="1400">
                <a:solidFill>
                  <a:schemeClr val="dk1"/>
                </a:solidFill>
                <a:latin typeface="Segoe Sans Text" pitchFamily="2" charset="0"/>
                <a:cs typeface="+mn-cs"/>
              </a:rPr>
              <a:t>Frontline workers will need Microsoft 365 F1 or F3 license assigned</a:t>
            </a:r>
          </a:p>
          <a:p>
            <a:pPr marL="600075" lvl="2" indent="-171450">
              <a:spcBef>
                <a:spcPts val="0"/>
              </a:spcBef>
              <a:spcAft>
                <a:spcPts val="600"/>
              </a:spcAft>
              <a:buSzTx/>
              <a:buFont typeface="Arial" panose="020B0604020202020204" pitchFamily="34" charset="0"/>
              <a:buChar char="•"/>
              <a:defRPr/>
            </a:pPr>
            <a:r>
              <a:rPr kumimoji="0" lang="en-US" sz="1400" u="none" strike="noStrike" kern="1200" cap="none" spc="0" normalizeH="0" baseline="0" noProof="0">
                <a:ln>
                  <a:noFill/>
                </a:ln>
                <a:solidFill>
                  <a:srgbClr val="000000"/>
                </a:solidFill>
                <a:effectLst/>
                <a:uLnTx/>
                <a:uFillTx/>
                <a:latin typeface="Segoe Sans Text" pitchFamily="2" charset="0"/>
                <a:ea typeface="+mn-ea"/>
                <a:cs typeface="Segoe Sans Text" pitchFamily="2" charset="0"/>
              </a:rPr>
              <a:t>Identity and device strategy should be planned or in progress including:</a:t>
            </a:r>
            <a:endParaRPr lang="en-US" sz="1400" noProof="0">
              <a:solidFill>
                <a:srgbClr val="000000"/>
              </a:solidFill>
              <a:latin typeface="Segoe Sans Text" pitchFamily="2" charset="0"/>
              <a:cs typeface="+mn-cs"/>
            </a:endParaRPr>
          </a:p>
          <a:p>
            <a:pPr marL="899795" lvl="3" indent="-285750">
              <a:spcBef>
                <a:spcPts val="0"/>
              </a:spcBef>
              <a:spcAft>
                <a:spcPts val="600"/>
              </a:spcAft>
              <a:buSzTx/>
              <a:buFont typeface="Courier New" panose="02070309020205020404" pitchFamily="49" charset="0"/>
              <a:buChar char="o"/>
              <a:defRPr/>
            </a:pPr>
            <a:r>
              <a:rPr kumimoji="0" lang="en-US" u="none" strike="noStrike" kern="1200" cap="none" spc="0" normalizeH="0" baseline="0" noProof="0">
                <a:ln>
                  <a:noFill/>
                </a:ln>
                <a:solidFill>
                  <a:srgbClr val="161616"/>
                </a:solidFill>
                <a:effectLst/>
                <a:uLnTx/>
                <a:uFillTx/>
                <a:latin typeface="Segoe Sans Text" pitchFamily="2" charset="0"/>
                <a:ea typeface="+mn-ea"/>
                <a:cs typeface="+mn-cs"/>
              </a:rPr>
              <a:t>Identity creation and management </a:t>
            </a:r>
            <a:endParaRPr lang="en-US">
              <a:solidFill>
                <a:srgbClr val="161616"/>
              </a:solidFill>
              <a:latin typeface="Segoe Sans Text" pitchFamily="2" charset="0"/>
              <a:cs typeface="Segoe Sans Text" pitchFamily="2" charset="0"/>
            </a:endParaRPr>
          </a:p>
          <a:p>
            <a:pPr marL="899795" lvl="3" indent="-285750">
              <a:spcBef>
                <a:spcPts val="0"/>
              </a:spcBef>
              <a:spcAft>
                <a:spcPts val="600"/>
              </a:spcAft>
              <a:buSzTx/>
              <a:buFont typeface="Courier New" panose="02070309020205020404" pitchFamily="49" charset="0"/>
              <a:buChar char="o"/>
              <a:defRPr/>
            </a:pPr>
            <a:r>
              <a:rPr kumimoji="0" lang="en-US" u="none" strike="noStrike" kern="1200" cap="none" spc="0" normalizeH="0" baseline="0" noProof="0">
                <a:ln>
                  <a:noFill/>
                </a:ln>
                <a:solidFill>
                  <a:srgbClr val="161616"/>
                </a:solidFill>
                <a:effectLst/>
                <a:uLnTx/>
                <a:uFillTx/>
                <a:latin typeface="Segoe Sans Text" pitchFamily="2" charset="0"/>
                <a:ea typeface="+mn-ea"/>
                <a:cs typeface="+mn-cs"/>
              </a:rPr>
              <a:t>User creation and license assignment</a:t>
            </a:r>
            <a:endParaRPr lang="en-US">
              <a:solidFill>
                <a:srgbClr val="161616"/>
              </a:solidFill>
              <a:latin typeface="Segoe Sans Text" pitchFamily="2" charset="0"/>
              <a:cs typeface="Segoe Sans Text" pitchFamily="2" charset="0"/>
            </a:endParaRPr>
          </a:p>
          <a:p>
            <a:pPr marL="899795" lvl="3" indent="-285750">
              <a:spcBef>
                <a:spcPts val="0"/>
              </a:spcBef>
              <a:spcAft>
                <a:spcPts val="600"/>
              </a:spcAft>
              <a:buSzTx/>
              <a:buFont typeface="Courier New" panose="02070309020205020404" pitchFamily="49" charset="0"/>
              <a:buChar char="o"/>
              <a:defRPr/>
            </a:pPr>
            <a:r>
              <a:rPr kumimoji="0" lang="en-US" u="none" strike="noStrike" kern="1200" cap="none" spc="0" normalizeH="0" baseline="0" noProof="0">
                <a:ln>
                  <a:noFill/>
                </a:ln>
                <a:solidFill>
                  <a:srgbClr val="161616"/>
                </a:solidFill>
                <a:effectLst/>
                <a:uLnTx/>
                <a:uFillTx/>
                <a:latin typeface="Segoe Sans Text"/>
                <a:cs typeface="Segoe Sans Text"/>
              </a:rPr>
              <a:t>Teams app rollout to frontline</a:t>
            </a:r>
            <a:r>
              <a:rPr lang="en-US">
                <a:solidFill>
                  <a:srgbClr val="161616"/>
                </a:solidFill>
                <a:latin typeface="Segoe Sans Text"/>
                <a:cs typeface="Segoe Sans Text"/>
              </a:rPr>
              <a:t> </a:t>
            </a:r>
            <a:r>
              <a:rPr kumimoji="0" lang="en-US" u="none" strike="noStrike" kern="1200" cap="none" spc="0" normalizeH="0" baseline="0" noProof="0">
                <a:ln>
                  <a:noFill/>
                </a:ln>
                <a:solidFill>
                  <a:srgbClr val="161616"/>
                </a:solidFill>
                <a:effectLst/>
                <a:uLnTx/>
                <a:uFillTx/>
                <a:latin typeface="Segoe Sans Text"/>
                <a:cs typeface="Segoe Sans Text"/>
              </a:rPr>
              <a:t> (via MDM push or manual downloads)</a:t>
            </a:r>
            <a:endParaRPr lang="en-US" u="none" strike="noStrike" kern="1200" cap="none" spc="0" normalizeH="0" baseline="0" noProof="0">
              <a:ln>
                <a:noFill/>
              </a:ln>
              <a:solidFill>
                <a:srgbClr val="161616"/>
              </a:solidFill>
              <a:effectLst/>
              <a:uLnTx/>
              <a:uFillTx/>
              <a:latin typeface="Segoe Sans Text"/>
              <a:cs typeface="Segoe Sans Text"/>
            </a:endParaRPr>
          </a:p>
          <a:p>
            <a:pPr marL="600075" lvl="2" indent="-171450">
              <a:spcBef>
                <a:spcPts val="0"/>
              </a:spcBef>
              <a:spcAft>
                <a:spcPts val="600"/>
              </a:spcAft>
              <a:buSzTx/>
              <a:buFont typeface="Arial" panose="020B0604020202020204" pitchFamily="34" charset="0"/>
              <a:buChar char="•"/>
              <a:defRPr/>
            </a:pPr>
            <a:r>
              <a:rPr lang="en-US" sz="1400">
                <a:solidFill>
                  <a:schemeClr val="dk1"/>
                </a:solidFill>
                <a:latin typeface="Segoe Sans Text" pitchFamily="2" charset="0"/>
              </a:rPr>
              <a:t>Viva Collaboration and Communities or Viva Suite licenses are required if your organization plans to leverage:</a:t>
            </a:r>
          </a:p>
          <a:p>
            <a:pPr marL="899795" lvl="3" indent="-285750">
              <a:spcBef>
                <a:spcPts val="0"/>
              </a:spcBef>
              <a:spcAft>
                <a:spcPts val="600"/>
              </a:spcAft>
              <a:buSzTx/>
              <a:buFont typeface="Courier New" panose="02070309020205020404" pitchFamily="49" charset="0"/>
              <a:buChar char="o"/>
              <a:defRPr/>
            </a:pPr>
            <a:r>
              <a:rPr lang="en-US">
                <a:solidFill>
                  <a:srgbClr val="161616"/>
                </a:solidFill>
                <a:latin typeface="Segoe Sans Text"/>
                <a:cs typeface="Segoe Sans Text"/>
              </a:rPr>
              <a:t>Two (2) or more instances of Viva Connections for differentiated, branded home experiences (for example, if you have different brands operating within your organization and leveraging the same Microsoft 365 tenant)</a:t>
            </a:r>
          </a:p>
          <a:p>
            <a:pPr marL="899795" lvl="3" indent="-285750">
              <a:spcBef>
                <a:spcPts val="0"/>
              </a:spcBef>
              <a:spcAft>
                <a:spcPts val="600"/>
              </a:spcAft>
              <a:buSzTx/>
              <a:buFont typeface="Courier New" panose="02070309020205020404" pitchFamily="49" charset="0"/>
              <a:buChar char="o"/>
              <a:defRPr/>
            </a:pPr>
            <a:r>
              <a:rPr lang="en-US">
                <a:solidFill>
                  <a:srgbClr val="161616"/>
                </a:solidFill>
                <a:latin typeface="Segoe Sans Text" pitchFamily="2" charset="0"/>
              </a:rPr>
              <a:t>Viva Connections Announcements</a:t>
            </a:r>
            <a:endParaRPr lang="en-US">
              <a:solidFill>
                <a:srgbClr val="161616"/>
              </a:solidFill>
              <a:latin typeface="Segoe Sans Text" pitchFamily="2" charset="0"/>
              <a:cs typeface="Segoe Sans Text" pitchFamily="2" charset="0"/>
            </a:endParaRPr>
          </a:p>
          <a:p>
            <a:pPr marL="785495" lvl="3" indent="-171450">
              <a:spcBef>
                <a:spcPts val="0"/>
              </a:spcBef>
              <a:spcAft>
                <a:spcPts val="600"/>
              </a:spcAft>
              <a:buSzTx/>
              <a:buFont typeface="Arial" panose="020B0604020202020204" pitchFamily="34" charset="0"/>
              <a:buChar char="•"/>
              <a:defRPr/>
            </a:pPr>
            <a:endParaRPr lang="en-US">
              <a:solidFill>
                <a:schemeClr val="dk1"/>
              </a:solidFill>
              <a:latin typeface="Segoe Sans Text" pitchFamily="2" charset="0"/>
              <a:cs typeface="Segoe Sans Text" pitchFamily="2" charset="0"/>
            </a:endParaRPr>
          </a:p>
        </p:txBody>
      </p:sp>
      <p:sp>
        <p:nvSpPr>
          <p:cNvPr id="19" name="TextBox 18">
            <a:extLst>
              <a:ext uri="{FF2B5EF4-FFF2-40B4-BE49-F238E27FC236}">
                <a16:creationId xmlns:a16="http://schemas.microsoft.com/office/drawing/2014/main" id="{04AA9450-9A01-B21B-B7A0-7A8B43347CEB}"/>
              </a:ext>
            </a:extLst>
          </p:cNvPr>
          <p:cNvSpPr txBox="1"/>
          <p:nvPr/>
        </p:nvSpPr>
        <p:spPr>
          <a:xfrm>
            <a:off x="8463708" y="2017713"/>
            <a:ext cx="3143075" cy="1600438"/>
          </a:xfrm>
          <a:prstGeom prst="rect">
            <a:avLst/>
          </a:prstGeom>
          <a:solidFill>
            <a:schemeClr val="accent3">
              <a:lumMod val="20000"/>
              <a:lumOff val="80000"/>
            </a:schemeClr>
          </a:solidFill>
          <a:ln>
            <a:noFill/>
            <a:prstDash val="lgDash"/>
          </a:ln>
        </p:spPr>
        <p:txBody>
          <a:bodyPr wrap="square" lIns="182880" tIns="91440" rIns="64008" bIns="182880" anchor="ctr">
            <a:spAutoFit/>
          </a:bodyPr>
          <a:lstStyle/>
          <a:p>
            <a:pPr marL="0" marR="0" lvl="0" indent="0" algn="l" defTabSz="896386" rtl="0" eaLnBrk="1" fontAlgn="auto" latinLnBrk="0" hangingPunct="1">
              <a:lnSpc>
                <a:spcPct val="100000"/>
              </a:lnSpc>
              <a:spcBef>
                <a:spcPts val="0"/>
              </a:spcBef>
              <a:spcAft>
                <a:spcPts val="0"/>
              </a:spcAft>
              <a:buClrTx/>
              <a:buSzTx/>
              <a:buFontTx/>
              <a:buNone/>
              <a:tabLst/>
              <a:defRPr/>
            </a:pPr>
            <a:r>
              <a:rPr kumimoji="0" lang="en-US" sz="1400" b="1" u="none" strike="noStrike" kern="1200" cap="none" spc="0" normalizeH="0" baseline="0" noProof="0" dirty="0">
                <a:ln>
                  <a:noFill/>
                </a:ln>
                <a:effectLst/>
                <a:uLnTx/>
                <a:uFillTx/>
                <a:latin typeface="Segoe Sans Display Semibold" pitchFamily="2" charset="0"/>
                <a:ea typeface="+mn-ea"/>
                <a:cs typeface="Segoe Sans Text" pitchFamily="2" charset="0"/>
              </a:rPr>
              <a:t>Resources </a:t>
            </a:r>
          </a:p>
          <a:p>
            <a:pPr marL="171450" marR="0" lvl="0" indent="-171450" algn="l" defTabSz="896386"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dirty="0">
                <a:latin typeface="Segoe Sans Text" pitchFamily="2" charset="0"/>
                <a:hlinkClick r:id="rId3">
                  <a:extLst>
                    <a:ext uri="{A12FA001-AC4F-418D-AE19-62706E023703}">
                      <ahyp:hlinkClr xmlns:ahyp="http://schemas.microsoft.com/office/drawing/2018/hyperlinkcolor" val="tx"/>
                    </a:ext>
                  </a:extLst>
                </a:hlinkClick>
              </a:rPr>
              <a:t>Frontline Worker Apps and Tools | Microsoft 365</a:t>
            </a:r>
            <a:endParaRPr lang="en-US" sz="1200" dirty="0">
              <a:latin typeface="Segoe Sans Text" pitchFamily="2" charset="0"/>
            </a:endParaRPr>
          </a:p>
          <a:p>
            <a:pPr marL="171450" marR="0" lvl="0" indent="-171450" algn="l" defTabSz="896386"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dirty="0">
                <a:latin typeface="Segoe Sans Text" pitchFamily="2" charset="0"/>
                <a:hlinkClick r:id="rId4">
                  <a:extLst>
                    <a:ext uri="{A12FA001-AC4F-418D-AE19-62706E023703}">
                      <ahyp:hlinkClr xmlns:ahyp="http://schemas.microsoft.com/office/drawing/2018/hyperlinkcolor" val="tx"/>
                    </a:ext>
                  </a:extLst>
                </a:hlinkClick>
              </a:rPr>
              <a:t>Understand frontline worker user types and licensing | Microsoft Learn</a:t>
            </a:r>
            <a:endParaRPr lang="en-US" sz="1200" dirty="0">
              <a:latin typeface="Segoe Sans Text" pitchFamily="2" charset="0"/>
            </a:endParaRPr>
          </a:p>
          <a:p>
            <a:pPr marL="171450" marR="0" lvl="0" indent="-171450" algn="l" defTabSz="896386"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dirty="0">
                <a:latin typeface="Segoe Sans Text" pitchFamily="2" charset="0"/>
                <a:hlinkClick r:id="rId5">
                  <a:extLst>
                    <a:ext uri="{A12FA001-AC4F-418D-AE19-62706E023703}">
                      <ahyp:hlinkClr xmlns:ahyp="http://schemas.microsoft.com/office/drawing/2018/hyperlinkcolor" val="tx"/>
                    </a:ext>
                  </a:extLst>
                </a:hlinkClick>
              </a:rPr>
              <a:t>Set up Microsoft 365 for frontline workers | Microsoft Learn</a:t>
            </a:r>
            <a:endParaRPr kumimoji="0" lang="en-US" sz="1200" u="none" strike="noStrike" kern="1200" cap="none" spc="0" normalizeH="0" baseline="0" noProof="0" dirty="0">
              <a:ln>
                <a:noFill/>
              </a:ln>
              <a:effectLst/>
              <a:uLnTx/>
              <a:uFillTx/>
              <a:latin typeface="Segoe Sans Text" pitchFamily="2" charset="0"/>
              <a:ea typeface="+mn-ea"/>
              <a:cs typeface="Segoe Sans Text" pitchFamily="2" charset="0"/>
            </a:endParaRPr>
          </a:p>
        </p:txBody>
      </p:sp>
    </p:spTree>
    <p:extLst>
      <p:ext uri="{BB962C8B-B14F-4D97-AF65-F5344CB8AC3E}">
        <p14:creationId xmlns:p14="http://schemas.microsoft.com/office/powerpoint/2010/main" val="834118733"/>
      </p:ext>
    </p:extLst>
  </p:cSld>
  <p:clrMapOvr>
    <a:masterClrMapping/>
  </p:clrMapOvr>
  <p:transition>
    <p:fade/>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8E50E6-2CF7-46C2-7FBB-BC817A58701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BDA4A74-DF98-3255-842E-19A50322E9E4}"/>
              </a:ext>
            </a:extLst>
          </p:cNvPr>
          <p:cNvSpPr>
            <a:spLocks noGrp="1"/>
          </p:cNvSpPr>
          <p:nvPr>
            <p:ph type="title"/>
          </p:nvPr>
        </p:nvSpPr>
        <p:spPr/>
        <p:txBody>
          <a:bodyPr/>
          <a:lstStyle/>
          <a:p>
            <a:r>
              <a:rPr lang="en-US"/>
              <a:t>Identify existing technology or solutions</a:t>
            </a:r>
          </a:p>
        </p:txBody>
      </p:sp>
      <p:sp>
        <p:nvSpPr>
          <p:cNvPr id="5" name="Text Placeholder 4">
            <a:extLst>
              <a:ext uri="{FF2B5EF4-FFF2-40B4-BE49-F238E27FC236}">
                <a16:creationId xmlns:a16="http://schemas.microsoft.com/office/drawing/2014/main" id="{B0BBF3E6-BAD4-2111-6B2B-32961220B65D}"/>
              </a:ext>
            </a:extLst>
          </p:cNvPr>
          <p:cNvSpPr>
            <a:spLocks noGrp="1"/>
          </p:cNvSpPr>
          <p:nvPr>
            <p:ph type="body" sz="quarter" idx="11"/>
          </p:nvPr>
        </p:nvSpPr>
        <p:spPr>
          <a:xfrm>
            <a:off x="4356100" y="2309812"/>
            <a:ext cx="7253288" cy="2733056"/>
          </a:xfrm>
        </p:spPr>
        <p:txBody>
          <a:bodyPr/>
          <a:lstStyle/>
          <a:p>
            <a:pPr marL="0" marR="0" lvl="0" indent="0" algn="l" defTabSz="932472" rtl="0" eaLnBrk="1" fontAlgn="base" latinLnBrk="0" hangingPunct="1">
              <a:lnSpc>
                <a:spcPct val="100000"/>
              </a:lnSpc>
              <a:spcBef>
                <a:spcPct val="0"/>
              </a:spcBef>
              <a:spcAft>
                <a:spcPct val="0"/>
              </a:spcAft>
              <a:buClrTx/>
              <a:buSzTx/>
              <a:buFontTx/>
              <a:buNone/>
              <a:tabLst/>
              <a:defRPr/>
            </a:pPr>
            <a:r>
              <a:rPr lang="en-US" sz="1800">
                <a:solidFill>
                  <a:schemeClr val="tx1"/>
                </a:solidFill>
                <a:latin typeface="Segoe Sans Text" pitchFamily="2" charset="0"/>
                <a:cs typeface="Segoe Sans Text" pitchFamily="2" charset="0"/>
              </a:rPr>
              <a:t>Identify any known technology or solutions in place already providing experiences for your frontline workers today. This may include custom line of business apps, third-party apps, web sites, and other resources supporting employee experience and productivity. </a:t>
            </a:r>
          </a:p>
          <a:p>
            <a:pPr marL="0" marR="0" lvl="0" indent="0" algn="l" defTabSz="932472" rtl="0" eaLnBrk="1" fontAlgn="base" latinLnBrk="0" hangingPunct="1">
              <a:lnSpc>
                <a:spcPct val="100000"/>
              </a:lnSpc>
              <a:spcBef>
                <a:spcPct val="0"/>
              </a:spcBef>
              <a:spcAft>
                <a:spcPct val="0"/>
              </a:spcAft>
              <a:buClrTx/>
              <a:buSzTx/>
              <a:buFontTx/>
              <a:buNone/>
              <a:tabLst/>
              <a:defRPr/>
            </a:pPr>
            <a:endParaRPr lang="en-US" sz="1800">
              <a:solidFill>
                <a:schemeClr val="tx1"/>
              </a:solidFill>
              <a:latin typeface="Segoe Sans Text" pitchFamily="2" charset="0"/>
              <a:cs typeface="Segoe Sans Text" pitchFamily="2" charset="0"/>
            </a:endParaRPr>
          </a:p>
          <a:p>
            <a:pPr marL="0" marR="0" lvl="0" indent="0" algn="l" defTabSz="932472" rtl="0" eaLnBrk="1" fontAlgn="base" latinLnBrk="0" hangingPunct="1">
              <a:lnSpc>
                <a:spcPct val="100000"/>
              </a:lnSpc>
              <a:spcBef>
                <a:spcPct val="0"/>
              </a:spcBef>
              <a:spcAft>
                <a:spcPct val="0"/>
              </a:spcAft>
              <a:buClrTx/>
              <a:buSzTx/>
              <a:buFontTx/>
              <a:buNone/>
              <a:tabLst/>
              <a:defRPr/>
            </a:pPr>
            <a:r>
              <a:rPr lang="en-US" sz="1800">
                <a:solidFill>
                  <a:schemeClr val="tx1"/>
                </a:solidFill>
                <a:latin typeface="Segoe Sans Text" pitchFamily="2" charset="0"/>
                <a:cs typeface="Segoe Sans Text" pitchFamily="2" charset="0"/>
              </a:rPr>
              <a:t>These may inform which scenarios you want to enable in Teams or how you approach end user change management to ensure readiness to use Teams.</a:t>
            </a:r>
          </a:p>
          <a:p>
            <a:endParaRPr lang="en-US"/>
          </a:p>
        </p:txBody>
      </p:sp>
      <p:sp>
        <p:nvSpPr>
          <p:cNvPr id="3" name="Rectangle: Rounded Corners 2">
            <a:extLst>
              <a:ext uri="{FF2B5EF4-FFF2-40B4-BE49-F238E27FC236}">
                <a16:creationId xmlns:a16="http://schemas.microsoft.com/office/drawing/2014/main" id="{BCA565ED-CA8B-874B-FBF6-731FE1EFFC30}"/>
              </a:ext>
              <a:ext uri="{C183D7F6-B498-43B3-948B-1728B52AA6E4}">
                <adec:decorative xmlns:adec="http://schemas.microsoft.com/office/drawing/2017/decorative" val="1"/>
              </a:ext>
            </a:extLst>
          </p:cNvPr>
          <p:cNvSpPr/>
          <p:nvPr/>
        </p:nvSpPr>
        <p:spPr bwMode="auto">
          <a:xfrm>
            <a:off x="4356100" y="4876006"/>
            <a:ext cx="7253288" cy="1253332"/>
          </a:xfrm>
          <a:prstGeom prst="roundRect">
            <a:avLst>
              <a:gd name="adj" fmla="val 6467"/>
            </a:avLst>
          </a:prstGeom>
          <a:solidFill>
            <a:schemeClr val="accent3">
              <a:lumMod val="20000"/>
              <a:lumOff val="80000"/>
            </a:schemeClr>
          </a:solidFill>
          <a:ln w="3175">
            <a:noFill/>
            <a:headEnd type="none" w="med" len="med"/>
            <a:tailEnd type="none" w="med" len="med"/>
          </a:ln>
          <a:effectLst>
            <a:outerShdw blurRad="127000" dist="76200" dir="5400000" algn="t" rotWithShape="0">
              <a:schemeClr val="tx2">
                <a:alpha val="1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FFFFFF"/>
              </a:solidFill>
              <a:effectLst/>
              <a:uLnTx/>
              <a:uFillTx/>
              <a:latin typeface="Segoe Sans Text" pitchFamily="2" charset="0"/>
              <a:ea typeface="+mn-ea"/>
              <a:cs typeface="Segoe Sans Text" pitchFamily="2" charset="0"/>
            </a:endParaRPr>
          </a:p>
        </p:txBody>
      </p:sp>
      <p:grpSp>
        <p:nvGrpSpPr>
          <p:cNvPr id="4" name="Group 3">
            <a:extLst>
              <a:ext uri="{FF2B5EF4-FFF2-40B4-BE49-F238E27FC236}">
                <a16:creationId xmlns:a16="http://schemas.microsoft.com/office/drawing/2014/main" id="{A3FEC5CB-258C-23E0-AF6D-31C8D3F30999}"/>
              </a:ext>
              <a:ext uri="{C183D7F6-B498-43B3-948B-1728B52AA6E4}">
                <adec:decorative xmlns:adec="http://schemas.microsoft.com/office/drawing/2017/decorative" val="1"/>
              </a:ext>
            </a:extLst>
          </p:cNvPr>
          <p:cNvGrpSpPr/>
          <p:nvPr/>
        </p:nvGrpSpPr>
        <p:grpSpPr>
          <a:xfrm>
            <a:off x="4610245" y="5159432"/>
            <a:ext cx="720437" cy="720437"/>
            <a:chOff x="709185" y="5973742"/>
            <a:chExt cx="453450" cy="453450"/>
          </a:xfrm>
        </p:grpSpPr>
        <p:sp>
          <p:nvSpPr>
            <p:cNvPr id="22" name="Graphic 49" descr="Icon of a bulb">
              <a:extLst>
                <a:ext uri="{FF2B5EF4-FFF2-40B4-BE49-F238E27FC236}">
                  <a16:creationId xmlns:a16="http://schemas.microsoft.com/office/drawing/2014/main" id="{350EA58E-3524-9E5D-2C3F-A6F881F9F478}"/>
                </a:ext>
              </a:extLst>
            </p:cNvPr>
            <p:cNvSpPr/>
            <p:nvPr/>
          </p:nvSpPr>
          <p:spPr>
            <a:xfrm>
              <a:off x="822184" y="6076128"/>
              <a:ext cx="235579" cy="248678"/>
            </a:xfrm>
            <a:custGeom>
              <a:avLst/>
              <a:gdLst>
                <a:gd name="connsiteX0" fmla="*/ 223171 w 447103"/>
                <a:gd name="connsiteY0" fmla="*/ 0 h 471964"/>
                <a:gd name="connsiteX1" fmla="*/ 223171 w 447103"/>
                <a:gd name="connsiteY1" fmla="*/ 64199 h 471964"/>
                <a:gd name="connsiteX2" fmla="*/ 88487 w 447103"/>
                <a:gd name="connsiteY2" fmla="*/ 42005 h 471964"/>
                <a:gd name="connsiteX3" fmla="*/ 124492 w 447103"/>
                <a:gd name="connsiteY3" fmla="*/ 95155 h 471964"/>
                <a:gd name="connsiteX4" fmla="*/ 63722 w 447103"/>
                <a:gd name="connsiteY4" fmla="*/ 177165 h 471964"/>
                <a:gd name="connsiteX5" fmla="*/ 3048 w 447103"/>
                <a:gd name="connsiteY5" fmla="*/ 156115 h 471964"/>
                <a:gd name="connsiteX6" fmla="*/ 0 w 447103"/>
                <a:gd name="connsiteY6" fmla="*/ 298514 h 471964"/>
                <a:gd name="connsiteX7" fmla="*/ 60865 w 447103"/>
                <a:gd name="connsiteY7" fmla="*/ 278035 h 471964"/>
                <a:gd name="connsiteX8" fmla="*/ 358616 w 447103"/>
                <a:gd name="connsiteY8" fmla="*/ 42005 h 471964"/>
                <a:gd name="connsiteX9" fmla="*/ 322612 w 447103"/>
                <a:gd name="connsiteY9" fmla="*/ 95155 h 471964"/>
                <a:gd name="connsiteX10" fmla="*/ 444056 w 447103"/>
                <a:gd name="connsiteY10" fmla="*/ 156115 h 471964"/>
                <a:gd name="connsiteX11" fmla="*/ 383381 w 447103"/>
                <a:gd name="connsiteY11" fmla="*/ 177165 h 471964"/>
                <a:gd name="connsiteX12" fmla="*/ 447104 w 447103"/>
                <a:gd name="connsiteY12" fmla="*/ 298514 h 471964"/>
                <a:gd name="connsiteX13" fmla="*/ 386239 w 447103"/>
                <a:gd name="connsiteY13" fmla="*/ 278035 h 471964"/>
                <a:gd name="connsiteX14" fmla="*/ 207645 w 447103"/>
                <a:gd name="connsiteY14" fmla="*/ 471869 h 471964"/>
                <a:gd name="connsiteX15" fmla="*/ 174403 w 447103"/>
                <a:gd name="connsiteY15" fmla="*/ 438531 h 471964"/>
                <a:gd name="connsiteX16" fmla="*/ 174403 w 447103"/>
                <a:gd name="connsiteY16" fmla="*/ 403289 h 471964"/>
                <a:gd name="connsiteX17" fmla="*/ 141827 w 447103"/>
                <a:gd name="connsiteY17" fmla="*/ 330327 h 471964"/>
                <a:gd name="connsiteX18" fmla="*/ 130969 w 447103"/>
                <a:gd name="connsiteY18" fmla="*/ 319278 h 471964"/>
                <a:gd name="connsiteX19" fmla="*/ 101632 w 447103"/>
                <a:gd name="connsiteY19" fmla="*/ 238601 h 471964"/>
                <a:gd name="connsiteX20" fmla="*/ 223171 w 447103"/>
                <a:gd name="connsiteY20" fmla="*/ 114776 h 471964"/>
                <a:gd name="connsiteX21" fmla="*/ 344710 w 447103"/>
                <a:gd name="connsiteY21" fmla="*/ 238601 h 471964"/>
                <a:gd name="connsiteX22" fmla="*/ 315373 w 447103"/>
                <a:gd name="connsiteY22" fmla="*/ 319278 h 471964"/>
                <a:gd name="connsiteX23" fmla="*/ 294608 w 447103"/>
                <a:gd name="connsiteY23" fmla="*/ 341567 h 471964"/>
                <a:gd name="connsiteX24" fmla="*/ 270891 w 447103"/>
                <a:gd name="connsiteY24" fmla="*/ 407670 h 471964"/>
                <a:gd name="connsiteX25" fmla="*/ 270891 w 447103"/>
                <a:gd name="connsiteY25" fmla="*/ 438626 h 471964"/>
                <a:gd name="connsiteX26" fmla="*/ 237363 w 447103"/>
                <a:gd name="connsiteY26" fmla="*/ 471964 h 471964"/>
                <a:gd name="connsiteX27" fmla="*/ 207645 w 447103"/>
                <a:gd name="connsiteY27" fmla="*/ 471869 h 471964"/>
                <a:gd name="connsiteX28" fmla="*/ 178689 w 447103"/>
                <a:gd name="connsiteY28" fmla="*/ 387001 h 471964"/>
                <a:gd name="connsiteX29" fmla="*/ 264890 w 447103"/>
                <a:gd name="connsiteY29" fmla="*/ 387001 h 471964"/>
                <a:gd name="connsiteX30" fmla="*/ 182594 w 447103"/>
                <a:gd name="connsiteY30" fmla="*/ 425196 h 471964"/>
                <a:gd name="connsiteX31" fmla="*/ 261461 w 447103"/>
                <a:gd name="connsiteY31" fmla="*/ 425196 h 471964"/>
                <a:gd name="connsiteX32" fmla="*/ 224314 w 447103"/>
                <a:gd name="connsiteY32" fmla="*/ 383572 h 471964"/>
                <a:gd name="connsiteX33" fmla="*/ 224314 w 447103"/>
                <a:gd name="connsiteY33" fmla="*/ 259747 h 471964"/>
                <a:gd name="connsiteX34" fmla="*/ 246031 w 447103"/>
                <a:gd name="connsiteY34" fmla="*/ 237173 h 471964"/>
                <a:gd name="connsiteX35" fmla="*/ 225076 w 447103"/>
                <a:gd name="connsiteY35" fmla="*/ 216217 h 471964"/>
                <a:gd name="connsiteX36" fmla="*/ 204121 w 447103"/>
                <a:gd name="connsiteY36" fmla="*/ 237173 h 471964"/>
                <a:gd name="connsiteX37" fmla="*/ 225076 w 447103"/>
                <a:gd name="connsiteY37" fmla="*/ 258128 h 471964"/>
                <a:gd name="connsiteX38" fmla="*/ 246031 w 447103"/>
                <a:gd name="connsiteY38" fmla="*/ 237173 h 471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447103" h="471964">
                  <a:moveTo>
                    <a:pt x="223171" y="0"/>
                  </a:moveTo>
                  <a:lnTo>
                    <a:pt x="223171" y="64199"/>
                  </a:lnTo>
                  <a:moveTo>
                    <a:pt x="88487" y="42005"/>
                  </a:moveTo>
                  <a:lnTo>
                    <a:pt x="124492" y="95155"/>
                  </a:lnTo>
                  <a:moveTo>
                    <a:pt x="63722" y="177165"/>
                  </a:moveTo>
                  <a:lnTo>
                    <a:pt x="3048" y="156115"/>
                  </a:lnTo>
                  <a:moveTo>
                    <a:pt x="0" y="298514"/>
                  </a:moveTo>
                  <a:lnTo>
                    <a:pt x="60865" y="278035"/>
                  </a:lnTo>
                  <a:moveTo>
                    <a:pt x="358616" y="42005"/>
                  </a:moveTo>
                  <a:lnTo>
                    <a:pt x="322612" y="95155"/>
                  </a:lnTo>
                  <a:moveTo>
                    <a:pt x="444056" y="156115"/>
                  </a:moveTo>
                  <a:lnTo>
                    <a:pt x="383381" y="177165"/>
                  </a:lnTo>
                  <a:moveTo>
                    <a:pt x="447104" y="298514"/>
                  </a:moveTo>
                  <a:lnTo>
                    <a:pt x="386239" y="278035"/>
                  </a:lnTo>
                  <a:moveTo>
                    <a:pt x="207645" y="471869"/>
                  </a:moveTo>
                  <a:cubicBezTo>
                    <a:pt x="189262" y="471773"/>
                    <a:pt x="174403" y="456819"/>
                    <a:pt x="174403" y="438531"/>
                  </a:cubicBezTo>
                  <a:lnTo>
                    <a:pt x="174403" y="403289"/>
                  </a:lnTo>
                  <a:cubicBezTo>
                    <a:pt x="174403" y="359093"/>
                    <a:pt x="141827" y="330327"/>
                    <a:pt x="141827" y="330327"/>
                  </a:cubicBezTo>
                  <a:cubicBezTo>
                    <a:pt x="130969" y="319278"/>
                    <a:pt x="130969" y="319278"/>
                    <a:pt x="130969" y="319278"/>
                  </a:cubicBezTo>
                  <a:cubicBezTo>
                    <a:pt x="112490" y="298228"/>
                    <a:pt x="101632" y="269558"/>
                    <a:pt x="101632" y="238601"/>
                  </a:cubicBezTo>
                  <a:cubicBezTo>
                    <a:pt x="101632" y="170021"/>
                    <a:pt x="155924" y="114776"/>
                    <a:pt x="223171" y="114776"/>
                  </a:cubicBezTo>
                  <a:cubicBezTo>
                    <a:pt x="290417" y="114776"/>
                    <a:pt x="344710" y="170021"/>
                    <a:pt x="344710" y="238601"/>
                  </a:cubicBezTo>
                  <a:cubicBezTo>
                    <a:pt x="344710" y="269558"/>
                    <a:pt x="333851" y="298323"/>
                    <a:pt x="315373" y="319278"/>
                  </a:cubicBezTo>
                  <a:lnTo>
                    <a:pt x="294608" y="341567"/>
                  </a:lnTo>
                  <a:cubicBezTo>
                    <a:pt x="282988" y="357092"/>
                    <a:pt x="270891" y="379952"/>
                    <a:pt x="270891" y="407670"/>
                  </a:cubicBezTo>
                  <a:lnTo>
                    <a:pt x="270891" y="438626"/>
                  </a:lnTo>
                  <a:cubicBezTo>
                    <a:pt x="270891" y="457105"/>
                    <a:pt x="255842" y="472059"/>
                    <a:pt x="237363" y="471964"/>
                  </a:cubicBezTo>
                  <a:lnTo>
                    <a:pt x="207645" y="471869"/>
                  </a:lnTo>
                  <a:close/>
                  <a:moveTo>
                    <a:pt x="178689" y="387001"/>
                  </a:moveTo>
                  <a:lnTo>
                    <a:pt x="264890" y="387001"/>
                  </a:lnTo>
                  <a:moveTo>
                    <a:pt x="182594" y="425196"/>
                  </a:moveTo>
                  <a:lnTo>
                    <a:pt x="261461" y="425196"/>
                  </a:lnTo>
                  <a:moveTo>
                    <a:pt x="224314" y="383572"/>
                  </a:moveTo>
                  <a:lnTo>
                    <a:pt x="224314" y="259747"/>
                  </a:lnTo>
                  <a:moveTo>
                    <a:pt x="246031" y="237173"/>
                  </a:moveTo>
                  <a:cubicBezTo>
                    <a:pt x="246031" y="225647"/>
                    <a:pt x="236696" y="216217"/>
                    <a:pt x="225076" y="216217"/>
                  </a:cubicBezTo>
                  <a:cubicBezTo>
                    <a:pt x="213455" y="216217"/>
                    <a:pt x="204121" y="225552"/>
                    <a:pt x="204121" y="237173"/>
                  </a:cubicBezTo>
                  <a:cubicBezTo>
                    <a:pt x="204121" y="248698"/>
                    <a:pt x="213455" y="258128"/>
                    <a:pt x="225076" y="258128"/>
                  </a:cubicBezTo>
                  <a:cubicBezTo>
                    <a:pt x="236696" y="258128"/>
                    <a:pt x="246031" y="248698"/>
                    <a:pt x="246031" y="237173"/>
                  </a:cubicBezTo>
                  <a:close/>
                </a:path>
              </a:pathLst>
            </a:custGeom>
            <a:noFill/>
            <a:ln w="12700" cap="sq">
              <a:solidFill>
                <a:schemeClr val="bg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u="none" strike="noStrike" kern="1200" cap="none" spc="0" normalizeH="0" baseline="0" noProof="0">
                <a:ln>
                  <a:noFill/>
                </a:ln>
                <a:solidFill>
                  <a:srgbClr val="000000"/>
                </a:solidFill>
                <a:effectLst/>
                <a:uLnTx/>
                <a:uFillTx/>
                <a:latin typeface="Segoe Sans Text" pitchFamily="2" charset="0"/>
                <a:ea typeface="+mn-ea"/>
                <a:cs typeface="+mn-cs"/>
              </a:endParaRPr>
            </a:p>
          </p:txBody>
        </p:sp>
        <p:grpSp>
          <p:nvGrpSpPr>
            <p:cNvPr id="14" name="Group 13">
              <a:extLst>
                <a:ext uri="{FF2B5EF4-FFF2-40B4-BE49-F238E27FC236}">
                  <a16:creationId xmlns:a16="http://schemas.microsoft.com/office/drawing/2014/main" id="{41A1AF92-7146-FCFE-7D2F-B202DC43D57A}"/>
                </a:ext>
                <a:ext uri="{C183D7F6-B498-43B3-948B-1728B52AA6E4}">
                  <adec:decorative xmlns:adec="http://schemas.microsoft.com/office/drawing/2017/decorative" val="1"/>
                </a:ext>
              </a:extLst>
            </p:cNvPr>
            <p:cNvGrpSpPr/>
            <p:nvPr/>
          </p:nvGrpSpPr>
          <p:grpSpPr>
            <a:xfrm>
              <a:off x="709185" y="5973742"/>
              <a:ext cx="453450" cy="453450"/>
              <a:chOff x="4648470" y="2488406"/>
              <a:chExt cx="453450" cy="453450"/>
            </a:xfrm>
          </p:grpSpPr>
          <p:sp>
            <p:nvSpPr>
              <p:cNvPr id="15" name="Rectangle: Rounded Corners 14">
                <a:extLst>
                  <a:ext uri="{FF2B5EF4-FFF2-40B4-BE49-F238E27FC236}">
                    <a16:creationId xmlns:a16="http://schemas.microsoft.com/office/drawing/2014/main" id="{5DF585ED-91E5-9EE4-408B-886CA421E53B}"/>
                  </a:ext>
                </a:extLst>
              </p:cNvPr>
              <p:cNvSpPr/>
              <p:nvPr/>
            </p:nvSpPr>
            <p:spPr bwMode="auto">
              <a:xfrm rot="10800000" flipV="1">
                <a:off x="4648470" y="2488406"/>
                <a:ext cx="453450" cy="453450"/>
              </a:xfrm>
              <a:prstGeom prst="roundRect">
                <a:avLst/>
              </a:prstGeom>
              <a:solidFill>
                <a:schemeClr val="bg1"/>
              </a:solidFill>
              <a:ln>
                <a:noFill/>
                <a:headEnd type="none" w="med" len="med"/>
                <a:tailEnd type="none" w="med" len="med"/>
              </a:ln>
              <a:effectLst>
                <a:outerShdw blurRad="127000" dist="101600" dir="5400000" sx="85000" sy="85000" algn="t" rotWithShape="0">
                  <a:schemeClr val="accent1">
                    <a:alpha val="3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FFFFFF"/>
                  </a:solidFill>
                  <a:effectLst/>
                  <a:uLnTx/>
                  <a:uFillTx/>
                  <a:latin typeface="Segoe Sans Text" pitchFamily="2" charset="0"/>
                  <a:ea typeface="Segoe UI" pitchFamily="34" charset="0"/>
                  <a:cs typeface="Segoe Sans Text" pitchFamily="2" charset="0"/>
                </a:endParaRPr>
              </a:p>
            </p:txBody>
          </p:sp>
          <p:sp>
            <p:nvSpPr>
              <p:cNvPr id="16" name="Rectangle: Rounded Corners 15">
                <a:extLst>
                  <a:ext uri="{FF2B5EF4-FFF2-40B4-BE49-F238E27FC236}">
                    <a16:creationId xmlns:a16="http://schemas.microsoft.com/office/drawing/2014/main" id="{375B3AAB-2720-0438-206F-CE599249036A}"/>
                  </a:ext>
                </a:extLst>
              </p:cNvPr>
              <p:cNvSpPr/>
              <p:nvPr/>
            </p:nvSpPr>
            <p:spPr bwMode="auto">
              <a:xfrm rot="10800000" flipV="1">
                <a:off x="4692315" y="2532251"/>
                <a:ext cx="365760" cy="365760"/>
              </a:xfrm>
              <a:prstGeom prst="roundRect">
                <a:avLst/>
              </a:prstGeom>
              <a:gradFill flip="none" rotWithShape="1">
                <a:gsLst>
                  <a:gs pos="33000">
                    <a:schemeClr val="accent1"/>
                  </a:gs>
                  <a:gs pos="100000">
                    <a:schemeClr val="accent3">
                      <a:lumMod val="90000"/>
                    </a:schemeClr>
                  </a:gs>
                </a:gsLst>
                <a:lin ang="17400000" scaled="0"/>
                <a:tileRect/>
              </a:gradFill>
              <a:ln>
                <a:solidFill>
                  <a:schemeClr val="bg1"/>
                </a:solidFill>
                <a:headEnd type="none" w="med" len="med"/>
                <a:tailEnd type="none" w="med" len="med"/>
              </a:ln>
              <a:effectLst>
                <a:outerShdw blurRad="127000" dist="101600" dir="5400000" sx="85000" sy="85000" algn="t" rotWithShape="0">
                  <a:schemeClr val="accent1">
                    <a:alpha val="3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FFFFFF"/>
                  </a:solidFill>
                  <a:effectLst/>
                  <a:uLnTx/>
                  <a:uFillTx/>
                  <a:latin typeface="Segoe Sans Text" pitchFamily="2" charset="0"/>
                  <a:ea typeface="Segoe UI" pitchFamily="34" charset="0"/>
                  <a:cs typeface="Segoe Sans Text" pitchFamily="2" charset="0"/>
                </a:endParaRPr>
              </a:p>
            </p:txBody>
          </p:sp>
        </p:grpSp>
        <p:sp>
          <p:nvSpPr>
            <p:cNvPr id="17" name="Graphic 49" descr="Icon of a bulb">
              <a:extLst>
                <a:ext uri="{FF2B5EF4-FFF2-40B4-BE49-F238E27FC236}">
                  <a16:creationId xmlns:a16="http://schemas.microsoft.com/office/drawing/2014/main" id="{0825FC31-68EB-E3EF-C49D-E8891C01BA06}"/>
                </a:ext>
              </a:extLst>
            </p:cNvPr>
            <p:cNvSpPr/>
            <p:nvPr/>
          </p:nvSpPr>
          <p:spPr>
            <a:xfrm>
              <a:off x="818121" y="6076128"/>
              <a:ext cx="235579" cy="248678"/>
            </a:xfrm>
            <a:custGeom>
              <a:avLst/>
              <a:gdLst>
                <a:gd name="connsiteX0" fmla="*/ 223171 w 447103"/>
                <a:gd name="connsiteY0" fmla="*/ 0 h 471964"/>
                <a:gd name="connsiteX1" fmla="*/ 223171 w 447103"/>
                <a:gd name="connsiteY1" fmla="*/ 64199 h 471964"/>
                <a:gd name="connsiteX2" fmla="*/ 88487 w 447103"/>
                <a:gd name="connsiteY2" fmla="*/ 42005 h 471964"/>
                <a:gd name="connsiteX3" fmla="*/ 124492 w 447103"/>
                <a:gd name="connsiteY3" fmla="*/ 95155 h 471964"/>
                <a:gd name="connsiteX4" fmla="*/ 63722 w 447103"/>
                <a:gd name="connsiteY4" fmla="*/ 177165 h 471964"/>
                <a:gd name="connsiteX5" fmla="*/ 3048 w 447103"/>
                <a:gd name="connsiteY5" fmla="*/ 156115 h 471964"/>
                <a:gd name="connsiteX6" fmla="*/ 0 w 447103"/>
                <a:gd name="connsiteY6" fmla="*/ 298514 h 471964"/>
                <a:gd name="connsiteX7" fmla="*/ 60865 w 447103"/>
                <a:gd name="connsiteY7" fmla="*/ 278035 h 471964"/>
                <a:gd name="connsiteX8" fmla="*/ 358616 w 447103"/>
                <a:gd name="connsiteY8" fmla="*/ 42005 h 471964"/>
                <a:gd name="connsiteX9" fmla="*/ 322612 w 447103"/>
                <a:gd name="connsiteY9" fmla="*/ 95155 h 471964"/>
                <a:gd name="connsiteX10" fmla="*/ 444056 w 447103"/>
                <a:gd name="connsiteY10" fmla="*/ 156115 h 471964"/>
                <a:gd name="connsiteX11" fmla="*/ 383381 w 447103"/>
                <a:gd name="connsiteY11" fmla="*/ 177165 h 471964"/>
                <a:gd name="connsiteX12" fmla="*/ 447104 w 447103"/>
                <a:gd name="connsiteY12" fmla="*/ 298514 h 471964"/>
                <a:gd name="connsiteX13" fmla="*/ 386239 w 447103"/>
                <a:gd name="connsiteY13" fmla="*/ 278035 h 471964"/>
                <a:gd name="connsiteX14" fmla="*/ 207645 w 447103"/>
                <a:gd name="connsiteY14" fmla="*/ 471869 h 471964"/>
                <a:gd name="connsiteX15" fmla="*/ 174403 w 447103"/>
                <a:gd name="connsiteY15" fmla="*/ 438531 h 471964"/>
                <a:gd name="connsiteX16" fmla="*/ 174403 w 447103"/>
                <a:gd name="connsiteY16" fmla="*/ 403289 h 471964"/>
                <a:gd name="connsiteX17" fmla="*/ 141827 w 447103"/>
                <a:gd name="connsiteY17" fmla="*/ 330327 h 471964"/>
                <a:gd name="connsiteX18" fmla="*/ 130969 w 447103"/>
                <a:gd name="connsiteY18" fmla="*/ 319278 h 471964"/>
                <a:gd name="connsiteX19" fmla="*/ 101632 w 447103"/>
                <a:gd name="connsiteY19" fmla="*/ 238601 h 471964"/>
                <a:gd name="connsiteX20" fmla="*/ 223171 w 447103"/>
                <a:gd name="connsiteY20" fmla="*/ 114776 h 471964"/>
                <a:gd name="connsiteX21" fmla="*/ 344710 w 447103"/>
                <a:gd name="connsiteY21" fmla="*/ 238601 h 471964"/>
                <a:gd name="connsiteX22" fmla="*/ 315373 w 447103"/>
                <a:gd name="connsiteY22" fmla="*/ 319278 h 471964"/>
                <a:gd name="connsiteX23" fmla="*/ 294608 w 447103"/>
                <a:gd name="connsiteY23" fmla="*/ 341567 h 471964"/>
                <a:gd name="connsiteX24" fmla="*/ 270891 w 447103"/>
                <a:gd name="connsiteY24" fmla="*/ 407670 h 471964"/>
                <a:gd name="connsiteX25" fmla="*/ 270891 w 447103"/>
                <a:gd name="connsiteY25" fmla="*/ 438626 h 471964"/>
                <a:gd name="connsiteX26" fmla="*/ 237363 w 447103"/>
                <a:gd name="connsiteY26" fmla="*/ 471964 h 471964"/>
                <a:gd name="connsiteX27" fmla="*/ 207645 w 447103"/>
                <a:gd name="connsiteY27" fmla="*/ 471869 h 471964"/>
                <a:gd name="connsiteX28" fmla="*/ 178689 w 447103"/>
                <a:gd name="connsiteY28" fmla="*/ 387001 h 471964"/>
                <a:gd name="connsiteX29" fmla="*/ 264890 w 447103"/>
                <a:gd name="connsiteY29" fmla="*/ 387001 h 471964"/>
                <a:gd name="connsiteX30" fmla="*/ 182594 w 447103"/>
                <a:gd name="connsiteY30" fmla="*/ 425196 h 471964"/>
                <a:gd name="connsiteX31" fmla="*/ 261461 w 447103"/>
                <a:gd name="connsiteY31" fmla="*/ 425196 h 471964"/>
                <a:gd name="connsiteX32" fmla="*/ 224314 w 447103"/>
                <a:gd name="connsiteY32" fmla="*/ 383572 h 471964"/>
                <a:gd name="connsiteX33" fmla="*/ 224314 w 447103"/>
                <a:gd name="connsiteY33" fmla="*/ 259747 h 471964"/>
                <a:gd name="connsiteX34" fmla="*/ 246031 w 447103"/>
                <a:gd name="connsiteY34" fmla="*/ 237173 h 471964"/>
                <a:gd name="connsiteX35" fmla="*/ 225076 w 447103"/>
                <a:gd name="connsiteY35" fmla="*/ 216217 h 471964"/>
                <a:gd name="connsiteX36" fmla="*/ 204121 w 447103"/>
                <a:gd name="connsiteY36" fmla="*/ 237173 h 471964"/>
                <a:gd name="connsiteX37" fmla="*/ 225076 w 447103"/>
                <a:gd name="connsiteY37" fmla="*/ 258128 h 471964"/>
                <a:gd name="connsiteX38" fmla="*/ 246031 w 447103"/>
                <a:gd name="connsiteY38" fmla="*/ 237173 h 471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447103" h="471964">
                  <a:moveTo>
                    <a:pt x="223171" y="0"/>
                  </a:moveTo>
                  <a:lnTo>
                    <a:pt x="223171" y="64199"/>
                  </a:lnTo>
                  <a:moveTo>
                    <a:pt x="88487" y="42005"/>
                  </a:moveTo>
                  <a:lnTo>
                    <a:pt x="124492" y="95155"/>
                  </a:lnTo>
                  <a:moveTo>
                    <a:pt x="63722" y="177165"/>
                  </a:moveTo>
                  <a:lnTo>
                    <a:pt x="3048" y="156115"/>
                  </a:lnTo>
                  <a:moveTo>
                    <a:pt x="0" y="298514"/>
                  </a:moveTo>
                  <a:lnTo>
                    <a:pt x="60865" y="278035"/>
                  </a:lnTo>
                  <a:moveTo>
                    <a:pt x="358616" y="42005"/>
                  </a:moveTo>
                  <a:lnTo>
                    <a:pt x="322612" y="95155"/>
                  </a:lnTo>
                  <a:moveTo>
                    <a:pt x="444056" y="156115"/>
                  </a:moveTo>
                  <a:lnTo>
                    <a:pt x="383381" y="177165"/>
                  </a:lnTo>
                  <a:moveTo>
                    <a:pt x="447104" y="298514"/>
                  </a:moveTo>
                  <a:lnTo>
                    <a:pt x="386239" y="278035"/>
                  </a:lnTo>
                  <a:moveTo>
                    <a:pt x="207645" y="471869"/>
                  </a:moveTo>
                  <a:cubicBezTo>
                    <a:pt x="189262" y="471773"/>
                    <a:pt x="174403" y="456819"/>
                    <a:pt x="174403" y="438531"/>
                  </a:cubicBezTo>
                  <a:lnTo>
                    <a:pt x="174403" y="403289"/>
                  </a:lnTo>
                  <a:cubicBezTo>
                    <a:pt x="174403" y="359093"/>
                    <a:pt x="141827" y="330327"/>
                    <a:pt x="141827" y="330327"/>
                  </a:cubicBezTo>
                  <a:cubicBezTo>
                    <a:pt x="130969" y="319278"/>
                    <a:pt x="130969" y="319278"/>
                    <a:pt x="130969" y="319278"/>
                  </a:cubicBezTo>
                  <a:cubicBezTo>
                    <a:pt x="112490" y="298228"/>
                    <a:pt x="101632" y="269558"/>
                    <a:pt x="101632" y="238601"/>
                  </a:cubicBezTo>
                  <a:cubicBezTo>
                    <a:pt x="101632" y="170021"/>
                    <a:pt x="155924" y="114776"/>
                    <a:pt x="223171" y="114776"/>
                  </a:cubicBezTo>
                  <a:cubicBezTo>
                    <a:pt x="290417" y="114776"/>
                    <a:pt x="344710" y="170021"/>
                    <a:pt x="344710" y="238601"/>
                  </a:cubicBezTo>
                  <a:cubicBezTo>
                    <a:pt x="344710" y="269558"/>
                    <a:pt x="333851" y="298323"/>
                    <a:pt x="315373" y="319278"/>
                  </a:cubicBezTo>
                  <a:lnTo>
                    <a:pt x="294608" y="341567"/>
                  </a:lnTo>
                  <a:cubicBezTo>
                    <a:pt x="282988" y="357092"/>
                    <a:pt x="270891" y="379952"/>
                    <a:pt x="270891" y="407670"/>
                  </a:cubicBezTo>
                  <a:lnTo>
                    <a:pt x="270891" y="438626"/>
                  </a:lnTo>
                  <a:cubicBezTo>
                    <a:pt x="270891" y="457105"/>
                    <a:pt x="255842" y="472059"/>
                    <a:pt x="237363" y="471964"/>
                  </a:cubicBezTo>
                  <a:lnTo>
                    <a:pt x="207645" y="471869"/>
                  </a:lnTo>
                  <a:close/>
                  <a:moveTo>
                    <a:pt x="178689" y="387001"/>
                  </a:moveTo>
                  <a:lnTo>
                    <a:pt x="264890" y="387001"/>
                  </a:lnTo>
                  <a:moveTo>
                    <a:pt x="182594" y="425196"/>
                  </a:moveTo>
                  <a:lnTo>
                    <a:pt x="261461" y="425196"/>
                  </a:lnTo>
                  <a:moveTo>
                    <a:pt x="224314" y="383572"/>
                  </a:moveTo>
                  <a:lnTo>
                    <a:pt x="224314" y="259747"/>
                  </a:lnTo>
                  <a:moveTo>
                    <a:pt x="246031" y="237173"/>
                  </a:moveTo>
                  <a:cubicBezTo>
                    <a:pt x="246031" y="225647"/>
                    <a:pt x="236696" y="216217"/>
                    <a:pt x="225076" y="216217"/>
                  </a:cubicBezTo>
                  <a:cubicBezTo>
                    <a:pt x="213455" y="216217"/>
                    <a:pt x="204121" y="225552"/>
                    <a:pt x="204121" y="237173"/>
                  </a:cubicBezTo>
                  <a:cubicBezTo>
                    <a:pt x="204121" y="248698"/>
                    <a:pt x="213455" y="258128"/>
                    <a:pt x="225076" y="258128"/>
                  </a:cubicBezTo>
                  <a:cubicBezTo>
                    <a:pt x="236696" y="258128"/>
                    <a:pt x="246031" y="248698"/>
                    <a:pt x="246031" y="237173"/>
                  </a:cubicBezTo>
                  <a:close/>
                </a:path>
              </a:pathLst>
            </a:custGeom>
            <a:noFill/>
            <a:ln w="12700" cap="sq">
              <a:solidFill>
                <a:schemeClr val="bg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u="none" strike="noStrike" kern="1200" cap="none" spc="0" normalizeH="0" baseline="0" noProof="0">
                <a:ln>
                  <a:noFill/>
                </a:ln>
                <a:solidFill>
                  <a:srgbClr val="000000"/>
                </a:solidFill>
                <a:effectLst/>
                <a:uLnTx/>
                <a:uFillTx/>
                <a:latin typeface="Segoe Sans Text" pitchFamily="2" charset="0"/>
                <a:ea typeface="+mn-ea"/>
                <a:cs typeface="+mn-cs"/>
              </a:endParaRPr>
            </a:p>
          </p:txBody>
        </p:sp>
      </p:grpSp>
      <p:sp>
        <p:nvSpPr>
          <p:cNvPr id="19" name="TextBox 18">
            <a:extLst>
              <a:ext uri="{FF2B5EF4-FFF2-40B4-BE49-F238E27FC236}">
                <a16:creationId xmlns:a16="http://schemas.microsoft.com/office/drawing/2014/main" id="{A19EC9C4-87D6-32A9-471F-2BCF4D89EC4B}"/>
              </a:ext>
            </a:extLst>
          </p:cNvPr>
          <p:cNvSpPr txBox="1"/>
          <p:nvPr/>
        </p:nvSpPr>
        <p:spPr>
          <a:xfrm>
            <a:off x="5584826" y="5196486"/>
            <a:ext cx="5688011" cy="646331"/>
          </a:xfrm>
          <a:prstGeom prst="rect">
            <a:avLst/>
          </a:prstGeom>
          <a:noFill/>
        </p:spPr>
        <p:txBody>
          <a:bodyPr wrap="square" lIns="0" tIns="0" rIns="0" bIns="0" anchor="ctr">
            <a:spAutoFit/>
          </a:bodyPr>
          <a:lstStyle/>
          <a:p>
            <a:pPr marL="0" marR="0" lvl="0" indent="0" algn="l" defTabSz="896386" rtl="0" eaLnBrk="1" fontAlgn="auto" latinLnBrk="0" hangingPunct="1">
              <a:lnSpc>
                <a:spcPct val="100000"/>
              </a:lnSpc>
              <a:spcBef>
                <a:spcPts val="0"/>
              </a:spcBef>
              <a:spcAft>
                <a:spcPts val="0"/>
              </a:spcAft>
              <a:buClrTx/>
              <a:buSzTx/>
              <a:buFontTx/>
              <a:buNone/>
              <a:tabLst/>
              <a:defRPr/>
            </a:pPr>
            <a:r>
              <a:rPr kumimoji="0" lang="en-US" sz="1400" b="1" u="none" strike="noStrike" kern="1200" cap="none" spc="0" normalizeH="0" baseline="0" noProof="0">
                <a:ln>
                  <a:noFill/>
                </a:ln>
                <a:effectLst/>
                <a:uLnTx/>
                <a:uFillTx/>
                <a:latin typeface="Segoe Sans Display Semibold" pitchFamily="2" charset="0"/>
                <a:ea typeface="+mn-ea"/>
                <a:cs typeface="Segoe Sans Text" pitchFamily="2" charset="0"/>
              </a:rPr>
              <a:t>Tip: </a:t>
            </a:r>
            <a:r>
              <a:rPr kumimoji="0" lang="en-US" sz="1400" u="none" strike="noStrike" kern="1200" cap="none" spc="0" normalizeH="0" baseline="0" noProof="0">
                <a:ln>
                  <a:noFill/>
                </a:ln>
                <a:effectLst/>
                <a:uLnTx/>
                <a:uFillTx/>
                <a:latin typeface="Segoe Sans Text" pitchFamily="2" charset="0"/>
                <a:ea typeface="+mn-ea"/>
                <a:cs typeface="Segoe Sans Text" pitchFamily="2" charset="0"/>
              </a:rPr>
              <a:t>These do not all need to be in place to get started but become increasingly critical to success as you proceed toward at scale roll out for your Teams for Frontline experiences. </a:t>
            </a:r>
          </a:p>
        </p:txBody>
      </p:sp>
    </p:spTree>
    <p:extLst>
      <p:ext uri="{BB962C8B-B14F-4D97-AF65-F5344CB8AC3E}">
        <p14:creationId xmlns:p14="http://schemas.microsoft.com/office/powerpoint/2010/main" val="1968953923"/>
      </p:ext>
    </p:extLst>
  </p:cSld>
  <p:clrMapOvr>
    <a:masterClrMapping/>
  </p:clrMapOvr>
  <p:transition>
    <p:fade/>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8DBEAF-8C4C-B009-7839-C5461B01ED55}"/>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F9A230ED-CA12-94CD-1CD4-ACC9D81602C4}"/>
              </a:ext>
            </a:extLst>
          </p:cNvPr>
          <p:cNvSpPr>
            <a:spLocks noGrp="1"/>
          </p:cNvSpPr>
          <p:nvPr>
            <p:ph type="title"/>
          </p:nvPr>
        </p:nvSpPr>
        <p:spPr/>
        <p:txBody>
          <a:bodyPr/>
          <a:lstStyle/>
          <a:p>
            <a:r>
              <a:rPr lang="en-US"/>
              <a:t>Scope initial solution</a:t>
            </a:r>
          </a:p>
        </p:txBody>
      </p:sp>
    </p:spTree>
    <p:extLst>
      <p:ext uri="{BB962C8B-B14F-4D97-AF65-F5344CB8AC3E}">
        <p14:creationId xmlns:p14="http://schemas.microsoft.com/office/powerpoint/2010/main" val="12490392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C49D9F-11B8-AB75-E6F1-500242FD1703}"/>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10945B60-95C9-97CD-7F9F-23B0B67CFA49}"/>
              </a:ext>
              <a:ext uri="{C183D7F6-B498-43B3-948B-1728B52AA6E4}">
                <adec:decorative xmlns:adec="http://schemas.microsoft.com/office/drawing/2017/decorative" val="1"/>
              </a:ext>
            </a:extLst>
          </p:cNvPr>
          <p:cNvSpPr/>
          <p:nvPr/>
        </p:nvSpPr>
        <p:spPr bwMode="auto">
          <a:xfrm>
            <a:off x="0" y="983821"/>
            <a:ext cx="12191999" cy="924277"/>
          </a:xfrm>
          <a:prstGeom prst="rect">
            <a:avLst/>
          </a:prstGeom>
          <a:solidFill>
            <a:schemeClr val="accent3">
              <a:lumMod val="20000"/>
              <a:lumOff val="80000"/>
              <a:alpha val="6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FFFFFF"/>
              </a:solidFill>
              <a:effectLst/>
              <a:uLnTx/>
              <a:uFillTx/>
              <a:latin typeface="Segoe Sans Text" pitchFamily="2" charset="0"/>
              <a:ea typeface="+mn-ea"/>
              <a:cs typeface="Segoe Sans Text" pitchFamily="2" charset="0"/>
            </a:endParaRPr>
          </a:p>
        </p:txBody>
      </p:sp>
      <p:sp>
        <p:nvSpPr>
          <p:cNvPr id="2" name="Title 1">
            <a:extLst>
              <a:ext uri="{FF2B5EF4-FFF2-40B4-BE49-F238E27FC236}">
                <a16:creationId xmlns:a16="http://schemas.microsoft.com/office/drawing/2014/main" id="{7C7D34AB-44B5-B78B-9D63-0C554274C0DC}"/>
              </a:ext>
            </a:extLst>
          </p:cNvPr>
          <p:cNvSpPr>
            <a:spLocks noGrp="1"/>
          </p:cNvSpPr>
          <p:nvPr>
            <p:ph type="title"/>
          </p:nvPr>
        </p:nvSpPr>
        <p:spPr/>
        <p:txBody>
          <a:bodyPr/>
          <a:lstStyle/>
          <a:p>
            <a:r>
              <a:rPr lang="en-US"/>
              <a:t>Scope your initial solution: Goals and activities</a:t>
            </a:r>
          </a:p>
        </p:txBody>
      </p:sp>
      <p:grpSp>
        <p:nvGrpSpPr>
          <p:cNvPr id="3" name="Group 2">
            <a:extLst>
              <a:ext uri="{FF2B5EF4-FFF2-40B4-BE49-F238E27FC236}">
                <a16:creationId xmlns:a16="http://schemas.microsoft.com/office/drawing/2014/main" id="{2F08D9C9-0BE4-2B92-7472-3140A5D7EF31}"/>
              </a:ext>
              <a:ext uri="{C183D7F6-B498-43B3-948B-1728B52AA6E4}">
                <adec:decorative xmlns:adec="http://schemas.microsoft.com/office/drawing/2017/decorative" val="1"/>
              </a:ext>
            </a:extLst>
          </p:cNvPr>
          <p:cNvGrpSpPr/>
          <p:nvPr/>
        </p:nvGrpSpPr>
        <p:grpSpPr>
          <a:xfrm>
            <a:off x="588263" y="1088406"/>
            <a:ext cx="723179" cy="669556"/>
            <a:chOff x="11045790" y="307144"/>
            <a:chExt cx="854110" cy="854110"/>
          </a:xfrm>
        </p:grpSpPr>
        <p:grpSp>
          <p:nvGrpSpPr>
            <p:cNvPr id="15" name="Group 14">
              <a:extLst>
                <a:ext uri="{FF2B5EF4-FFF2-40B4-BE49-F238E27FC236}">
                  <a16:creationId xmlns:a16="http://schemas.microsoft.com/office/drawing/2014/main" id="{368C160A-B92F-8AFF-66F0-016233EEB074}"/>
                </a:ext>
              </a:extLst>
            </p:cNvPr>
            <p:cNvGrpSpPr/>
            <p:nvPr/>
          </p:nvGrpSpPr>
          <p:grpSpPr>
            <a:xfrm>
              <a:off x="11045790" y="307144"/>
              <a:ext cx="854110" cy="854110"/>
              <a:chOff x="4648470" y="2488406"/>
              <a:chExt cx="453450" cy="453450"/>
            </a:xfrm>
          </p:grpSpPr>
          <p:sp>
            <p:nvSpPr>
              <p:cNvPr id="16" name="Rectangle: Rounded Corners 15">
                <a:extLst>
                  <a:ext uri="{FF2B5EF4-FFF2-40B4-BE49-F238E27FC236}">
                    <a16:creationId xmlns:a16="http://schemas.microsoft.com/office/drawing/2014/main" id="{38538FC0-6636-6D99-8456-47BF3DBCC939}"/>
                  </a:ext>
                </a:extLst>
              </p:cNvPr>
              <p:cNvSpPr/>
              <p:nvPr/>
            </p:nvSpPr>
            <p:spPr bwMode="auto">
              <a:xfrm rot="10800000" flipV="1">
                <a:off x="4648470" y="2488406"/>
                <a:ext cx="453450" cy="453450"/>
              </a:xfrm>
              <a:prstGeom prst="roundRect">
                <a:avLst/>
              </a:prstGeom>
              <a:solidFill>
                <a:schemeClr val="bg1"/>
              </a:solidFill>
              <a:ln>
                <a:noFill/>
                <a:headEnd type="none" w="med" len="med"/>
                <a:tailEnd type="none" w="med" len="med"/>
              </a:ln>
              <a:effectLst>
                <a:outerShdw blurRad="127000" dist="101600" dir="5400000" sx="85000" sy="85000" algn="t" rotWithShape="0">
                  <a:schemeClr val="accent1">
                    <a:alpha val="3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FFFFFF"/>
                  </a:solidFill>
                  <a:effectLst/>
                  <a:uLnTx/>
                  <a:uFillTx/>
                  <a:latin typeface="Segoe Sans Text" pitchFamily="2" charset="0"/>
                  <a:ea typeface="Segoe UI" pitchFamily="34" charset="0"/>
                  <a:cs typeface="Segoe Sans Text" pitchFamily="2" charset="0"/>
                </a:endParaRPr>
              </a:p>
            </p:txBody>
          </p:sp>
          <p:sp>
            <p:nvSpPr>
              <p:cNvPr id="18" name="Rectangle: Rounded Corners 17">
                <a:extLst>
                  <a:ext uri="{FF2B5EF4-FFF2-40B4-BE49-F238E27FC236}">
                    <a16:creationId xmlns:a16="http://schemas.microsoft.com/office/drawing/2014/main" id="{69ED4179-A9C7-8203-38C3-A9A1DB3B0301}"/>
                  </a:ext>
                </a:extLst>
              </p:cNvPr>
              <p:cNvSpPr/>
              <p:nvPr/>
            </p:nvSpPr>
            <p:spPr bwMode="auto">
              <a:xfrm rot="10800000" flipV="1">
                <a:off x="4692315" y="2526451"/>
                <a:ext cx="365760" cy="371561"/>
              </a:xfrm>
              <a:prstGeom prst="roundRect">
                <a:avLst/>
              </a:prstGeom>
              <a:gradFill flip="none" rotWithShape="1">
                <a:gsLst>
                  <a:gs pos="33000">
                    <a:schemeClr val="accent1"/>
                  </a:gs>
                  <a:gs pos="100000">
                    <a:schemeClr val="accent3">
                      <a:lumMod val="90000"/>
                    </a:schemeClr>
                  </a:gs>
                </a:gsLst>
                <a:lin ang="17400000" scaled="0"/>
                <a:tileRect/>
              </a:gradFill>
              <a:ln>
                <a:solidFill>
                  <a:schemeClr val="bg1"/>
                </a:solidFill>
                <a:headEnd type="none" w="med" len="med"/>
                <a:tailEnd type="none" w="med" len="med"/>
              </a:ln>
              <a:effectLst>
                <a:outerShdw blurRad="127000" dist="101600" dir="5400000" sx="85000" sy="85000" algn="t" rotWithShape="0">
                  <a:schemeClr val="accent1">
                    <a:alpha val="3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FFFFFF"/>
                  </a:solidFill>
                  <a:effectLst/>
                  <a:uLnTx/>
                  <a:uFillTx/>
                  <a:latin typeface="Segoe Sans Text" pitchFamily="2" charset="0"/>
                  <a:ea typeface="Segoe UI" pitchFamily="34" charset="0"/>
                  <a:cs typeface="Segoe Sans Text" pitchFamily="2" charset="0"/>
                </a:endParaRPr>
              </a:p>
            </p:txBody>
          </p:sp>
        </p:grpSp>
        <p:sp>
          <p:nvSpPr>
            <p:cNvPr id="86" name="target_2" title="Icon of a target with an arrow hitting the bullseye">
              <a:extLst>
                <a:ext uri="{FF2B5EF4-FFF2-40B4-BE49-F238E27FC236}">
                  <a16:creationId xmlns:a16="http://schemas.microsoft.com/office/drawing/2014/main" id="{8F19A565-26A6-A0A1-1D6B-78DC6F4BB547}"/>
                </a:ext>
              </a:extLst>
            </p:cNvPr>
            <p:cNvSpPr>
              <a:spLocks noChangeAspect="1" noEditPoints="1"/>
            </p:cNvSpPr>
            <p:nvPr/>
          </p:nvSpPr>
          <p:spPr bwMode="auto">
            <a:xfrm>
              <a:off x="11252117" y="514350"/>
              <a:ext cx="441458" cy="439698"/>
            </a:xfrm>
            <a:custGeom>
              <a:avLst/>
              <a:gdLst>
                <a:gd name="T0" fmla="*/ 314 w 346"/>
                <a:gd name="T1" fmla="*/ 73 h 346"/>
                <a:gd name="T2" fmla="*/ 346 w 346"/>
                <a:gd name="T3" fmla="*/ 173 h 346"/>
                <a:gd name="T4" fmla="*/ 173 w 346"/>
                <a:gd name="T5" fmla="*/ 346 h 346"/>
                <a:gd name="T6" fmla="*/ 0 w 346"/>
                <a:gd name="T7" fmla="*/ 173 h 346"/>
                <a:gd name="T8" fmla="*/ 173 w 346"/>
                <a:gd name="T9" fmla="*/ 0 h 346"/>
                <a:gd name="T10" fmla="*/ 269 w 346"/>
                <a:gd name="T11" fmla="*/ 30 h 346"/>
                <a:gd name="T12" fmla="*/ 173 w 346"/>
                <a:gd name="T13" fmla="*/ 274 h 346"/>
                <a:gd name="T14" fmla="*/ 274 w 346"/>
                <a:gd name="T15" fmla="*/ 173 h 346"/>
                <a:gd name="T16" fmla="*/ 173 w 346"/>
                <a:gd name="T17" fmla="*/ 72 h 346"/>
                <a:gd name="T18" fmla="*/ 72 w 346"/>
                <a:gd name="T19" fmla="*/ 173 h 346"/>
                <a:gd name="T20" fmla="*/ 173 w 346"/>
                <a:gd name="T21" fmla="*/ 274 h 346"/>
                <a:gd name="T22" fmla="*/ 173 w 346"/>
                <a:gd name="T23" fmla="*/ 203 h 346"/>
                <a:gd name="T24" fmla="*/ 203 w 346"/>
                <a:gd name="T25" fmla="*/ 173 h 346"/>
                <a:gd name="T26" fmla="*/ 173 w 346"/>
                <a:gd name="T27" fmla="*/ 143 h 346"/>
                <a:gd name="T28" fmla="*/ 143 w 346"/>
                <a:gd name="T29" fmla="*/ 173 h 346"/>
                <a:gd name="T30" fmla="*/ 173 w 346"/>
                <a:gd name="T31" fmla="*/ 203 h 346"/>
                <a:gd name="T32" fmla="*/ 173 w 346"/>
                <a:gd name="T33" fmla="*/ 173 h 346"/>
                <a:gd name="T34" fmla="*/ 241 w 346"/>
                <a:gd name="T35" fmla="*/ 99 h 346"/>
                <a:gd name="T36" fmla="*/ 334 w 346"/>
                <a:gd name="T37" fmla="*/ 54 h 346"/>
                <a:gd name="T38" fmla="*/ 291 w 346"/>
                <a:gd name="T39" fmla="*/ 54 h 346"/>
                <a:gd name="T40" fmla="*/ 291 w 346"/>
                <a:gd name="T41" fmla="*/ 10 h 346"/>
                <a:gd name="T42" fmla="*/ 241 w 346"/>
                <a:gd name="T43" fmla="*/ 56 h 346"/>
                <a:gd name="T44" fmla="*/ 241 w 346"/>
                <a:gd name="T45" fmla="*/ 99 h 346"/>
                <a:gd name="T46" fmla="*/ 285 w 346"/>
                <a:gd name="T47" fmla="*/ 99 h 346"/>
                <a:gd name="T48" fmla="*/ 334 w 346"/>
                <a:gd name="T49" fmla="*/ 54 h 3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346" h="346">
                  <a:moveTo>
                    <a:pt x="314" y="73"/>
                  </a:moveTo>
                  <a:cubicBezTo>
                    <a:pt x="334" y="101"/>
                    <a:pt x="346" y="136"/>
                    <a:pt x="346" y="173"/>
                  </a:cubicBezTo>
                  <a:cubicBezTo>
                    <a:pt x="346" y="268"/>
                    <a:pt x="268" y="346"/>
                    <a:pt x="173" y="346"/>
                  </a:cubicBezTo>
                  <a:cubicBezTo>
                    <a:pt x="78" y="346"/>
                    <a:pt x="0" y="268"/>
                    <a:pt x="0" y="173"/>
                  </a:cubicBezTo>
                  <a:cubicBezTo>
                    <a:pt x="0" y="78"/>
                    <a:pt x="78" y="0"/>
                    <a:pt x="173" y="0"/>
                  </a:cubicBezTo>
                  <a:cubicBezTo>
                    <a:pt x="209" y="0"/>
                    <a:pt x="242" y="11"/>
                    <a:pt x="269" y="30"/>
                  </a:cubicBezTo>
                  <a:moveTo>
                    <a:pt x="173" y="274"/>
                  </a:moveTo>
                  <a:cubicBezTo>
                    <a:pt x="229" y="274"/>
                    <a:pt x="274" y="229"/>
                    <a:pt x="274" y="173"/>
                  </a:cubicBezTo>
                  <a:cubicBezTo>
                    <a:pt x="274" y="117"/>
                    <a:pt x="229" y="72"/>
                    <a:pt x="173" y="72"/>
                  </a:cubicBezTo>
                  <a:cubicBezTo>
                    <a:pt x="117" y="72"/>
                    <a:pt x="72" y="117"/>
                    <a:pt x="72" y="173"/>
                  </a:cubicBezTo>
                  <a:cubicBezTo>
                    <a:pt x="72" y="229"/>
                    <a:pt x="117" y="274"/>
                    <a:pt x="173" y="274"/>
                  </a:cubicBezTo>
                  <a:close/>
                  <a:moveTo>
                    <a:pt x="173" y="203"/>
                  </a:moveTo>
                  <a:cubicBezTo>
                    <a:pt x="190" y="203"/>
                    <a:pt x="203" y="190"/>
                    <a:pt x="203" y="173"/>
                  </a:cubicBezTo>
                  <a:cubicBezTo>
                    <a:pt x="203" y="156"/>
                    <a:pt x="190" y="143"/>
                    <a:pt x="173" y="143"/>
                  </a:cubicBezTo>
                  <a:cubicBezTo>
                    <a:pt x="156" y="143"/>
                    <a:pt x="143" y="156"/>
                    <a:pt x="143" y="173"/>
                  </a:cubicBezTo>
                  <a:cubicBezTo>
                    <a:pt x="143" y="190"/>
                    <a:pt x="156" y="203"/>
                    <a:pt x="173" y="203"/>
                  </a:cubicBezTo>
                  <a:close/>
                  <a:moveTo>
                    <a:pt x="173" y="173"/>
                  </a:moveTo>
                  <a:cubicBezTo>
                    <a:pt x="241" y="99"/>
                    <a:pt x="241" y="99"/>
                    <a:pt x="241" y="99"/>
                  </a:cubicBezTo>
                  <a:moveTo>
                    <a:pt x="334" y="54"/>
                  </a:moveTo>
                  <a:cubicBezTo>
                    <a:pt x="291" y="54"/>
                    <a:pt x="291" y="54"/>
                    <a:pt x="291" y="54"/>
                  </a:cubicBezTo>
                  <a:cubicBezTo>
                    <a:pt x="291" y="10"/>
                    <a:pt x="291" y="10"/>
                    <a:pt x="291" y="10"/>
                  </a:cubicBezTo>
                  <a:cubicBezTo>
                    <a:pt x="241" y="56"/>
                    <a:pt x="241" y="56"/>
                    <a:pt x="241" y="56"/>
                  </a:cubicBezTo>
                  <a:cubicBezTo>
                    <a:pt x="241" y="99"/>
                    <a:pt x="241" y="99"/>
                    <a:pt x="241" y="99"/>
                  </a:cubicBezTo>
                  <a:cubicBezTo>
                    <a:pt x="285" y="99"/>
                    <a:pt x="285" y="99"/>
                    <a:pt x="285" y="99"/>
                  </a:cubicBezTo>
                  <a:lnTo>
                    <a:pt x="334" y="54"/>
                  </a:lnTo>
                  <a:close/>
                </a:path>
              </a:pathLst>
            </a:custGeom>
            <a:noFill/>
            <a:ln w="12700" cap="sq">
              <a:solidFill>
                <a:schemeClr val="bg1"/>
              </a:solidFill>
              <a:prstDash val="solid"/>
              <a:miter lim="800000"/>
              <a:headEnd/>
              <a:tailEnd/>
            </a:ln>
            <a:effectLst/>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u="none" strike="noStrike" kern="1200" cap="none" spc="0" normalizeH="0" baseline="0" noProof="0">
                <a:ln>
                  <a:noFill/>
                </a:ln>
                <a:solidFill>
                  <a:srgbClr val="FFFFFF"/>
                </a:solidFill>
                <a:effectLst/>
                <a:uLnTx/>
                <a:uFillTx/>
                <a:latin typeface="Segoe Sans Text" pitchFamily="2" charset="0"/>
                <a:ea typeface="+mn-ea"/>
                <a:cs typeface="+mn-cs"/>
              </a:endParaRPr>
            </a:p>
          </p:txBody>
        </p:sp>
      </p:grpSp>
      <p:sp>
        <p:nvSpPr>
          <p:cNvPr id="39" name="TextBox 38">
            <a:extLst>
              <a:ext uri="{FF2B5EF4-FFF2-40B4-BE49-F238E27FC236}">
                <a16:creationId xmlns:a16="http://schemas.microsoft.com/office/drawing/2014/main" id="{B39F6C0D-2C14-2F56-4C41-7ED9A44F9984}"/>
              </a:ext>
            </a:extLst>
          </p:cNvPr>
          <p:cNvSpPr txBox="1"/>
          <p:nvPr/>
        </p:nvSpPr>
        <p:spPr>
          <a:xfrm>
            <a:off x="1431235" y="1197993"/>
            <a:ext cx="10172503" cy="430887"/>
          </a:xfrm>
          <a:prstGeom prst="rect">
            <a:avLst/>
          </a:prstGeom>
          <a:noFill/>
        </p:spPr>
        <p:txBody>
          <a:bodyPr wrap="square" lIns="0" tIns="0" rIns="0" bIns="0">
            <a:spAutoFit/>
          </a:bodyPr>
          <a:lstStyle>
            <a:defPPr>
              <a:defRPr lang="en-US"/>
            </a:defPPr>
            <a:lvl1pPr defTabSz="932472" fontAlgn="base">
              <a:spcBef>
                <a:spcPct val="0"/>
              </a:spcBef>
              <a:spcAft>
                <a:spcPct val="0"/>
              </a:spcAft>
              <a:defRPr sz="1400">
                <a:solidFill>
                  <a:schemeClr val="accent1"/>
                </a:solidFill>
                <a:latin typeface="+mj-lt"/>
                <a:ea typeface="Segoe UI" pitchFamily="34" charset="0"/>
                <a:cs typeface="Segoe UI" pitchFamily="34" charset="0"/>
              </a:defRPr>
            </a:lvl1pPr>
          </a:lstStyle>
          <a:p>
            <a:pPr marL="0" marR="0" lvl="0" indent="0" algn="l" defTabSz="932472" rtl="0" eaLnBrk="1" fontAlgn="base" latinLnBrk="0" hangingPunct="1">
              <a:lnSpc>
                <a:spcPct val="100000"/>
              </a:lnSpc>
              <a:spcBef>
                <a:spcPct val="0"/>
              </a:spcBef>
              <a:spcAft>
                <a:spcPct val="0"/>
              </a:spcAft>
              <a:buClrTx/>
              <a:buSzTx/>
              <a:buFontTx/>
              <a:buNone/>
              <a:tabLst/>
              <a:defRPr/>
            </a:pPr>
            <a:r>
              <a:rPr kumimoji="0" lang="en-US" sz="1400" b="1" u="none" strike="noStrike" kern="1200" cap="none" spc="0" normalizeH="0" baseline="0" noProof="0">
                <a:ln>
                  <a:noFill/>
                </a:ln>
                <a:solidFill>
                  <a:schemeClr val="tx1"/>
                </a:solidFill>
                <a:effectLst/>
                <a:uLnTx/>
                <a:uFillTx/>
                <a:latin typeface="Segoe Sans Display Semibold" pitchFamily="2" charset="0"/>
                <a:cs typeface="Segoe Sans Text" pitchFamily="2" charset="0"/>
              </a:rPr>
              <a:t>During the Scoping phase you will define what is needed by whom and why. The outcomes from the Scoping phase activities are critical in decision-making activities in the Plan </a:t>
            </a:r>
            <a:r>
              <a:rPr lang="en-US" b="1">
                <a:solidFill>
                  <a:schemeClr val="tx1"/>
                </a:solidFill>
                <a:latin typeface="Segoe Sans Display Semibold" pitchFamily="2" charset="0"/>
                <a:cs typeface="Segoe Sans Text" pitchFamily="2" charset="0"/>
              </a:rPr>
              <a:t>phase in which you’ll define how you will make that experience real.  </a:t>
            </a:r>
            <a:endParaRPr kumimoji="0" lang="en-US" sz="1400" b="1" u="none" strike="noStrike" kern="1200" cap="none" spc="0" normalizeH="0" baseline="0" noProof="0">
              <a:ln>
                <a:noFill/>
              </a:ln>
              <a:solidFill>
                <a:schemeClr val="tx1"/>
              </a:solidFill>
              <a:effectLst/>
              <a:uLnTx/>
              <a:uFillTx/>
              <a:latin typeface="Segoe Sans Display Semibold" pitchFamily="2" charset="0"/>
              <a:cs typeface="Segoe Sans Text" pitchFamily="2" charset="0"/>
            </a:endParaRPr>
          </a:p>
        </p:txBody>
      </p:sp>
      <p:sp>
        <p:nvSpPr>
          <p:cNvPr id="23" name="TextBox 22">
            <a:extLst>
              <a:ext uri="{FF2B5EF4-FFF2-40B4-BE49-F238E27FC236}">
                <a16:creationId xmlns:a16="http://schemas.microsoft.com/office/drawing/2014/main" id="{D8CA5D20-2818-CFBA-ACFB-506D92B0EBA3}"/>
              </a:ext>
            </a:extLst>
          </p:cNvPr>
          <p:cNvSpPr txBox="1"/>
          <p:nvPr/>
        </p:nvSpPr>
        <p:spPr>
          <a:xfrm>
            <a:off x="584987" y="2103357"/>
            <a:ext cx="4489286" cy="374628"/>
          </a:xfrm>
          <a:prstGeom prst="rect">
            <a:avLst/>
          </a:prstGeom>
          <a:noFill/>
        </p:spPr>
        <p:txBody>
          <a:bodyPr wrap="square" lIns="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b="1" u="none" strike="noStrike" kern="1200" cap="none" spc="0" normalizeH="0" baseline="0" noProof="0">
                <a:ln>
                  <a:noFill/>
                </a:ln>
                <a:solidFill>
                  <a:srgbClr val="000000"/>
                </a:solidFill>
                <a:effectLst/>
                <a:uLnTx/>
                <a:uFillTx/>
                <a:latin typeface="Segoe Sans Display Semibold" pitchFamily="2" charset="0"/>
                <a:ea typeface="+mn-ea"/>
                <a:cs typeface="+mn-cs"/>
              </a:rPr>
              <a:t>Key activities</a:t>
            </a:r>
          </a:p>
        </p:txBody>
      </p:sp>
      <p:sp>
        <p:nvSpPr>
          <p:cNvPr id="13" name="TextBox 12">
            <a:extLst>
              <a:ext uri="{FF2B5EF4-FFF2-40B4-BE49-F238E27FC236}">
                <a16:creationId xmlns:a16="http://schemas.microsoft.com/office/drawing/2014/main" id="{7712F222-29F3-6475-A8BC-0730C3F6FB99}"/>
              </a:ext>
            </a:extLst>
          </p:cNvPr>
          <p:cNvSpPr txBox="1"/>
          <p:nvPr/>
        </p:nvSpPr>
        <p:spPr>
          <a:xfrm>
            <a:off x="658188" y="3178131"/>
            <a:ext cx="2551562" cy="2226350"/>
          </a:xfrm>
          <a:prstGeom prst="roundRect">
            <a:avLst>
              <a:gd name="adj" fmla="val 8207"/>
            </a:avLst>
          </a:prstGeom>
          <a:solidFill>
            <a:srgbClr val="FFFFFF"/>
          </a:solidFill>
          <a:effectLst>
            <a:outerShdw blurRad="190500" dist="38100" dir="2700000" algn="tl" rotWithShape="0">
              <a:prstClr val="black">
                <a:alpha val="20000"/>
              </a:prstClr>
            </a:outerShdw>
          </a:effectLst>
        </p:spPr>
        <p:txBody>
          <a:bodyPr wrap="square" lIns="182880" tIns="365760" rIns="91440" bIns="91440">
            <a:noAutofit/>
          </a:bodyPr>
          <a:lstStyle/>
          <a:p>
            <a:pPr marL="0" marR="0" lvl="0" indent="0" defTabSz="932742" rtl="0" eaLnBrk="1" fontAlgn="auto" latinLnBrk="0" hangingPunct="1">
              <a:lnSpc>
                <a:spcPct val="100000"/>
              </a:lnSpc>
              <a:spcBef>
                <a:spcPts val="400"/>
              </a:spcBef>
              <a:spcAft>
                <a:spcPts val="400"/>
              </a:spcAft>
              <a:buClrTx/>
              <a:buSzPct val="90000"/>
              <a:buNone/>
              <a:tabLst/>
              <a:defRPr/>
            </a:pPr>
            <a:r>
              <a:rPr kumimoji="0" lang="en-US" sz="1800" u="none" strike="noStrike" kern="1200" cap="none" spc="0" normalizeH="0" baseline="0" noProof="0">
                <a:ln>
                  <a:noFill/>
                </a:ln>
                <a:solidFill>
                  <a:srgbClr val="000000"/>
                </a:solidFill>
                <a:effectLst/>
                <a:uLnTx/>
                <a:uFillTx/>
                <a:latin typeface="Segoe Sans Text" pitchFamily="2" charset="0"/>
                <a:ea typeface="+mn-ea"/>
                <a:cs typeface="Segoe Sans Text" pitchFamily="2" charset="0"/>
              </a:rPr>
              <a:t>Understand </a:t>
            </a:r>
            <a:r>
              <a:rPr lang="en-US" sz="1800">
                <a:solidFill>
                  <a:srgbClr val="000000"/>
                </a:solidFill>
                <a:latin typeface="Segoe Sans Text" pitchFamily="2" charset="0"/>
                <a:cs typeface="Segoe Sans Text" pitchFamily="2" charset="0"/>
              </a:rPr>
              <a:t>the default experience </a:t>
            </a:r>
            <a:br>
              <a:rPr lang="en-US" sz="1800">
                <a:solidFill>
                  <a:srgbClr val="000000"/>
                </a:solidFill>
                <a:latin typeface="Segoe Sans Text" pitchFamily="2" charset="0"/>
                <a:cs typeface="Segoe Sans Text" pitchFamily="2" charset="0"/>
              </a:rPr>
            </a:br>
            <a:r>
              <a:rPr lang="en-US" sz="1800">
                <a:solidFill>
                  <a:srgbClr val="000000"/>
                </a:solidFill>
                <a:latin typeface="Segoe Sans Text" pitchFamily="2" charset="0"/>
                <a:cs typeface="Segoe Sans Text" pitchFamily="2" charset="0"/>
              </a:rPr>
              <a:t>in place for users licensed with F1 or </a:t>
            </a:r>
            <a:br>
              <a:rPr lang="en-US" sz="1800">
                <a:solidFill>
                  <a:srgbClr val="000000"/>
                </a:solidFill>
                <a:latin typeface="Segoe Sans Text" pitchFamily="2" charset="0"/>
                <a:cs typeface="Segoe Sans Text" pitchFamily="2" charset="0"/>
              </a:rPr>
            </a:br>
            <a:r>
              <a:rPr lang="en-US" sz="1800">
                <a:solidFill>
                  <a:srgbClr val="000000"/>
                </a:solidFill>
                <a:latin typeface="Segoe Sans Text" pitchFamily="2" charset="0"/>
                <a:cs typeface="Segoe Sans Text" pitchFamily="2" charset="0"/>
              </a:rPr>
              <a:t>F3 licenses</a:t>
            </a:r>
            <a:endParaRPr kumimoji="0" lang="en-US" sz="1800" u="none" strike="noStrike" kern="1200" cap="none" spc="0" normalizeH="0" baseline="0" noProof="0">
              <a:ln>
                <a:noFill/>
              </a:ln>
              <a:solidFill>
                <a:srgbClr val="000000"/>
              </a:solidFill>
              <a:effectLst/>
              <a:uLnTx/>
              <a:uFillTx/>
              <a:latin typeface="Segoe Sans Text" pitchFamily="2" charset="0"/>
              <a:ea typeface="+mn-ea"/>
              <a:cs typeface="Segoe Sans Text" pitchFamily="2" charset="0"/>
            </a:endParaRPr>
          </a:p>
        </p:txBody>
      </p:sp>
      <p:sp>
        <p:nvSpPr>
          <p:cNvPr id="14" name="TextBox 13">
            <a:extLst>
              <a:ext uri="{FF2B5EF4-FFF2-40B4-BE49-F238E27FC236}">
                <a16:creationId xmlns:a16="http://schemas.microsoft.com/office/drawing/2014/main" id="{EFE99A78-3C30-D90D-3565-0EDF938D8CD5}"/>
              </a:ext>
            </a:extLst>
          </p:cNvPr>
          <p:cNvSpPr txBox="1"/>
          <p:nvPr/>
        </p:nvSpPr>
        <p:spPr>
          <a:xfrm>
            <a:off x="3456183" y="3178131"/>
            <a:ext cx="2551562" cy="2226350"/>
          </a:xfrm>
          <a:prstGeom prst="roundRect">
            <a:avLst>
              <a:gd name="adj" fmla="val 8884"/>
            </a:avLst>
          </a:prstGeom>
          <a:solidFill>
            <a:srgbClr val="FFFFFF"/>
          </a:solidFill>
          <a:effectLst>
            <a:outerShdw blurRad="190500" dist="38100" dir="2700000" algn="tl" rotWithShape="0">
              <a:prstClr val="black">
                <a:alpha val="20000"/>
              </a:prstClr>
            </a:outerShdw>
          </a:effectLst>
        </p:spPr>
        <p:txBody>
          <a:bodyPr wrap="square" lIns="182880" tIns="365760" rIns="91440" bIns="91440">
            <a:spAutoFit/>
          </a:bodyPr>
          <a:lstStyle/>
          <a:p>
            <a:pPr marL="0" marR="0" lvl="0" indent="0" algn="l" defTabSz="932742" rtl="0" eaLnBrk="1" fontAlgn="auto" latinLnBrk="0" hangingPunct="1">
              <a:lnSpc>
                <a:spcPct val="100000"/>
              </a:lnSpc>
              <a:spcBef>
                <a:spcPts val="400"/>
              </a:spcBef>
              <a:spcAft>
                <a:spcPts val="400"/>
              </a:spcAft>
              <a:buClrTx/>
              <a:buSzPct val="90000"/>
              <a:buNone/>
              <a:tabLst/>
              <a:defRPr/>
            </a:pPr>
            <a:r>
              <a:rPr lang="en-US" sz="1800">
                <a:solidFill>
                  <a:srgbClr val="000000"/>
                </a:solidFill>
                <a:latin typeface="Segoe Sans Text" pitchFamily="2" charset="0"/>
                <a:cs typeface="Segoe Sans Text" pitchFamily="2" charset="0"/>
              </a:rPr>
              <a:t>D</a:t>
            </a:r>
            <a:r>
              <a:rPr kumimoji="0" lang="en-US" sz="1800" u="none" strike="noStrike" kern="1200" cap="none" spc="0" normalizeH="0" baseline="0" noProof="0" err="1">
                <a:ln>
                  <a:noFill/>
                </a:ln>
                <a:solidFill>
                  <a:srgbClr val="000000"/>
                </a:solidFill>
                <a:effectLst/>
                <a:uLnTx/>
                <a:uFillTx/>
                <a:latin typeface="Segoe Sans Text" pitchFamily="2" charset="0"/>
                <a:ea typeface="+mn-ea"/>
                <a:cs typeface="Segoe Sans Text" pitchFamily="2" charset="0"/>
              </a:rPr>
              <a:t>ocument</a:t>
            </a:r>
            <a:r>
              <a:rPr kumimoji="0" lang="en-US" sz="1800" u="none" strike="noStrike" kern="1200" cap="none" spc="0" normalizeH="0" baseline="0" noProof="0">
                <a:ln>
                  <a:noFill/>
                </a:ln>
                <a:solidFill>
                  <a:srgbClr val="000000"/>
                </a:solidFill>
                <a:effectLst/>
                <a:uLnTx/>
                <a:uFillTx/>
                <a:latin typeface="Segoe Sans Text" pitchFamily="2" charset="0"/>
                <a:ea typeface="+mn-ea"/>
                <a:cs typeface="Segoe Sans Text" pitchFamily="2" charset="0"/>
              </a:rPr>
              <a:t> the user personas and scenarios that need to be addressed with the Teams for Frontline solution.  </a:t>
            </a:r>
            <a:endParaRPr lang="en-US" sz="1800">
              <a:solidFill>
                <a:srgbClr val="000000"/>
              </a:solidFill>
              <a:latin typeface="Segoe Sans Text" pitchFamily="2" charset="0"/>
              <a:cs typeface="Segoe Sans Text" pitchFamily="2" charset="0"/>
            </a:endParaRPr>
          </a:p>
        </p:txBody>
      </p:sp>
      <p:sp>
        <p:nvSpPr>
          <p:cNvPr id="12" name="Content Placeholder 2">
            <a:extLst>
              <a:ext uri="{FF2B5EF4-FFF2-40B4-BE49-F238E27FC236}">
                <a16:creationId xmlns:a16="http://schemas.microsoft.com/office/drawing/2014/main" id="{4998C7E8-023E-B33C-3247-44958C6F555D}"/>
              </a:ext>
            </a:extLst>
          </p:cNvPr>
          <p:cNvSpPr txBox="1">
            <a:spLocks/>
          </p:cNvSpPr>
          <p:nvPr/>
        </p:nvSpPr>
        <p:spPr>
          <a:xfrm>
            <a:off x="6254178" y="3178131"/>
            <a:ext cx="2551563" cy="2182590"/>
          </a:xfrm>
          <a:prstGeom prst="roundRect">
            <a:avLst>
              <a:gd name="adj" fmla="val 8739"/>
            </a:avLst>
          </a:prstGeom>
          <a:solidFill>
            <a:srgbClr val="FFFFFF"/>
          </a:solidFill>
          <a:effectLst>
            <a:outerShdw blurRad="190500" dist="38100" dir="2700000" algn="tl" rotWithShape="0">
              <a:prstClr val="black">
                <a:alpha val="20000"/>
              </a:prstClr>
            </a:outerShdw>
          </a:effectLst>
        </p:spPr>
        <p:txBody>
          <a:bodyPr vert="horz" wrap="square" lIns="182880" tIns="365760" rIns="91440" bIns="91440" rtlCol="0" anchor="t" anchorCtr="0">
            <a:no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32742" rtl="0" eaLnBrk="1" fontAlgn="auto" latinLnBrk="0" hangingPunct="1">
              <a:lnSpc>
                <a:spcPct val="100000"/>
              </a:lnSpc>
              <a:spcBef>
                <a:spcPts val="400"/>
              </a:spcBef>
              <a:spcAft>
                <a:spcPts val="400"/>
              </a:spcAft>
              <a:buClrTx/>
              <a:buSzPct val="90000"/>
              <a:buNone/>
              <a:tabLst/>
              <a:defRPr/>
            </a:pPr>
            <a:r>
              <a:rPr lang="en-US" sz="1800" dirty="0">
                <a:solidFill>
                  <a:srgbClr val="000000"/>
                </a:solidFill>
                <a:latin typeface="Segoe Sans Text" pitchFamily="2" charset="0"/>
                <a:cs typeface="Segoe Sans Text" pitchFamily="2" charset="0"/>
              </a:rPr>
              <a:t>Prioritize the most critical scenarios for your initial solution. </a:t>
            </a:r>
          </a:p>
        </p:txBody>
      </p:sp>
      <p:sp>
        <p:nvSpPr>
          <p:cNvPr id="21" name="Content Placeholder 2">
            <a:extLst>
              <a:ext uri="{FF2B5EF4-FFF2-40B4-BE49-F238E27FC236}">
                <a16:creationId xmlns:a16="http://schemas.microsoft.com/office/drawing/2014/main" id="{3CA62842-6DD7-7FA8-552D-8ABF2F4FC85B}"/>
              </a:ext>
            </a:extLst>
          </p:cNvPr>
          <p:cNvSpPr txBox="1">
            <a:spLocks/>
          </p:cNvSpPr>
          <p:nvPr/>
        </p:nvSpPr>
        <p:spPr>
          <a:xfrm>
            <a:off x="9052175" y="3178131"/>
            <a:ext cx="2551563" cy="2182590"/>
          </a:xfrm>
          <a:prstGeom prst="roundRect">
            <a:avLst>
              <a:gd name="adj" fmla="val 8739"/>
            </a:avLst>
          </a:prstGeom>
          <a:solidFill>
            <a:srgbClr val="FFFFFF"/>
          </a:solidFill>
          <a:effectLst>
            <a:outerShdw blurRad="190500" dist="38100" dir="2700000" algn="tl" rotWithShape="0">
              <a:prstClr val="black">
                <a:alpha val="20000"/>
              </a:prstClr>
            </a:outerShdw>
          </a:effectLst>
        </p:spPr>
        <p:txBody>
          <a:bodyPr vert="horz" wrap="square" lIns="182880" tIns="365760" rIns="91440" bIns="91440" rtlCol="0" anchor="t" anchorCtr="0">
            <a:no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spcBef>
                <a:spcPts val="400"/>
              </a:spcBef>
              <a:spcAft>
                <a:spcPts val="400"/>
              </a:spcAft>
              <a:buNone/>
              <a:defRPr/>
            </a:pPr>
            <a:r>
              <a:rPr lang="en-US" sz="1800">
                <a:solidFill>
                  <a:srgbClr val="000000"/>
                </a:solidFill>
                <a:latin typeface="Segoe Sans Text" pitchFamily="2" charset="0"/>
                <a:cs typeface="Segoe Sans Text" pitchFamily="2" charset="0"/>
              </a:rPr>
              <a:t>Identify any known technology or solutions in place already providing similar experiences.</a:t>
            </a:r>
          </a:p>
        </p:txBody>
      </p:sp>
      <p:sp>
        <p:nvSpPr>
          <p:cNvPr id="17" name="Oval 16">
            <a:extLst>
              <a:ext uri="{FF2B5EF4-FFF2-40B4-BE49-F238E27FC236}">
                <a16:creationId xmlns:a16="http://schemas.microsoft.com/office/drawing/2014/main" id="{6CA9877B-6700-B0AF-16F6-98ABF217E47E}"/>
              </a:ext>
              <a:ext uri="{C183D7F6-B498-43B3-948B-1728B52AA6E4}">
                <adec:decorative xmlns:adec="http://schemas.microsoft.com/office/drawing/2017/decorative" val="1"/>
              </a:ext>
            </a:extLst>
          </p:cNvPr>
          <p:cNvSpPr/>
          <p:nvPr/>
        </p:nvSpPr>
        <p:spPr bwMode="auto">
          <a:xfrm>
            <a:off x="1431235" y="2825384"/>
            <a:ext cx="701742" cy="701742"/>
          </a:xfrm>
          <a:prstGeom prst="ellipse">
            <a:avLst/>
          </a:prstGeom>
          <a:gradFill>
            <a:gsLst>
              <a:gs pos="0">
                <a:schemeClr val="accent3"/>
              </a:gs>
              <a:gs pos="100000">
                <a:schemeClr val="accent1"/>
              </a:gs>
            </a:gsLst>
            <a:lin ang="27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algn="ctr" defTabSz="932472" fontAlgn="base">
              <a:spcBef>
                <a:spcPct val="0"/>
              </a:spcBef>
              <a:spcAft>
                <a:spcPct val="0"/>
              </a:spcAft>
            </a:pPr>
            <a:r>
              <a:rPr lang="en-US" sz="2000" b="1">
                <a:solidFill>
                  <a:srgbClr val="FFFFFF"/>
                </a:solidFill>
                <a:latin typeface="Segoe Sans Text" pitchFamily="2" charset="0"/>
                <a:ea typeface="Segoe UI" pitchFamily="34" charset="0"/>
                <a:cs typeface="Segoe Sans Text" pitchFamily="2" charset="0"/>
              </a:rPr>
              <a:t>1</a:t>
            </a:r>
          </a:p>
        </p:txBody>
      </p:sp>
      <p:sp>
        <p:nvSpPr>
          <p:cNvPr id="19" name="Oval 18">
            <a:extLst>
              <a:ext uri="{FF2B5EF4-FFF2-40B4-BE49-F238E27FC236}">
                <a16:creationId xmlns:a16="http://schemas.microsoft.com/office/drawing/2014/main" id="{6C7C64C5-FE9F-06EE-7880-AE92302B8C0A}"/>
              </a:ext>
              <a:ext uri="{C183D7F6-B498-43B3-948B-1728B52AA6E4}">
                <adec:decorative xmlns:adec="http://schemas.microsoft.com/office/drawing/2017/decorative" val="1"/>
              </a:ext>
            </a:extLst>
          </p:cNvPr>
          <p:cNvSpPr/>
          <p:nvPr/>
        </p:nvSpPr>
        <p:spPr bwMode="auto">
          <a:xfrm>
            <a:off x="4381093" y="2825384"/>
            <a:ext cx="701742" cy="701742"/>
          </a:xfrm>
          <a:prstGeom prst="ellipse">
            <a:avLst/>
          </a:prstGeom>
          <a:gradFill>
            <a:gsLst>
              <a:gs pos="0">
                <a:schemeClr val="accent3"/>
              </a:gs>
              <a:gs pos="100000">
                <a:schemeClr val="accent1"/>
              </a:gs>
            </a:gsLst>
            <a:lin ang="27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algn="ctr" defTabSz="932472" fontAlgn="base">
              <a:spcBef>
                <a:spcPct val="0"/>
              </a:spcBef>
              <a:spcAft>
                <a:spcPct val="0"/>
              </a:spcAft>
            </a:pPr>
            <a:r>
              <a:rPr lang="en-US" sz="2000" b="1">
                <a:solidFill>
                  <a:srgbClr val="FFFFFF"/>
                </a:solidFill>
                <a:latin typeface="Segoe Sans Text" pitchFamily="2" charset="0"/>
                <a:ea typeface="Segoe UI" pitchFamily="34" charset="0"/>
                <a:cs typeface="Segoe Sans Text" pitchFamily="2" charset="0"/>
              </a:rPr>
              <a:t>2</a:t>
            </a:r>
          </a:p>
        </p:txBody>
      </p:sp>
      <p:sp>
        <p:nvSpPr>
          <p:cNvPr id="20" name="Oval 19">
            <a:extLst>
              <a:ext uri="{FF2B5EF4-FFF2-40B4-BE49-F238E27FC236}">
                <a16:creationId xmlns:a16="http://schemas.microsoft.com/office/drawing/2014/main" id="{088F01AB-2692-61D0-378D-A7C27FC89134}"/>
              </a:ext>
              <a:ext uri="{C183D7F6-B498-43B3-948B-1728B52AA6E4}">
                <adec:decorative xmlns:adec="http://schemas.microsoft.com/office/drawing/2017/decorative" val="1"/>
              </a:ext>
            </a:extLst>
          </p:cNvPr>
          <p:cNvSpPr/>
          <p:nvPr/>
        </p:nvSpPr>
        <p:spPr bwMode="auto">
          <a:xfrm>
            <a:off x="7179088" y="2825384"/>
            <a:ext cx="701742" cy="701742"/>
          </a:xfrm>
          <a:prstGeom prst="ellipse">
            <a:avLst/>
          </a:prstGeom>
          <a:gradFill>
            <a:gsLst>
              <a:gs pos="0">
                <a:schemeClr val="accent3"/>
              </a:gs>
              <a:gs pos="100000">
                <a:schemeClr val="accent1"/>
              </a:gs>
            </a:gsLst>
            <a:lin ang="27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algn="ctr" defTabSz="932472" fontAlgn="base">
              <a:spcBef>
                <a:spcPct val="0"/>
              </a:spcBef>
              <a:spcAft>
                <a:spcPct val="0"/>
              </a:spcAft>
            </a:pPr>
            <a:r>
              <a:rPr lang="en-US" sz="2000" b="1">
                <a:solidFill>
                  <a:srgbClr val="FFFFFF"/>
                </a:solidFill>
                <a:latin typeface="Segoe Sans Text" pitchFamily="2" charset="0"/>
                <a:ea typeface="Segoe UI" pitchFamily="34" charset="0"/>
                <a:cs typeface="Segoe Sans Text" pitchFamily="2" charset="0"/>
              </a:rPr>
              <a:t>3</a:t>
            </a:r>
          </a:p>
        </p:txBody>
      </p:sp>
      <p:sp>
        <p:nvSpPr>
          <p:cNvPr id="22" name="Oval 21">
            <a:extLst>
              <a:ext uri="{FF2B5EF4-FFF2-40B4-BE49-F238E27FC236}">
                <a16:creationId xmlns:a16="http://schemas.microsoft.com/office/drawing/2014/main" id="{3D4E1DDE-EA8B-831C-5ABB-1EFDF5ED18F4}"/>
              </a:ext>
              <a:ext uri="{C183D7F6-B498-43B3-948B-1728B52AA6E4}">
                <adec:decorative xmlns:adec="http://schemas.microsoft.com/office/drawing/2017/decorative" val="1"/>
              </a:ext>
            </a:extLst>
          </p:cNvPr>
          <p:cNvSpPr/>
          <p:nvPr/>
        </p:nvSpPr>
        <p:spPr bwMode="auto">
          <a:xfrm>
            <a:off x="9988549" y="2825384"/>
            <a:ext cx="701742" cy="701742"/>
          </a:xfrm>
          <a:prstGeom prst="ellipse">
            <a:avLst/>
          </a:prstGeom>
          <a:gradFill>
            <a:gsLst>
              <a:gs pos="0">
                <a:schemeClr val="accent3"/>
              </a:gs>
              <a:gs pos="100000">
                <a:schemeClr val="accent1"/>
              </a:gs>
            </a:gsLst>
            <a:lin ang="27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algn="ctr" defTabSz="932472" fontAlgn="base">
              <a:spcBef>
                <a:spcPct val="0"/>
              </a:spcBef>
              <a:spcAft>
                <a:spcPct val="0"/>
              </a:spcAft>
            </a:pPr>
            <a:r>
              <a:rPr lang="en-US" sz="2000" b="1">
                <a:solidFill>
                  <a:srgbClr val="FFFFFF"/>
                </a:solidFill>
                <a:latin typeface="Segoe Sans Text" pitchFamily="2" charset="0"/>
                <a:ea typeface="Segoe UI" pitchFamily="34" charset="0"/>
                <a:cs typeface="Segoe Sans Text" pitchFamily="2" charset="0"/>
              </a:rPr>
              <a:t>4</a:t>
            </a:r>
          </a:p>
        </p:txBody>
      </p:sp>
    </p:spTree>
    <p:extLst>
      <p:ext uri="{BB962C8B-B14F-4D97-AF65-F5344CB8AC3E}">
        <p14:creationId xmlns:p14="http://schemas.microsoft.com/office/powerpoint/2010/main" val="1219181086"/>
      </p:ext>
    </p:extLst>
  </p:cSld>
  <p:clrMapOvr>
    <a:masterClrMapping/>
  </p:clrMapOvr>
  <p:transition>
    <p:fade/>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C7442-67BF-AA4E-8706-19CDBC2ED525}"/>
              </a:ext>
            </a:extLst>
          </p:cNvPr>
          <p:cNvSpPr>
            <a:spLocks noGrp="1"/>
          </p:cNvSpPr>
          <p:nvPr>
            <p:ph type="title"/>
          </p:nvPr>
        </p:nvSpPr>
        <p:spPr/>
        <p:txBody>
          <a:bodyPr/>
          <a:lstStyle/>
          <a:p>
            <a:r>
              <a:rPr lang="en-US"/>
              <a:t>Scoping your solution: Define user personas and scenarios </a:t>
            </a:r>
          </a:p>
        </p:txBody>
      </p:sp>
      <p:sp>
        <p:nvSpPr>
          <p:cNvPr id="5" name="TextBox 4">
            <a:extLst>
              <a:ext uri="{FF2B5EF4-FFF2-40B4-BE49-F238E27FC236}">
                <a16:creationId xmlns:a16="http://schemas.microsoft.com/office/drawing/2014/main" id="{69B32A95-A136-70A4-3D1E-AFBF95BC399B}"/>
              </a:ext>
            </a:extLst>
          </p:cNvPr>
          <p:cNvSpPr txBox="1"/>
          <p:nvPr/>
        </p:nvSpPr>
        <p:spPr>
          <a:xfrm>
            <a:off x="592299" y="961950"/>
            <a:ext cx="10742372" cy="738664"/>
          </a:xfrm>
          <a:prstGeom prst="rect">
            <a:avLst/>
          </a:prstGeom>
          <a:noFill/>
        </p:spPr>
        <p:txBody>
          <a:bodyPr wrap="square">
            <a:spAutoFit/>
          </a:bodyPr>
          <a:lstStyle/>
          <a:p>
            <a:r>
              <a:rPr lang="en-GB" sz="1400">
                <a:latin typeface="Segoe Sans Text" pitchFamily="2" charset="0"/>
              </a:rPr>
              <a:t>Scoping your solution will focus on defining and prioritizing the ways your people will use Teams to address business challenges or achieve defined business priorities. You do this by defining personas and use cases first before determining how you will enable them with technology. </a:t>
            </a:r>
          </a:p>
        </p:txBody>
      </p:sp>
      <p:sp>
        <p:nvSpPr>
          <p:cNvPr id="6" name="TextBox 5">
            <a:extLst>
              <a:ext uri="{FF2B5EF4-FFF2-40B4-BE49-F238E27FC236}">
                <a16:creationId xmlns:a16="http://schemas.microsoft.com/office/drawing/2014/main" id="{DFCD4BBC-60B9-2AAE-4A1B-4DB38F037584}"/>
              </a:ext>
            </a:extLst>
          </p:cNvPr>
          <p:cNvSpPr txBox="1"/>
          <p:nvPr/>
        </p:nvSpPr>
        <p:spPr>
          <a:xfrm>
            <a:off x="724042" y="2143511"/>
            <a:ext cx="3142674" cy="408623"/>
          </a:xfrm>
          <a:prstGeom prst="roundRect">
            <a:avLst/>
          </a:prstGeom>
          <a:gradFill>
            <a:gsLst>
              <a:gs pos="33000">
                <a:schemeClr val="accent1"/>
              </a:gs>
              <a:gs pos="100000">
                <a:schemeClr val="accent3">
                  <a:lumMod val="90000"/>
                </a:schemeClr>
              </a:gs>
            </a:gsLst>
            <a:lin ang="17400000" scaled="0"/>
          </a:gradFill>
        </p:spPr>
        <p:txBody>
          <a:bodyPr wrap="square" lIns="91440" tIns="45720" rIns="91440" bIns="45720" rtlCol="0" anchor="t">
            <a:spAutoFit/>
          </a:bodyPr>
          <a:lstStyle/>
          <a:p>
            <a:pPr algn="ctr">
              <a:spcAft>
                <a:spcPts val="600"/>
              </a:spcAft>
            </a:pPr>
            <a:r>
              <a:rPr lang="en-GB" b="1">
                <a:solidFill>
                  <a:schemeClr val="bg1"/>
                </a:solidFill>
                <a:latin typeface="Segoe Sans Display Semibold"/>
                <a:cs typeface="Segoe Sans Display Semibold"/>
              </a:rPr>
              <a:t>Who</a:t>
            </a:r>
            <a:endParaRPr lang="en-GB" b="1">
              <a:solidFill>
                <a:schemeClr val="bg1"/>
              </a:solidFill>
              <a:latin typeface="Segoe Sans Display Semibold" pitchFamily="2" charset="0"/>
              <a:cs typeface="Segoe Sans Display Semibold"/>
            </a:endParaRPr>
          </a:p>
        </p:txBody>
      </p:sp>
      <p:sp>
        <p:nvSpPr>
          <p:cNvPr id="9" name="TextBox 8">
            <a:extLst>
              <a:ext uri="{FF2B5EF4-FFF2-40B4-BE49-F238E27FC236}">
                <a16:creationId xmlns:a16="http://schemas.microsoft.com/office/drawing/2014/main" id="{C448B2FB-BD59-F62B-718E-CC6D5906CAC1}"/>
              </a:ext>
            </a:extLst>
          </p:cNvPr>
          <p:cNvSpPr txBox="1"/>
          <p:nvPr/>
        </p:nvSpPr>
        <p:spPr>
          <a:xfrm>
            <a:off x="724042" y="2228221"/>
            <a:ext cx="3142675" cy="1138773"/>
          </a:xfrm>
          <a:prstGeom prst="rect">
            <a:avLst/>
          </a:prstGeom>
          <a:noFill/>
        </p:spPr>
        <p:txBody>
          <a:bodyPr wrap="square" lIns="0" tIns="91440" rIns="0" bIns="0" anchor="t" anchorCtr="0">
            <a:noAutofit/>
          </a:bodyPr>
          <a:lstStyle/>
          <a:p>
            <a:pPr marL="0" marR="0" lvl="0" indent="0" algn="ctr" defTabSz="914367" rtl="0" eaLnBrk="1" fontAlgn="auto" latinLnBrk="0" hangingPunct="1">
              <a:lnSpc>
                <a:spcPct val="90000"/>
              </a:lnSpc>
              <a:spcBef>
                <a:spcPts val="0"/>
              </a:spcBef>
              <a:buClrTx/>
              <a:buSzTx/>
              <a:buFontTx/>
              <a:buNone/>
              <a:tabLst/>
              <a:defRPr/>
            </a:pPr>
            <a:endParaRPr lang="en-GB" sz="1400">
              <a:latin typeface="Segoe Sans Text" pitchFamily="2" charset="0"/>
            </a:endParaRPr>
          </a:p>
          <a:p>
            <a:pPr marL="0" marR="0" lvl="0" indent="0" algn="ctr" defTabSz="914367" rtl="0" eaLnBrk="1" fontAlgn="auto" latinLnBrk="0" hangingPunct="1">
              <a:lnSpc>
                <a:spcPct val="90000"/>
              </a:lnSpc>
              <a:spcBef>
                <a:spcPts val="0"/>
              </a:spcBef>
              <a:buClrTx/>
              <a:buSzTx/>
              <a:buFontTx/>
              <a:buNone/>
              <a:tabLst/>
              <a:defRPr/>
            </a:pPr>
            <a:endParaRPr lang="en-GB" sz="1400">
              <a:latin typeface="Segoe Sans Text" pitchFamily="2" charset="0"/>
            </a:endParaRPr>
          </a:p>
          <a:p>
            <a:pPr algn="ctr" defTabSz="914367">
              <a:lnSpc>
                <a:spcPct val="90000"/>
              </a:lnSpc>
              <a:defRPr/>
            </a:pPr>
            <a:r>
              <a:rPr lang="en-GB" sz="1400">
                <a:latin typeface="Segoe Sans Text"/>
                <a:cs typeface="Segoe Sans Text"/>
              </a:rPr>
              <a:t>Identify</a:t>
            </a:r>
            <a:r>
              <a:rPr lang="en-GB" sz="1400">
                <a:ea typeface="+mn-lt"/>
                <a:cs typeface="+mn-lt"/>
              </a:rPr>
              <a:t> the “who” via persona analysis.</a:t>
            </a:r>
          </a:p>
        </p:txBody>
      </p:sp>
      <p:grpSp>
        <p:nvGrpSpPr>
          <p:cNvPr id="3" name="Group 2" descr="TextBox: What's needed. Identify &quot;what&quot; is needed by assessing the experience of your frontline workers.">
            <a:extLst>
              <a:ext uri="{FF2B5EF4-FFF2-40B4-BE49-F238E27FC236}">
                <a16:creationId xmlns:a16="http://schemas.microsoft.com/office/drawing/2014/main" id="{E5C84D79-DA16-10FD-ED19-36C9B9541F51}"/>
              </a:ext>
            </a:extLst>
          </p:cNvPr>
          <p:cNvGrpSpPr/>
          <p:nvPr/>
        </p:nvGrpSpPr>
        <p:grpSpPr>
          <a:xfrm>
            <a:off x="735948" y="3692228"/>
            <a:ext cx="3142675" cy="1068604"/>
            <a:chOff x="4351763" y="1864613"/>
            <a:chExt cx="3142675" cy="1068604"/>
          </a:xfrm>
        </p:grpSpPr>
        <p:sp>
          <p:nvSpPr>
            <p:cNvPr id="7" name="TextBox 6">
              <a:extLst>
                <a:ext uri="{FF2B5EF4-FFF2-40B4-BE49-F238E27FC236}">
                  <a16:creationId xmlns:a16="http://schemas.microsoft.com/office/drawing/2014/main" id="{731A5279-89B6-2DA1-84B0-6EA4A91A73DC}"/>
                </a:ext>
              </a:extLst>
            </p:cNvPr>
            <p:cNvSpPr txBox="1"/>
            <p:nvPr/>
          </p:nvSpPr>
          <p:spPr>
            <a:xfrm>
              <a:off x="4351764" y="1864613"/>
              <a:ext cx="3142674" cy="408623"/>
            </a:xfrm>
            <a:prstGeom prst="roundRect">
              <a:avLst/>
            </a:prstGeom>
            <a:gradFill>
              <a:gsLst>
                <a:gs pos="33000">
                  <a:schemeClr val="accent1"/>
                </a:gs>
                <a:gs pos="100000">
                  <a:schemeClr val="accent3">
                    <a:lumMod val="90000"/>
                  </a:schemeClr>
                </a:gs>
              </a:gsLst>
              <a:lin ang="17400000" scaled="0"/>
            </a:gradFill>
          </p:spPr>
          <p:txBody>
            <a:bodyPr wrap="square" lIns="91440" tIns="45720" rIns="91440" bIns="45720" rtlCol="0" anchor="t">
              <a:spAutoFit/>
            </a:bodyPr>
            <a:lstStyle/>
            <a:p>
              <a:pPr algn="ctr">
                <a:spcAft>
                  <a:spcPts val="600"/>
                </a:spcAft>
              </a:pPr>
              <a:r>
                <a:rPr lang="en-GB" b="1">
                  <a:solidFill>
                    <a:schemeClr val="bg1"/>
                  </a:solidFill>
                  <a:latin typeface="Segoe Sans Display Semibold"/>
                  <a:cs typeface="Segoe Sans Display Semibold"/>
                </a:rPr>
                <a:t>What's needed</a:t>
              </a:r>
              <a:endParaRPr lang="en-US"/>
            </a:p>
          </p:txBody>
        </p:sp>
        <p:sp>
          <p:nvSpPr>
            <p:cNvPr id="10" name="TextBox 9">
              <a:extLst>
                <a:ext uri="{FF2B5EF4-FFF2-40B4-BE49-F238E27FC236}">
                  <a16:creationId xmlns:a16="http://schemas.microsoft.com/office/drawing/2014/main" id="{E633310B-9F8D-972C-ADD7-3BAA0BF3FA07}"/>
                </a:ext>
              </a:extLst>
            </p:cNvPr>
            <p:cNvSpPr txBox="1"/>
            <p:nvPr/>
          </p:nvSpPr>
          <p:spPr>
            <a:xfrm>
              <a:off x="4351763" y="2259186"/>
              <a:ext cx="3142673" cy="674031"/>
            </a:xfrm>
            <a:prstGeom prst="rect">
              <a:avLst/>
            </a:prstGeom>
            <a:noFill/>
          </p:spPr>
          <p:txBody>
            <a:bodyPr wrap="square" lIns="91440" tIns="45720" rIns="91440" bIns="45720" anchor="t">
              <a:spAutoFit/>
            </a:bodyPr>
            <a:lstStyle/>
            <a:p>
              <a:pPr algn="ctr" defTabSz="914367">
                <a:lnSpc>
                  <a:spcPct val="90000"/>
                </a:lnSpc>
                <a:spcAft>
                  <a:spcPts val="333"/>
                </a:spcAft>
                <a:defRPr/>
              </a:pPr>
              <a:r>
                <a:rPr lang="en-GB" sz="1400" dirty="0">
                  <a:latin typeface="Segoe Sans Text"/>
                  <a:cs typeface="Segoe Sans Text"/>
                </a:rPr>
                <a:t> </a:t>
              </a:r>
              <a:r>
                <a:rPr lang="en-GB" sz="1400" dirty="0">
                  <a:ea typeface="+mn-lt"/>
                  <a:cs typeface="+mn-lt"/>
                </a:rPr>
                <a:t>Identify “what” is needed by assessing the experience of your frontline workers.</a:t>
              </a:r>
              <a:endParaRPr lang="en-GB" sz="1400" dirty="0">
                <a:latin typeface="Segoe Sans Text" pitchFamily="2" charset="0"/>
                <a:ea typeface="+mn-lt"/>
                <a:cs typeface="Segoe Sans Text" pitchFamily="2" charset="0"/>
              </a:endParaRPr>
            </a:p>
          </p:txBody>
        </p:sp>
      </p:grpSp>
      <p:grpSp>
        <p:nvGrpSpPr>
          <p:cNvPr id="49" name="Group 48" descr="TextBox: Why. Identify &quot;why&quot; by understanding the impact of the problem today.">
            <a:extLst>
              <a:ext uri="{FF2B5EF4-FFF2-40B4-BE49-F238E27FC236}">
                <a16:creationId xmlns:a16="http://schemas.microsoft.com/office/drawing/2014/main" id="{7C242B99-849C-CF23-88C4-39D40FE8B00A}"/>
              </a:ext>
            </a:extLst>
          </p:cNvPr>
          <p:cNvGrpSpPr/>
          <p:nvPr/>
        </p:nvGrpSpPr>
        <p:grpSpPr>
          <a:xfrm>
            <a:off x="705916" y="5099315"/>
            <a:ext cx="3178927" cy="996306"/>
            <a:chOff x="7823165" y="1865216"/>
            <a:chExt cx="3178927" cy="996306"/>
          </a:xfrm>
        </p:grpSpPr>
        <p:sp>
          <p:nvSpPr>
            <p:cNvPr id="11" name="TextBox 10">
              <a:extLst>
                <a:ext uri="{FF2B5EF4-FFF2-40B4-BE49-F238E27FC236}">
                  <a16:creationId xmlns:a16="http://schemas.microsoft.com/office/drawing/2014/main" id="{5400D77C-1A10-33B8-DAE5-5B5C6B274D5B}"/>
                </a:ext>
              </a:extLst>
            </p:cNvPr>
            <p:cNvSpPr txBox="1"/>
            <p:nvPr/>
          </p:nvSpPr>
          <p:spPr>
            <a:xfrm>
              <a:off x="7823165" y="1916648"/>
              <a:ext cx="3178927" cy="944874"/>
            </a:xfrm>
            <a:prstGeom prst="rect">
              <a:avLst/>
            </a:prstGeom>
            <a:noFill/>
          </p:spPr>
          <p:txBody>
            <a:bodyPr wrap="square">
              <a:spAutoFit/>
            </a:bodyPr>
            <a:lstStyle/>
            <a:p>
              <a:pPr marL="0" marR="0" lvl="0" indent="0" algn="ctr" defTabSz="914367" rtl="0" eaLnBrk="1" fontAlgn="auto" latinLnBrk="0" hangingPunct="1">
                <a:lnSpc>
                  <a:spcPct val="90000"/>
                </a:lnSpc>
                <a:spcBef>
                  <a:spcPts val="0"/>
                </a:spcBef>
                <a:spcAft>
                  <a:spcPts val="333"/>
                </a:spcAft>
                <a:buClrTx/>
                <a:buSzTx/>
                <a:buFontTx/>
                <a:buNone/>
                <a:tabLst/>
                <a:defRPr/>
              </a:pPr>
              <a:endParaRPr lang="en-GB" sz="1400">
                <a:latin typeface="Segoe Sans Text" pitchFamily="2" charset="0"/>
              </a:endParaRPr>
            </a:p>
            <a:p>
              <a:pPr marL="0" marR="0" lvl="0" indent="0" algn="ctr" defTabSz="914367" rtl="0" eaLnBrk="1" fontAlgn="auto" latinLnBrk="0" hangingPunct="1">
                <a:lnSpc>
                  <a:spcPct val="90000"/>
                </a:lnSpc>
                <a:spcBef>
                  <a:spcPts val="0"/>
                </a:spcBef>
                <a:spcAft>
                  <a:spcPts val="333"/>
                </a:spcAft>
                <a:buClrTx/>
                <a:buSzTx/>
                <a:buFontTx/>
                <a:buNone/>
                <a:tabLst/>
                <a:defRPr/>
              </a:pPr>
              <a:endParaRPr lang="en-GB" sz="1400">
                <a:latin typeface="Segoe Sans Text" pitchFamily="2" charset="0"/>
              </a:endParaRPr>
            </a:p>
            <a:p>
              <a:pPr marL="0" marR="0" lvl="0" indent="0" algn="ctr" defTabSz="914367" rtl="0" eaLnBrk="1" fontAlgn="auto" latinLnBrk="0" hangingPunct="1">
                <a:lnSpc>
                  <a:spcPct val="90000"/>
                </a:lnSpc>
                <a:spcBef>
                  <a:spcPts val="0"/>
                </a:spcBef>
                <a:spcAft>
                  <a:spcPts val="333"/>
                </a:spcAft>
                <a:buClrTx/>
                <a:buSzTx/>
                <a:buFontTx/>
                <a:buNone/>
                <a:tabLst/>
                <a:defRPr/>
              </a:pPr>
              <a:r>
                <a:rPr lang="en-GB" sz="1400">
                  <a:latin typeface="Segoe Sans Text" pitchFamily="2" charset="0"/>
                </a:rPr>
                <a:t>Identify “why” by understanding the impact of the problem today. </a:t>
              </a:r>
            </a:p>
          </p:txBody>
        </p:sp>
        <p:sp>
          <p:nvSpPr>
            <p:cNvPr id="8" name="TextBox 7">
              <a:extLst>
                <a:ext uri="{FF2B5EF4-FFF2-40B4-BE49-F238E27FC236}">
                  <a16:creationId xmlns:a16="http://schemas.microsoft.com/office/drawing/2014/main" id="{A1CC1070-96D6-04B7-77DC-A54005DAB47B}"/>
                </a:ext>
              </a:extLst>
            </p:cNvPr>
            <p:cNvSpPr txBox="1"/>
            <p:nvPr/>
          </p:nvSpPr>
          <p:spPr>
            <a:xfrm>
              <a:off x="7823165" y="1865216"/>
              <a:ext cx="3142673" cy="408623"/>
            </a:xfrm>
            <a:prstGeom prst="roundRect">
              <a:avLst/>
            </a:prstGeom>
            <a:gradFill>
              <a:gsLst>
                <a:gs pos="33000">
                  <a:schemeClr val="accent1"/>
                </a:gs>
                <a:gs pos="100000">
                  <a:schemeClr val="accent3">
                    <a:lumMod val="90000"/>
                  </a:schemeClr>
                </a:gs>
              </a:gsLst>
              <a:lin ang="17400000" scaled="0"/>
            </a:gradFill>
          </p:spPr>
          <p:txBody>
            <a:bodyPr wrap="square" lIns="91440" tIns="45720" rIns="91440" bIns="45720" rtlCol="0" anchor="t">
              <a:spAutoFit/>
            </a:bodyPr>
            <a:lstStyle/>
            <a:p>
              <a:pPr algn="ctr">
                <a:spcAft>
                  <a:spcPts val="600"/>
                </a:spcAft>
              </a:pPr>
              <a:r>
                <a:rPr lang="en-GB" b="1">
                  <a:solidFill>
                    <a:schemeClr val="bg1"/>
                  </a:solidFill>
                  <a:latin typeface="Segoe Sans Display Semibold"/>
                  <a:cs typeface="Segoe Sans Display Semibold"/>
                </a:rPr>
                <a:t>Why</a:t>
              </a:r>
              <a:endParaRPr lang="en-GB" b="1">
                <a:solidFill>
                  <a:schemeClr val="bg1"/>
                </a:solidFill>
                <a:latin typeface="Segoe Sans Display Semibold" pitchFamily="2" charset="0"/>
              </a:endParaRPr>
            </a:p>
          </p:txBody>
        </p:sp>
      </p:grpSp>
      <p:sp>
        <p:nvSpPr>
          <p:cNvPr id="15" name="Rectangle: Rounded Corners 14">
            <a:extLst>
              <a:ext uri="{FF2B5EF4-FFF2-40B4-BE49-F238E27FC236}">
                <a16:creationId xmlns:a16="http://schemas.microsoft.com/office/drawing/2014/main" id="{36AE5AE6-92DD-69A4-3EDF-6C7407512E7D}"/>
              </a:ext>
              <a:ext uri="{C183D7F6-B498-43B3-948B-1728B52AA6E4}">
                <adec:decorative xmlns:adec="http://schemas.microsoft.com/office/drawing/2017/decorative" val="1"/>
              </a:ext>
            </a:extLst>
          </p:cNvPr>
          <p:cNvSpPr/>
          <p:nvPr/>
        </p:nvSpPr>
        <p:spPr bwMode="auto">
          <a:xfrm>
            <a:off x="8566356" y="3892897"/>
            <a:ext cx="3178927" cy="2625468"/>
          </a:xfrm>
          <a:prstGeom prst="roundRect">
            <a:avLst>
              <a:gd name="adj" fmla="val 6281"/>
            </a:avLst>
          </a:prstGeom>
          <a:solidFill>
            <a:schemeClr val="bg1"/>
          </a:solidFill>
          <a:ln w="3175">
            <a:noFill/>
            <a:headEnd type="none" w="med" len="med"/>
            <a:tailEnd type="none" w="med" len="med"/>
          </a:ln>
          <a:effectLst>
            <a:outerShdw blurRad="190500" dist="38100" dir="2700000" algn="t" rotWithShape="0">
              <a:schemeClr val="tx1">
                <a:alpha val="2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FFFFFF"/>
              </a:solidFill>
              <a:effectLst/>
              <a:uLnTx/>
              <a:uFillTx/>
              <a:latin typeface="Segoe Sans Text" pitchFamily="2" charset="0"/>
              <a:ea typeface="+mn-ea"/>
              <a:cs typeface="Segoe Sans Text" pitchFamily="2" charset="0"/>
            </a:endParaRPr>
          </a:p>
        </p:txBody>
      </p:sp>
      <p:grpSp>
        <p:nvGrpSpPr>
          <p:cNvPr id="50" name="Group 49">
            <a:extLst>
              <a:ext uri="{FF2B5EF4-FFF2-40B4-BE49-F238E27FC236}">
                <a16:creationId xmlns:a16="http://schemas.microsoft.com/office/drawing/2014/main" id="{BF42E293-1B7B-FED7-0C90-9C52003402F9}"/>
              </a:ext>
              <a:ext uri="{C183D7F6-B498-43B3-948B-1728B52AA6E4}">
                <adec:decorative xmlns:adec="http://schemas.microsoft.com/office/drawing/2017/decorative" val="1"/>
              </a:ext>
            </a:extLst>
          </p:cNvPr>
          <p:cNvGrpSpPr/>
          <p:nvPr/>
        </p:nvGrpSpPr>
        <p:grpSpPr>
          <a:xfrm>
            <a:off x="8807171" y="4058717"/>
            <a:ext cx="665732" cy="665732"/>
            <a:chOff x="709185" y="5973742"/>
            <a:chExt cx="453450" cy="453450"/>
          </a:xfrm>
        </p:grpSpPr>
        <p:grpSp>
          <p:nvGrpSpPr>
            <p:cNvPr id="20" name="Group 19">
              <a:extLst>
                <a:ext uri="{FF2B5EF4-FFF2-40B4-BE49-F238E27FC236}">
                  <a16:creationId xmlns:a16="http://schemas.microsoft.com/office/drawing/2014/main" id="{A5648471-4E88-4060-0302-56D50FB9AFF2}"/>
                </a:ext>
                <a:ext uri="{C183D7F6-B498-43B3-948B-1728B52AA6E4}">
                  <adec:decorative xmlns:adec="http://schemas.microsoft.com/office/drawing/2017/decorative" val="1"/>
                </a:ext>
              </a:extLst>
            </p:cNvPr>
            <p:cNvGrpSpPr/>
            <p:nvPr/>
          </p:nvGrpSpPr>
          <p:grpSpPr>
            <a:xfrm>
              <a:off x="709185" y="5973742"/>
              <a:ext cx="453450" cy="453450"/>
              <a:chOff x="4648470" y="2488406"/>
              <a:chExt cx="453450" cy="453450"/>
            </a:xfrm>
            <a:effectLst/>
          </p:grpSpPr>
          <p:sp>
            <p:nvSpPr>
              <p:cNvPr id="21" name="Rectangle: Rounded Corners 20">
                <a:extLst>
                  <a:ext uri="{FF2B5EF4-FFF2-40B4-BE49-F238E27FC236}">
                    <a16:creationId xmlns:a16="http://schemas.microsoft.com/office/drawing/2014/main" id="{2B6FC994-75FB-FFA2-92DF-644661ED2AFF}"/>
                  </a:ext>
                </a:extLst>
              </p:cNvPr>
              <p:cNvSpPr/>
              <p:nvPr/>
            </p:nvSpPr>
            <p:spPr bwMode="auto">
              <a:xfrm rot="10800000" flipV="1">
                <a:off x="4648470" y="2488406"/>
                <a:ext cx="453450" cy="453450"/>
              </a:xfrm>
              <a:prstGeom prst="roundRect">
                <a:avLst/>
              </a:prstGeom>
              <a:solidFill>
                <a:schemeClr val="bg1"/>
              </a:solidFill>
              <a:ln>
                <a:noFill/>
                <a:headEnd type="none" w="med" len="med"/>
                <a:tailEnd type="none" w="med" len="med"/>
              </a:ln>
              <a:effectLst>
                <a:outerShdw blurRad="127000" dist="101600" dir="5400000" sx="85000" sy="85000" algn="t" rotWithShape="0">
                  <a:schemeClr val="accent1">
                    <a:alpha val="3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FFFFFF"/>
                  </a:solidFill>
                  <a:effectLst/>
                  <a:uLnTx/>
                  <a:uFillTx/>
                  <a:latin typeface="Segoe Sans Text" pitchFamily="2" charset="0"/>
                  <a:ea typeface="Segoe UI" pitchFamily="34" charset="0"/>
                  <a:cs typeface="Segoe Sans Text" pitchFamily="2" charset="0"/>
                </a:endParaRPr>
              </a:p>
            </p:txBody>
          </p:sp>
          <p:sp>
            <p:nvSpPr>
              <p:cNvPr id="22" name="Rectangle: Rounded Corners 21">
                <a:extLst>
                  <a:ext uri="{FF2B5EF4-FFF2-40B4-BE49-F238E27FC236}">
                    <a16:creationId xmlns:a16="http://schemas.microsoft.com/office/drawing/2014/main" id="{356D9EEC-ED71-6674-54E4-D5B3D1FAAAF1}"/>
                  </a:ext>
                </a:extLst>
              </p:cNvPr>
              <p:cNvSpPr/>
              <p:nvPr/>
            </p:nvSpPr>
            <p:spPr bwMode="auto">
              <a:xfrm rot="10800000" flipV="1">
                <a:off x="4692315" y="2532251"/>
                <a:ext cx="365760" cy="365760"/>
              </a:xfrm>
              <a:prstGeom prst="roundRect">
                <a:avLst/>
              </a:prstGeom>
              <a:gradFill flip="none" rotWithShape="1">
                <a:gsLst>
                  <a:gs pos="33000">
                    <a:schemeClr val="accent1"/>
                  </a:gs>
                  <a:gs pos="100000">
                    <a:schemeClr val="accent3">
                      <a:lumMod val="90000"/>
                    </a:schemeClr>
                  </a:gs>
                </a:gsLst>
                <a:lin ang="17400000" scaled="0"/>
                <a:tileRect/>
              </a:gradFill>
              <a:ln>
                <a:solidFill>
                  <a:schemeClr val="bg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FFFFFF"/>
                  </a:solidFill>
                  <a:effectLst/>
                  <a:uLnTx/>
                  <a:uFillTx/>
                  <a:latin typeface="Segoe Sans Text" pitchFamily="2" charset="0"/>
                  <a:ea typeface="Segoe UI" pitchFamily="34" charset="0"/>
                  <a:cs typeface="Segoe Sans Text" pitchFamily="2" charset="0"/>
                </a:endParaRPr>
              </a:p>
            </p:txBody>
          </p:sp>
        </p:grpSp>
        <p:sp>
          <p:nvSpPr>
            <p:cNvPr id="23" name="Graphic 49" descr="Icon of a bulb">
              <a:extLst>
                <a:ext uri="{FF2B5EF4-FFF2-40B4-BE49-F238E27FC236}">
                  <a16:creationId xmlns:a16="http://schemas.microsoft.com/office/drawing/2014/main" id="{6F37FA2E-C84A-246F-C5A8-963DA798C8E1}"/>
                </a:ext>
              </a:extLst>
            </p:cNvPr>
            <p:cNvSpPr/>
            <p:nvPr/>
          </p:nvSpPr>
          <p:spPr>
            <a:xfrm>
              <a:off x="828724" y="6074520"/>
              <a:ext cx="235579" cy="248678"/>
            </a:xfrm>
            <a:custGeom>
              <a:avLst/>
              <a:gdLst>
                <a:gd name="connsiteX0" fmla="*/ 223171 w 447103"/>
                <a:gd name="connsiteY0" fmla="*/ 0 h 471964"/>
                <a:gd name="connsiteX1" fmla="*/ 223171 w 447103"/>
                <a:gd name="connsiteY1" fmla="*/ 64199 h 471964"/>
                <a:gd name="connsiteX2" fmla="*/ 88487 w 447103"/>
                <a:gd name="connsiteY2" fmla="*/ 42005 h 471964"/>
                <a:gd name="connsiteX3" fmla="*/ 124492 w 447103"/>
                <a:gd name="connsiteY3" fmla="*/ 95155 h 471964"/>
                <a:gd name="connsiteX4" fmla="*/ 63722 w 447103"/>
                <a:gd name="connsiteY4" fmla="*/ 177165 h 471964"/>
                <a:gd name="connsiteX5" fmla="*/ 3048 w 447103"/>
                <a:gd name="connsiteY5" fmla="*/ 156115 h 471964"/>
                <a:gd name="connsiteX6" fmla="*/ 0 w 447103"/>
                <a:gd name="connsiteY6" fmla="*/ 298514 h 471964"/>
                <a:gd name="connsiteX7" fmla="*/ 60865 w 447103"/>
                <a:gd name="connsiteY7" fmla="*/ 278035 h 471964"/>
                <a:gd name="connsiteX8" fmla="*/ 358616 w 447103"/>
                <a:gd name="connsiteY8" fmla="*/ 42005 h 471964"/>
                <a:gd name="connsiteX9" fmla="*/ 322612 w 447103"/>
                <a:gd name="connsiteY9" fmla="*/ 95155 h 471964"/>
                <a:gd name="connsiteX10" fmla="*/ 444056 w 447103"/>
                <a:gd name="connsiteY10" fmla="*/ 156115 h 471964"/>
                <a:gd name="connsiteX11" fmla="*/ 383381 w 447103"/>
                <a:gd name="connsiteY11" fmla="*/ 177165 h 471964"/>
                <a:gd name="connsiteX12" fmla="*/ 447104 w 447103"/>
                <a:gd name="connsiteY12" fmla="*/ 298514 h 471964"/>
                <a:gd name="connsiteX13" fmla="*/ 386239 w 447103"/>
                <a:gd name="connsiteY13" fmla="*/ 278035 h 471964"/>
                <a:gd name="connsiteX14" fmla="*/ 207645 w 447103"/>
                <a:gd name="connsiteY14" fmla="*/ 471869 h 471964"/>
                <a:gd name="connsiteX15" fmla="*/ 174403 w 447103"/>
                <a:gd name="connsiteY15" fmla="*/ 438531 h 471964"/>
                <a:gd name="connsiteX16" fmla="*/ 174403 w 447103"/>
                <a:gd name="connsiteY16" fmla="*/ 403289 h 471964"/>
                <a:gd name="connsiteX17" fmla="*/ 141827 w 447103"/>
                <a:gd name="connsiteY17" fmla="*/ 330327 h 471964"/>
                <a:gd name="connsiteX18" fmla="*/ 130969 w 447103"/>
                <a:gd name="connsiteY18" fmla="*/ 319278 h 471964"/>
                <a:gd name="connsiteX19" fmla="*/ 101632 w 447103"/>
                <a:gd name="connsiteY19" fmla="*/ 238601 h 471964"/>
                <a:gd name="connsiteX20" fmla="*/ 223171 w 447103"/>
                <a:gd name="connsiteY20" fmla="*/ 114776 h 471964"/>
                <a:gd name="connsiteX21" fmla="*/ 344710 w 447103"/>
                <a:gd name="connsiteY21" fmla="*/ 238601 h 471964"/>
                <a:gd name="connsiteX22" fmla="*/ 315373 w 447103"/>
                <a:gd name="connsiteY22" fmla="*/ 319278 h 471964"/>
                <a:gd name="connsiteX23" fmla="*/ 294608 w 447103"/>
                <a:gd name="connsiteY23" fmla="*/ 341567 h 471964"/>
                <a:gd name="connsiteX24" fmla="*/ 270891 w 447103"/>
                <a:gd name="connsiteY24" fmla="*/ 407670 h 471964"/>
                <a:gd name="connsiteX25" fmla="*/ 270891 w 447103"/>
                <a:gd name="connsiteY25" fmla="*/ 438626 h 471964"/>
                <a:gd name="connsiteX26" fmla="*/ 237363 w 447103"/>
                <a:gd name="connsiteY26" fmla="*/ 471964 h 471964"/>
                <a:gd name="connsiteX27" fmla="*/ 207645 w 447103"/>
                <a:gd name="connsiteY27" fmla="*/ 471869 h 471964"/>
                <a:gd name="connsiteX28" fmla="*/ 178689 w 447103"/>
                <a:gd name="connsiteY28" fmla="*/ 387001 h 471964"/>
                <a:gd name="connsiteX29" fmla="*/ 264890 w 447103"/>
                <a:gd name="connsiteY29" fmla="*/ 387001 h 471964"/>
                <a:gd name="connsiteX30" fmla="*/ 182594 w 447103"/>
                <a:gd name="connsiteY30" fmla="*/ 425196 h 471964"/>
                <a:gd name="connsiteX31" fmla="*/ 261461 w 447103"/>
                <a:gd name="connsiteY31" fmla="*/ 425196 h 471964"/>
                <a:gd name="connsiteX32" fmla="*/ 224314 w 447103"/>
                <a:gd name="connsiteY32" fmla="*/ 383572 h 471964"/>
                <a:gd name="connsiteX33" fmla="*/ 224314 w 447103"/>
                <a:gd name="connsiteY33" fmla="*/ 259747 h 471964"/>
                <a:gd name="connsiteX34" fmla="*/ 246031 w 447103"/>
                <a:gd name="connsiteY34" fmla="*/ 237173 h 471964"/>
                <a:gd name="connsiteX35" fmla="*/ 225076 w 447103"/>
                <a:gd name="connsiteY35" fmla="*/ 216217 h 471964"/>
                <a:gd name="connsiteX36" fmla="*/ 204121 w 447103"/>
                <a:gd name="connsiteY36" fmla="*/ 237173 h 471964"/>
                <a:gd name="connsiteX37" fmla="*/ 225076 w 447103"/>
                <a:gd name="connsiteY37" fmla="*/ 258128 h 471964"/>
                <a:gd name="connsiteX38" fmla="*/ 246031 w 447103"/>
                <a:gd name="connsiteY38" fmla="*/ 237173 h 471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447103" h="471964">
                  <a:moveTo>
                    <a:pt x="223171" y="0"/>
                  </a:moveTo>
                  <a:lnTo>
                    <a:pt x="223171" y="64199"/>
                  </a:lnTo>
                  <a:moveTo>
                    <a:pt x="88487" y="42005"/>
                  </a:moveTo>
                  <a:lnTo>
                    <a:pt x="124492" y="95155"/>
                  </a:lnTo>
                  <a:moveTo>
                    <a:pt x="63722" y="177165"/>
                  </a:moveTo>
                  <a:lnTo>
                    <a:pt x="3048" y="156115"/>
                  </a:lnTo>
                  <a:moveTo>
                    <a:pt x="0" y="298514"/>
                  </a:moveTo>
                  <a:lnTo>
                    <a:pt x="60865" y="278035"/>
                  </a:lnTo>
                  <a:moveTo>
                    <a:pt x="358616" y="42005"/>
                  </a:moveTo>
                  <a:lnTo>
                    <a:pt x="322612" y="95155"/>
                  </a:lnTo>
                  <a:moveTo>
                    <a:pt x="444056" y="156115"/>
                  </a:moveTo>
                  <a:lnTo>
                    <a:pt x="383381" y="177165"/>
                  </a:lnTo>
                  <a:moveTo>
                    <a:pt x="447104" y="298514"/>
                  </a:moveTo>
                  <a:lnTo>
                    <a:pt x="386239" y="278035"/>
                  </a:lnTo>
                  <a:moveTo>
                    <a:pt x="207645" y="471869"/>
                  </a:moveTo>
                  <a:cubicBezTo>
                    <a:pt x="189262" y="471773"/>
                    <a:pt x="174403" y="456819"/>
                    <a:pt x="174403" y="438531"/>
                  </a:cubicBezTo>
                  <a:lnTo>
                    <a:pt x="174403" y="403289"/>
                  </a:lnTo>
                  <a:cubicBezTo>
                    <a:pt x="174403" y="359093"/>
                    <a:pt x="141827" y="330327"/>
                    <a:pt x="141827" y="330327"/>
                  </a:cubicBezTo>
                  <a:cubicBezTo>
                    <a:pt x="130969" y="319278"/>
                    <a:pt x="130969" y="319278"/>
                    <a:pt x="130969" y="319278"/>
                  </a:cubicBezTo>
                  <a:cubicBezTo>
                    <a:pt x="112490" y="298228"/>
                    <a:pt x="101632" y="269558"/>
                    <a:pt x="101632" y="238601"/>
                  </a:cubicBezTo>
                  <a:cubicBezTo>
                    <a:pt x="101632" y="170021"/>
                    <a:pt x="155924" y="114776"/>
                    <a:pt x="223171" y="114776"/>
                  </a:cubicBezTo>
                  <a:cubicBezTo>
                    <a:pt x="290417" y="114776"/>
                    <a:pt x="344710" y="170021"/>
                    <a:pt x="344710" y="238601"/>
                  </a:cubicBezTo>
                  <a:cubicBezTo>
                    <a:pt x="344710" y="269558"/>
                    <a:pt x="333851" y="298323"/>
                    <a:pt x="315373" y="319278"/>
                  </a:cubicBezTo>
                  <a:lnTo>
                    <a:pt x="294608" y="341567"/>
                  </a:lnTo>
                  <a:cubicBezTo>
                    <a:pt x="282988" y="357092"/>
                    <a:pt x="270891" y="379952"/>
                    <a:pt x="270891" y="407670"/>
                  </a:cubicBezTo>
                  <a:lnTo>
                    <a:pt x="270891" y="438626"/>
                  </a:lnTo>
                  <a:cubicBezTo>
                    <a:pt x="270891" y="457105"/>
                    <a:pt x="255842" y="472059"/>
                    <a:pt x="237363" y="471964"/>
                  </a:cubicBezTo>
                  <a:lnTo>
                    <a:pt x="207645" y="471869"/>
                  </a:lnTo>
                  <a:close/>
                  <a:moveTo>
                    <a:pt x="178689" y="387001"/>
                  </a:moveTo>
                  <a:lnTo>
                    <a:pt x="264890" y="387001"/>
                  </a:lnTo>
                  <a:moveTo>
                    <a:pt x="182594" y="425196"/>
                  </a:moveTo>
                  <a:lnTo>
                    <a:pt x="261461" y="425196"/>
                  </a:lnTo>
                  <a:moveTo>
                    <a:pt x="224314" y="383572"/>
                  </a:moveTo>
                  <a:lnTo>
                    <a:pt x="224314" y="259747"/>
                  </a:lnTo>
                  <a:moveTo>
                    <a:pt x="246031" y="237173"/>
                  </a:moveTo>
                  <a:cubicBezTo>
                    <a:pt x="246031" y="225647"/>
                    <a:pt x="236696" y="216217"/>
                    <a:pt x="225076" y="216217"/>
                  </a:cubicBezTo>
                  <a:cubicBezTo>
                    <a:pt x="213455" y="216217"/>
                    <a:pt x="204121" y="225552"/>
                    <a:pt x="204121" y="237173"/>
                  </a:cubicBezTo>
                  <a:cubicBezTo>
                    <a:pt x="204121" y="248698"/>
                    <a:pt x="213455" y="258128"/>
                    <a:pt x="225076" y="258128"/>
                  </a:cubicBezTo>
                  <a:cubicBezTo>
                    <a:pt x="236696" y="258128"/>
                    <a:pt x="246031" y="248698"/>
                    <a:pt x="246031" y="237173"/>
                  </a:cubicBezTo>
                  <a:close/>
                </a:path>
              </a:pathLst>
            </a:custGeom>
            <a:noFill/>
            <a:ln w="12700" cap="sq">
              <a:solidFill>
                <a:schemeClr val="bg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u="none" strike="noStrike" kern="1200" cap="none" spc="0" normalizeH="0" baseline="0" noProof="0">
                <a:ln>
                  <a:noFill/>
                </a:ln>
                <a:solidFill>
                  <a:srgbClr val="000000"/>
                </a:solidFill>
                <a:effectLst/>
                <a:uLnTx/>
                <a:uFillTx/>
                <a:latin typeface="Segoe Sans Text" pitchFamily="2" charset="0"/>
                <a:ea typeface="+mn-ea"/>
                <a:cs typeface="+mn-cs"/>
              </a:endParaRPr>
            </a:p>
          </p:txBody>
        </p:sp>
      </p:grpSp>
      <p:sp>
        <p:nvSpPr>
          <p:cNvPr id="58" name="TextBox 57">
            <a:extLst>
              <a:ext uri="{FF2B5EF4-FFF2-40B4-BE49-F238E27FC236}">
                <a16:creationId xmlns:a16="http://schemas.microsoft.com/office/drawing/2014/main" id="{96853A44-CF1B-D85C-5C61-BBB290046502}"/>
              </a:ext>
            </a:extLst>
          </p:cNvPr>
          <p:cNvSpPr txBox="1"/>
          <p:nvPr/>
        </p:nvSpPr>
        <p:spPr>
          <a:xfrm>
            <a:off x="4241003" y="1692234"/>
            <a:ext cx="1168400" cy="276999"/>
          </a:xfrm>
          <a:prstGeom prst="rect">
            <a:avLst/>
          </a:prstGeom>
          <a:noFill/>
        </p:spPr>
        <p:txBody>
          <a:bodyPr wrap="square" lIns="0">
            <a:spAutoFit/>
          </a:bodyPr>
          <a:lstStyle/>
          <a:p>
            <a:r>
              <a:rPr lang="en-GB" sz="1200" b="1">
                <a:solidFill>
                  <a:schemeClr val="tx2"/>
                </a:solidFill>
                <a:latin typeface="Segoe Sans Text Semibold" pitchFamily="2" charset="0"/>
                <a:cs typeface="Segoe Sans Text Semibold" pitchFamily="2" charset="0"/>
              </a:rPr>
              <a:t>Template</a:t>
            </a:r>
          </a:p>
        </p:txBody>
      </p:sp>
      <p:sp>
        <p:nvSpPr>
          <p:cNvPr id="55" name="Text Placeholder 3">
            <a:extLst>
              <a:ext uri="{FF2B5EF4-FFF2-40B4-BE49-F238E27FC236}">
                <a16:creationId xmlns:a16="http://schemas.microsoft.com/office/drawing/2014/main" id="{0B01D2EB-2DFF-BF10-815A-50CD91AAA831}"/>
              </a:ext>
            </a:extLst>
          </p:cNvPr>
          <p:cNvSpPr txBox="1">
            <a:spLocks/>
          </p:cNvSpPr>
          <p:nvPr/>
        </p:nvSpPr>
        <p:spPr>
          <a:xfrm>
            <a:off x="4236069" y="2098366"/>
            <a:ext cx="1359386" cy="246221"/>
          </a:xfrm>
          <a:prstGeom prst="rect">
            <a:avLst/>
          </a:prstGeom>
        </p:spPr>
        <p:txBody>
          <a:bodyPr vert="horz" wrap="square" lIns="0" tIns="0" rIns="0" bIns="0" rtlCol="0" anchor="t" anchorCtr="0">
            <a:spAutoFit/>
          </a:bodyPr>
          <a:lstStyle>
            <a:lvl1pPr marL="231775" marR="0" indent="-231775" algn="l" defTabSz="932742" rtl="0" eaLnBrk="1" fontAlgn="auto" latinLnBrk="0" hangingPunct="1">
              <a:lnSpc>
                <a:spcPct val="100000"/>
              </a:lnSpc>
              <a:spcBef>
                <a:spcPct val="20000"/>
              </a:spcBef>
              <a:spcAft>
                <a:spcPts val="60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spcBef>
                <a:spcPts val="0"/>
              </a:spcBef>
              <a:spcAft>
                <a:spcPts val="0"/>
              </a:spcAft>
              <a:buNone/>
              <a:defRPr/>
            </a:pPr>
            <a:r>
              <a:rPr lang="en-US" sz="1600" b="1">
                <a:solidFill>
                  <a:srgbClr val="000000"/>
                </a:solidFill>
                <a:latin typeface="Segoe Sans Display Semibold"/>
                <a:cs typeface="Segoe Sans Text"/>
              </a:rPr>
              <a:t>As a</a:t>
            </a:r>
            <a:endParaRPr kumimoji="0" lang="en-US" sz="1600" b="1" u="none" strike="noStrike" kern="1200" cap="none" spc="0" normalizeH="0" baseline="0" noProof="0">
              <a:ln>
                <a:noFill/>
              </a:ln>
              <a:solidFill>
                <a:srgbClr val="000000"/>
              </a:solidFill>
              <a:effectLst/>
              <a:uLnTx/>
              <a:uFillTx/>
              <a:latin typeface="Segoe Sans Display Semibold" pitchFamily="2" charset="0"/>
              <a:ea typeface="+mn-ea"/>
              <a:cs typeface="Segoe Sans Text" pitchFamily="2" charset="0"/>
            </a:endParaRPr>
          </a:p>
        </p:txBody>
      </p:sp>
      <p:sp>
        <p:nvSpPr>
          <p:cNvPr id="26" name="Text Placeholder 18">
            <a:extLst>
              <a:ext uri="{FF2B5EF4-FFF2-40B4-BE49-F238E27FC236}">
                <a16:creationId xmlns:a16="http://schemas.microsoft.com/office/drawing/2014/main" id="{D5E0813E-3C86-6E82-CC9D-CE54E76573AD}"/>
              </a:ext>
            </a:extLst>
          </p:cNvPr>
          <p:cNvSpPr txBox="1">
            <a:spLocks/>
          </p:cNvSpPr>
          <p:nvPr/>
        </p:nvSpPr>
        <p:spPr>
          <a:xfrm>
            <a:off x="4245056" y="2482735"/>
            <a:ext cx="3587045" cy="736044"/>
          </a:xfrm>
          <a:prstGeom prst="rect">
            <a:avLst/>
          </a:prstGeom>
          <a:solidFill>
            <a:schemeClr val="bg1"/>
          </a:solidFill>
          <a:effectLst>
            <a:outerShdw blurRad="190500" dist="38100" dir="2700000" algn="tl" rotWithShape="0">
              <a:prstClr val="black">
                <a:alpha val="20000"/>
              </a:prstClr>
            </a:outerShdw>
          </a:effectLst>
        </p:spPr>
        <p:txBody>
          <a:bodyPr lIns="137160" tIns="137160" rIns="137160" bIns="137160" anchor="t">
            <a:no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defRPr/>
            </a:pPr>
            <a:r>
              <a:rPr kumimoji="0" lang="en-US" sz="1200" u="none" strike="noStrike" kern="1200" cap="none" spc="0" normalizeH="0" baseline="0" noProof="0">
                <a:ln>
                  <a:noFill/>
                </a:ln>
                <a:solidFill>
                  <a:srgbClr val="000000"/>
                </a:solidFill>
                <a:effectLst/>
                <a:uLnTx/>
                <a:uFillTx/>
                <a:latin typeface="Segoe Sans Text"/>
                <a:cs typeface="Segoe Sans Text"/>
              </a:rPr>
              <a:t>[</a:t>
            </a:r>
            <a:r>
              <a:rPr lang="en-US" sz="1200">
                <a:solidFill>
                  <a:srgbClr val="000000"/>
                </a:solidFill>
                <a:latin typeface="Segoe Sans Text"/>
                <a:cs typeface="Segoe Sans Text"/>
              </a:rPr>
              <a:t>Persona </a:t>
            </a:r>
            <a:r>
              <a:rPr kumimoji="0" lang="en-US" sz="1200" u="none" strike="noStrike" kern="1200" cap="none" spc="0" normalizeH="0" baseline="0" noProof="0">
                <a:ln>
                  <a:noFill/>
                </a:ln>
                <a:solidFill>
                  <a:srgbClr val="000000"/>
                </a:solidFill>
                <a:effectLst/>
                <a:uLnTx/>
                <a:uFillTx/>
                <a:latin typeface="Segoe Sans Text"/>
                <a:cs typeface="Segoe Sans Text"/>
              </a:rPr>
              <a:t>]</a:t>
            </a:r>
          </a:p>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endParaRPr kumimoji="0" lang="en-US" sz="1200" u="none" strike="noStrike" kern="1200" cap="none" spc="0" normalizeH="0" baseline="0" noProof="0">
              <a:ln>
                <a:noFill/>
              </a:ln>
              <a:solidFill>
                <a:srgbClr val="000000"/>
              </a:solidFill>
              <a:effectLst/>
              <a:uLnTx/>
              <a:uFillTx/>
              <a:latin typeface="Segoe Sans Text" pitchFamily="2" charset="0"/>
              <a:ea typeface="+mn-ea"/>
              <a:cs typeface="Segoe Sans Text" pitchFamily="2" charset="0"/>
            </a:endParaRPr>
          </a:p>
        </p:txBody>
      </p:sp>
      <p:sp>
        <p:nvSpPr>
          <p:cNvPr id="56" name="Text Placeholder 3">
            <a:extLst>
              <a:ext uri="{FF2B5EF4-FFF2-40B4-BE49-F238E27FC236}">
                <a16:creationId xmlns:a16="http://schemas.microsoft.com/office/drawing/2014/main" id="{F8D99D02-0699-4454-044A-5FD4A4AE1160}"/>
              </a:ext>
            </a:extLst>
          </p:cNvPr>
          <p:cNvSpPr txBox="1">
            <a:spLocks/>
          </p:cNvSpPr>
          <p:nvPr/>
        </p:nvSpPr>
        <p:spPr>
          <a:xfrm>
            <a:off x="4245056" y="3614642"/>
            <a:ext cx="1514932" cy="246221"/>
          </a:xfrm>
          <a:prstGeom prst="rect">
            <a:avLst/>
          </a:prstGeom>
        </p:spPr>
        <p:txBody>
          <a:bodyPr vert="horz" wrap="square" lIns="0" tIns="0" rIns="0" bIns="0" rtlCol="0" anchor="t" anchorCtr="0">
            <a:spAutoFit/>
          </a:bodyPr>
          <a:lstStyle>
            <a:lvl1pPr marL="231775" marR="0" indent="-231775" algn="l" defTabSz="932742" rtl="0" eaLnBrk="1" fontAlgn="auto" latinLnBrk="0" hangingPunct="1">
              <a:lnSpc>
                <a:spcPct val="100000"/>
              </a:lnSpc>
              <a:spcBef>
                <a:spcPct val="20000"/>
              </a:spcBef>
              <a:spcAft>
                <a:spcPts val="60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spcBef>
                <a:spcPts val="0"/>
              </a:spcBef>
              <a:spcAft>
                <a:spcPts val="0"/>
              </a:spcAft>
              <a:buNone/>
              <a:defRPr/>
            </a:pPr>
            <a:r>
              <a:rPr lang="en-US" sz="1600" b="1">
                <a:solidFill>
                  <a:srgbClr val="000000"/>
                </a:solidFill>
                <a:latin typeface="Segoe Sans Display Semibold"/>
                <a:cs typeface="Segoe Sans Text"/>
              </a:rPr>
              <a:t>I want to</a:t>
            </a:r>
            <a:endParaRPr lang="en-US" sz="1600" b="1" u="none" strike="noStrike" kern="1200" cap="none" spc="0" normalizeH="0" baseline="0" noProof="0">
              <a:ln>
                <a:noFill/>
              </a:ln>
              <a:solidFill>
                <a:srgbClr val="000000"/>
              </a:solidFill>
              <a:effectLst/>
              <a:uLnTx/>
              <a:uFillTx/>
              <a:latin typeface="Segoe Sans Display Semibold"/>
              <a:cs typeface="Segoe Sans Text"/>
            </a:endParaRPr>
          </a:p>
        </p:txBody>
      </p:sp>
      <p:sp>
        <p:nvSpPr>
          <p:cNvPr id="25" name="Text Placeholder 7">
            <a:extLst>
              <a:ext uri="{FF2B5EF4-FFF2-40B4-BE49-F238E27FC236}">
                <a16:creationId xmlns:a16="http://schemas.microsoft.com/office/drawing/2014/main" id="{740BD2C9-1850-E7C7-7961-C9E15D4B9023}"/>
              </a:ext>
            </a:extLst>
          </p:cNvPr>
          <p:cNvSpPr txBox="1">
            <a:spLocks/>
          </p:cNvSpPr>
          <p:nvPr/>
        </p:nvSpPr>
        <p:spPr>
          <a:xfrm>
            <a:off x="4245056" y="3999011"/>
            <a:ext cx="3587045" cy="736044"/>
          </a:xfrm>
          <a:prstGeom prst="rect">
            <a:avLst/>
          </a:prstGeom>
          <a:solidFill>
            <a:schemeClr val="bg1"/>
          </a:solidFill>
          <a:effectLst>
            <a:outerShdw blurRad="190500" dist="38100" dir="2700000" algn="tl" rotWithShape="0">
              <a:prstClr val="black">
                <a:alpha val="20000"/>
              </a:prstClr>
            </a:outerShdw>
          </a:effectLst>
        </p:spPr>
        <p:txBody>
          <a:bodyPr lIns="137160" tIns="137160" rIns="137160" bIns="137160" anchor="t">
            <a:no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defRPr/>
            </a:pPr>
            <a:r>
              <a:rPr lang="en-US" sz="1200">
                <a:solidFill>
                  <a:srgbClr val="000000"/>
                </a:solidFill>
                <a:latin typeface="Segoe Sans Text"/>
                <a:cs typeface="Segoe Sans Text"/>
              </a:rPr>
              <a:t>[</a:t>
            </a:r>
            <a:r>
              <a:rPr lang="en-US" sz="1200">
                <a:solidFill>
                  <a:srgbClr val="000000"/>
                </a:solidFill>
                <a:ea typeface="+mn-lt"/>
                <a:cs typeface="+mn-lt"/>
              </a:rPr>
              <a:t>Description of what I want </a:t>
            </a:r>
            <a:br>
              <a:rPr lang="en-US" sz="1200">
                <a:solidFill>
                  <a:srgbClr val="000000"/>
                </a:solidFill>
                <a:ea typeface="+mn-lt"/>
                <a:cs typeface="+mn-lt"/>
              </a:rPr>
            </a:br>
            <a:r>
              <a:rPr lang="en-US" sz="1200">
                <a:solidFill>
                  <a:srgbClr val="000000"/>
                </a:solidFill>
                <a:ea typeface="+mn-lt"/>
                <a:cs typeface="+mn-lt"/>
              </a:rPr>
              <a:t>to do</a:t>
            </a:r>
            <a:r>
              <a:rPr lang="en-US" sz="1200">
                <a:solidFill>
                  <a:srgbClr val="000000"/>
                </a:solidFill>
                <a:latin typeface="Segoe Sans Text"/>
                <a:cs typeface="Segoe Sans Text"/>
              </a:rPr>
              <a:t>]</a:t>
            </a:r>
            <a:endParaRPr kumimoji="0" lang="en-US" sz="1200" u="none" strike="noStrike" kern="1200" cap="none" spc="0" normalizeH="0" baseline="0" noProof="0">
              <a:ln>
                <a:noFill/>
              </a:ln>
              <a:solidFill>
                <a:srgbClr val="000000"/>
              </a:solidFill>
              <a:effectLst/>
              <a:uLnTx/>
              <a:uFillTx/>
              <a:latin typeface="Segoe Sans Text"/>
              <a:cs typeface="Segoe Sans Text"/>
            </a:endParaRPr>
          </a:p>
        </p:txBody>
      </p:sp>
      <p:sp>
        <p:nvSpPr>
          <p:cNvPr id="54" name="Text Placeholder 3">
            <a:extLst>
              <a:ext uri="{FF2B5EF4-FFF2-40B4-BE49-F238E27FC236}">
                <a16:creationId xmlns:a16="http://schemas.microsoft.com/office/drawing/2014/main" id="{60209C9D-4F9F-ED48-479A-B6DF47D62B9C}"/>
              </a:ext>
            </a:extLst>
          </p:cNvPr>
          <p:cNvSpPr txBox="1">
            <a:spLocks/>
          </p:cNvSpPr>
          <p:nvPr/>
        </p:nvSpPr>
        <p:spPr>
          <a:xfrm>
            <a:off x="4281291" y="5100696"/>
            <a:ext cx="1842804" cy="246221"/>
          </a:xfrm>
          <a:prstGeom prst="rect">
            <a:avLst/>
          </a:prstGeom>
        </p:spPr>
        <p:txBody>
          <a:bodyPr vert="horz" wrap="square" lIns="0" tIns="0" rIns="0" bIns="0" rtlCol="0" anchor="t" anchorCtr="0">
            <a:spAutoFit/>
          </a:bodyPr>
          <a:lstStyle>
            <a:lvl1pPr marL="231775" marR="0" indent="-231775" algn="l" defTabSz="932742" rtl="0" eaLnBrk="1" fontAlgn="auto" latinLnBrk="0" hangingPunct="1">
              <a:lnSpc>
                <a:spcPct val="100000"/>
              </a:lnSpc>
              <a:spcBef>
                <a:spcPct val="20000"/>
              </a:spcBef>
              <a:spcAft>
                <a:spcPts val="60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a:pPr>
            <a:r>
              <a:rPr kumimoji="0" lang="en-US" sz="1600" b="1" u="none" strike="noStrike" kern="1200" cap="none" spc="0" normalizeH="0" baseline="0" noProof="0">
                <a:ln>
                  <a:noFill/>
                </a:ln>
                <a:solidFill>
                  <a:srgbClr val="000000"/>
                </a:solidFill>
                <a:effectLst/>
                <a:uLnTx/>
                <a:uFillTx/>
                <a:latin typeface="Segoe Sans Display Semibold" pitchFamily="2" charset="0"/>
                <a:ea typeface="+mn-ea"/>
                <a:cs typeface="Segoe Sans Text" pitchFamily="2" charset="0"/>
              </a:rPr>
              <a:t>So that</a:t>
            </a:r>
          </a:p>
        </p:txBody>
      </p:sp>
      <p:sp>
        <p:nvSpPr>
          <p:cNvPr id="27" name="Text Placeholder 21">
            <a:extLst>
              <a:ext uri="{FF2B5EF4-FFF2-40B4-BE49-F238E27FC236}">
                <a16:creationId xmlns:a16="http://schemas.microsoft.com/office/drawing/2014/main" id="{501C9DAF-F894-AE21-5B8D-7F8722765189}"/>
              </a:ext>
            </a:extLst>
          </p:cNvPr>
          <p:cNvSpPr txBox="1">
            <a:spLocks/>
          </p:cNvSpPr>
          <p:nvPr/>
        </p:nvSpPr>
        <p:spPr>
          <a:xfrm>
            <a:off x="4281291" y="5445236"/>
            <a:ext cx="3587045" cy="736044"/>
          </a:xfrm>
          <a:prstGeom prst="rect">
            <a:avLst/>
          </a:prstGeom>
          <a:solidFill>
            <a:schemeClr val="bg1"/>
          </a:solidFill>
          <a:effectLst>
            <a:outerShdw blurRad="190500" dist="38100" dir="2700000" algn="tl" rotWithShape="0">
              <a:prstClr val="black">
                <a:alpha val="20000"/>
              </a:prstClr>
            </a:outerShdw>
          </a:effectLst>
        </p:spPr>
        <p:txBody>
          <a:bodyPr lIns="137160" tIns="137160" rIns="137160" bIns="137160">
            <a:no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kumimoji="0" lang="en-US" sz="1200" u="none" strike="noStrike" kern="1200" cap="none" spc="0" normalizeH="0" baseline="0" noProof="0">
                <a:ln>
                  <a:noFill/>
                </a:ln>
                <a:solidFill>
                  <a:srgbClr val="000000"/>
                </a:solidFill>
                <a:effectLst/>
                <a:uLnTx/>
                <a:uFillTx/>
                <a:latin typeface="Segoe Sans Text" pitchFamily="2" charset="0"/>
                <a:ea typeface="+mn-ea"/>
                <a:cs typeface="Segoe Sans Text" pitchFamily="2" charset="0"/>
              </a:rPr>
              <a:t>[Specific application of </a:t>
            </a:r>
            <a:br>
              <a:rPr kumimoji="0" lang="en-US" sz="1200" u="none" strike="noStrike" kern="1200" cap="none" spc="0" normalizeH="0" baseline="0" noProof="0">
                <a:ln>
                  <a:noFill/>
                </a:ln>
                <a:solidFill>
                  <a:srgbClr val="000000"/>
                </a:solidFill>
                <a:effectLst/>
                <a:uLnTx/>
                <a:uFillTx/>
                <a:latin typeface="Segoe Sans Text" pitchFamily="2" charset="0"/>
                <a:ea typeface="+mn-ea"/>
                <a:cs typeface="Segoe Sans Text" pitchFamily="2" charset="0"/>
              </a:rPr>
            </a:br>
            <a:r>
              <a:rPr kumimoji="0" lang="en-US" sz="1200" u="none" strike="noStrike" kern="1200" cap="none" spc="0" normalizeH="0" baseline="0" noProof="0">
                <a:ln>
                  <a:noFill/>
                </a:ln>
                <a:solidFill>
                  <a:srgbClr val="000000"/>
                </a:solidFill>
                <a:effectLst/>
                <a:uLnTx/>
                <a:uFillTx/>
                <a:latin typeface="Segoe Sans Text" pitchFamily="2" charset="0"/>
                <a:ea typeface="+mn-ea"/>
                <a:cs typeface="Segoe Sans Text" pitchFamily="2" charset="0"/>
              </a:rPr>
              <a:t>the technology]</a:t>
            </a:r>
          </a:p>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endParaRPr kumimoji="0" lang="en-US" sz="1200" u="none" strike="noStrike" kern="1200" cap="none" spc="0" normalizeH="0" baseline="0" noProof="0">
              <a:ln>
                <a:noFill/>
              </a:ln>
              <a:solidFill>
                <a:srgbClr val="000000"/>
              </a:solidFill>
              <a:effectLst/>
              <a:uLnTx/>
              <a:uFillTx/>
              <a:latin typeface="Segoe Sans Text" pitchFamily="2" charset="0"/>
              <a:ea typeface="+mn-ea"/>
              <a:cs typeface="Segoe Sans Text" pitchFamily="2" charset="0"/>
            </a:endParaRPr>
          </a:p>
        </p:txBody>
      </p:sp>
      <p:sp>
        <p:nvSpPr>
          <p:cNvPr id="57" name="TextBox 56">
            <a:extLst>
              <a:ext uri="{FF2B5EF4-FFF2-40B4-BE49-F238E27FC236}">
                <a16:creationId xmlns:a16="http://schemas.microsoft.com/office/drawing/2014/main" id="{5CF92AFF-6F46-3AF7-0A37-D0AA6C8BFACD}"/>
              </a:ext>
            </a:extLst>
          </p:cNvPr>
          <p:cNvSpPr txBox="1"/>
          <p:nvPr/>
        </p:nvSpPr>
        <p:spPr>
          <a:xfrm>
            <a:off x="8604151" y="1772965"/>
            <a:ext cx="1654261" cy="338554"/>
          </a:xfrm>
          <a:prstGeom prst="rect">
            <a:avLst/>
          </a:prstGeom>
          <a:noFill/>
        </p:spPr>
        <p:txBody>
          <a:bodyPr wrap="square">
            <a:spAutoFit/>
          </a:bodyPr>
          <a:lstStyle/>
          <a:p>
            <a:r>
              <a:rPr lang="en-GB" sz="1600" b="1">
                <a:solidFill>
                  <a:schemeClr val="tx2"/>
                </a:solidFill>
                <a:latin typeface="Segoe Sans Text Semibold" pitchFamily="2" charset="0"/>
                <a:cs typeface="Segoe Sans Text Semibold" pitchFamily="2" charset="0"/>
              </a:rPr>
              <a:t>User stories</a:t>
            </a:r>
          </a:p>
        </p:txBody>
      </p:sp>
      <p:sp>
        <p:nvSpPr>
          <p:cNvPr id="4" name="TextBox 3">
            <a:extLst>
              <a:ext uri="{FF2B5EF4-FFF2-40B4-BE49-F238E27FC236}">
                <a16:creationId xmlns:a16="http://schemas.microsoft.com/office/drawing/2014/main" id="{89372A5B-188B-7BF3-CCC6-3D2FE621E4F6}"/>
              </a:ext>
            </a:extLst>
          </p:cNvPr>
          <p:cNvSpPr txBox="1"/>
          <p:nvPr/>
        </p:nvSpPr>
        <p:spPr>
          <a:xfrm>
            <a:off x="8602610" y="2309710"/>
            <a:ext cx="3142674" cy="1015663"/>
          </a:xfrm>
          <a:prstGeom prst="rect">
            <a:avLst/>
          </a:prstGeom>
          <a:noFill/>
        </p:spPr>
        <p:txBody>
          <a:bodyPr wrap="square">
            <a:spAutoFit/>
          </a:bodyPr>
          <a:lstStyle/>
          <a:p>
            <a:r>
              <a:rPr lang="en-GB" sz="1200" dirty="0">
                <a:latin typeface="Segoe Sans Text" pitchFamily="2" charset="0"/>
              </a:rPr>
              <a:t>One approach to define scenarios is to write user stories that describe in common language what a particular users should be able to do and why. Use the template format for creating scenarios. </a:t>
            </a:r>
          </a:p>
        </p:txBody>
      </p:sp>
      <p:sp>
        <p:nvSpPr>
          <p:cNvPr id="32" name="TextBox 31">
            <a:extLst>
              <a:ext uri="{FF2B5EF4-FFF2-40B4-BE49-F238E27FC236}">
                <a16:creationId xmlns:a16="http://schemas.microsoft.com/office/drawing/2014/main" id="{D57E56E0-DD27-9A0C-6172-FE17B1A54222}"/>
              </a:ext>
            </a:extLst>
          </p:cNvPr>
          <p:cNvSpPr txBox="1"/>
          <p:nvPr/>
        </p:nvSpPr>
        <p:spPr>
          <a:xfrm>
            <a:off x="9541426" y="4068768"/>
            <a:ext cx="1948206" cy="738664"/>
          </a:xfrm>
          <a:prstGeom prst="rect">
            <a:avLst/>
          </a:prstGeom>
          <a:noFill/>
        </p:spPr>
        <p:txBody>
          <a:bodyPr wrap="square">
            <a:spAutoFit/>
          </a:bodyPr>
          <a:lstStyle/>
          <a:p>
            <a:r>
              <a:rPr kumimoji="0" lang="en-US" sz="1400" b="1" u="none" strike="noStrike" kern="1200" cap="none" spc="0" normalizeH="0" baseline="0" noProof="0">
                <a:ln>
                  <a:noFill/>
                </a:ln>
                <a:effectLst/>
                <a:uLnTx/>
                <a:uFillTx/>
                <a:latin typeface="Segoe Sans Display Semibold" pitchFamily="2" charset="0"/>
                <a:ea typeface="+mn-ea"/>
                <a:cs typeface="Segoe Sans Text" pitchFamily="2" charset="0"/>
              </a:rPr>
              <a:t>Tip: </a:t>
            </a:r>
            <a:r>
              <a:rPr lang="en-US" sz="1400">
                <a:latin typeface="Segoe Sans Text" pitchFamily="2" charset="0"/>
                <a:cs typeface="Segoe Sans Text" pitchFamily="2" charset="0"/>
              </a:rPr>
              <a:t>There are multiple approaches to frame scenarios. </a:t>
            </a:r>
            <a:endParaRPr lang="en-US" sz="1400"/>
          </a:p>
        </p:txBody>
      </p:sp>
      <p:sp>
        <p:nvSpPr>
          <p:cNvPr id="24" name="TextBox 23">
            <a:extLst>
              <a:ext uri="{FF2B5EF4-FFF2-40B4-BE49-F238E27FC236}">
                <a16:creationId xmlns:a16="http://schemas.microsoft.com/office/drawing/2014/main" id="{D14697AE-8BC1-5FFD-6FA4-CB93A3B2DA50}"/>
              </a:ext>
            </a:extLst>
          </p:cNvPr>
          <p:cNvSpPr txBox="1"/>
          <p:nvPr/>
        </p:nvSpPr>
        <p:spPr>
          <a:xfrm>
            <a:off x="8782469" y="4933585"/>
            <a:ext cx="2782955" cy="1292662"/>
          </a:xfrm>
          <a:prstGeom prst="rect">
            <a:avLst/>
          </a:prstGeom>
          <a:noFill/>
        </p:spPr>
        <p:txBody>
          <a:bodyPr wrap="square" lIns="0" tIns="0" rIns="0" bIns="0" anchor="ctr">
            <a:spAutoFit/>
          </a:bodyPr>
          <a:lstStyle/>
          <a:p>
            <a:pPr marL="0" marR="0" lvl="0" indent="0" algn="l" defTabSz="896386" rtl="0" eaLnBrk="1" fontAlgn="auto" latinLnBrk="0" hangingPunct="1">
              <a:lnSpc>
                <a:spcPct val="100000"/>
              </a:lnSpc>
              <a:spcBef>
                <a:spcPts val="0"/>
              </a:spcBef>
              <a:spcAft>
                <a:spcPts val="0"/>
              </a:spcAft>
              <a:buClrTx/>
              <a:buSzTx/>
              <a:buFontTx/>
              <a:buNone/>
              <a:tabLst/>
              <a:defRPr/>
            </a:pPr>
            <a:r>
              <a:rPr lang="en-US" sz="1400">
                <a:latin typeface="Segoe Sans Text" pitchFamily="2" charset="0"/>
                <a:cs typeface="Segoe Sans Text" pitchFamily="2" charset="0"/>
              </a:rPr>
              <a:t>You may consider conducting detailed personas analysis to establish shared understanding about a specific role’s needs and challenges or a scenario analysis to improve a particular outcome. </a:t>
            </a:r>
            <a:endParaRPr kumimoji="0" lang="en-US" sz="1400" u="none" strike="noStrike" kern="1200" cap="none" spc="0" normalizeH="0" baseline="0" noProof="0">
              <a:ln>
                <a:noFill/>
              </a:ln>
              <a:effectLst/>
              <a:uLnTx/>
              <a:uFillTx/>
              <a:latin typeface="Segoe Sans Text" pitchFamily="2" charset="0"/>
              <a:ea typeface="+mn-ea"/>
              <a:cs typeface="Segoe Sans Text" pitchFamily="2" charset="0"/>
            </a:endParaRPr>
          </a:p>
        </p:txBody>
      </p:sp>
      <p:cxnSp>
        <p:nvCxnSpPr>
          <p:cNvPr id="13" name="Straight Connector 12">
            <a:extLst>
              <a:ext uri="{FF2B5EF4-FFF2-40B4-BE49-F238E27FC236}">
                <a16:creationId xmlns:a16="http://schemas.microsoft.com/office/drawing/2014/main" id="{6BA5CBF6-00E4-5B6A-F5E7-C0BE67145813}"/>
              </a:ext>
              <a:ext uri="{C183D7F6-B498-43B3-948B-1728B52AA6E4}">
                <adec:decorative xmlns:adec="http://schemas.microsoft.com/office/drawing/2017/decorative" val="1"/>
              </a:ext>
            </a:extLst>
          </p:cNvPr>
          <p:cNvCxnSpPr/>
          <p:nvPr/>
        </p:nvCxnSpPr>
        <p:spPr>
          <a:xfrm>
            <a:off x="588263" y="3486152"/>
            <a:ext cx="7498462" cy="0"/>
          </a:xfrm>
          <a:prstGeom prst="line">
            <a:avLst/>
          </a:prstGeom>
          <a:ln w="12700">
            <a:solidFill>
              <a:schemeClr val="accent3">
                <a:lumMod val="60000"/>
                <a:lumOff val="40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9BC36768-767D-22A4-59A5-04659F4DB8E2}"/>
              </a:ext>
              <a:ext uri="{C183D7F6-B498-43B3-948B-1728B52AA6E4}">
                <adec:decorative xmlns:adec="http://schemas.microsoft.com/office/drawing/2017/decorative" val="1"/>
              </a:ext>
            </a:extLst>
          </p:cNvPr>
          <p:cNvCxnSpPr/>
          <p:nvPr/>
        </p:nvCxnSpPr>
        <p:spPr>
          <a:xfrm>
            <a:off x="588263" y="4914903"/>
            <a:ext cx="7498462" cy="0"/>
          </a:xfrm>
          <a:prstGeom prst="line">
            <a:avLst/>
          </a:prstGeom>
          <a:ln w="12700">
            <a:solidFill>
              <a:schemeClr val="accent3">
                <a:lumMod val="60000"/>
                <a:lumOff val="40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0A9D7893-24B5-3571-817B-68DD61CBBBF1}"/>
              </a:ext>
              <a:ext uri="{C183D7F6-B498-43B3-948B-1728B52AA6E4}">
                <adec:decorative xmlns:adec="http://schemas.microsoft.com/office/drawing/2017/decorative" val="1"/>
              </a:ext>
            </a:extLst>
          </p:cNvPr>
          <p:cNvCxnSpPr>
            <a:cxnSpLocks/>
          </p:cNvCxnSpPr>
          <p:nvPr/>
        </p:nvCxnSpPr>
        <p:spPr>
          <a:xfrm>
            <a:off x="8709459" y="2185359"/>
            <a:ext cx="2897324" cy="0"/>
          </a:xfrm>
          <a:prstGeom prst="line">
            <a:avLst/>
          </a:prstGeom>
          <a:ln w="12700">
            <a:solidFill>
              <a:schemeClr val="accent3">
                <a:lumMod val="60000"/>
                <a:lumOff val="40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12968659"/>
      </p:ext>
    </p:extLst>
  </p:cSld>
  <p:clrMapOvr>
    <a:masterClrMapping/>
  </p:clrMapOvr>
  <p:transition>
    <p:fade/>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DA7F70-95AA-6EE2-F47E-8C8F6CA8B519}"/>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7F15F4EE-A13B-9B03-1D34-FEB78AA8F66A}"/>
              </a:ext>
            </a:extLst>
          </p:cNvPr>
          <p:cNvSpPr>
            <a:spLocks noGrp="1"/>
          </p:cNvSpPr>
          <p:nvPr>
            <p:ph type="title"/>
          </p:nvPr>
        </p:nvSpPr>
        <p:spPr>
          <a:xfrm>
            <a:off x="585217" y="2468963"/>
            <a:ext cx="4306188" cy="2271391"/>
          </a:xfrm>
        </p:spPr>
        <p:txBody>
          <a:bodyPr/>
          <a:lstStyle/>
          <a:p>
            <a:r>
              <a:rPr lang="en-US">
                <a:solidFill>
                  <a:schemeClr val="accent4"/>
                </a:solidFill>
              </a:rPr>
              <a:t>Plan initial solution experience: </a:t>
            </a:r>
            <a:br>
              <a:rPr lang="en-US">
                <a:solidFill>
                  <a:schemeClr val="accent4"/>
                </a:solidFill>
              </a:rPr>
            </a:br>
            <a:br>
              <a:rPr lang="en-US">
                <a:solidFill>
                  <a:schemeClr val="accent4"/>
                </a:solidFill>
              </a:rPr>
            </a:br>
            <a:r>
              <a:rPr lang="en-US" sz="2800" b="0">
                <a:solidFill>
                  <a:schemeClr val="accent4"/>
                </a:solidFill>
                <a:latin typeface="Segoe Sans Display" pitchFamily="2" charset="0"/>
                <a:cs typeface="Segoe Sans Display" pitchFamily="2" charset="0"/>
              </a:rPr>
              <a:t>Teams for communications and collaboration</a:t>
            </a:r>
          </a:p>
        </p:txBody>
      </p:sp>
      <p:pic>
        <p:nvPicPr>
          <p:cNvPr id="5" name="Picture Placeholder 4" descr="A person looking at a tablet and talking with a customer.">
            <a:extLst>
              <a:ext uri="{FF2B5EF4-FFF2-40B4-BE49-F238E27FC236}">
                <a16:creationId xmlns:a16="http://schemas.microsoft.com/office/drawing/2014/main" id="{70E4870F-B4AA-9C63-DE8D-2F2D6BED75B4}"/>
              </a:ext>
            </a:extLst>
          </p:cNvPr>
          <p:cNvPicPr>
            <a:picLocks noGrp="1" noChangeAspect="1"/>
          </p:cNvPicPr>
          <p:nvPr>
            <p:ph type="pic" sz="quarter" idx="12"/>
          </p:nvPr>
        </p:nvPicPr>
        <p:blipFill>
          <a:blip r:embed="rId2">
            <a:extLst>
              <a:ext uri="{28A0092B-C50C-407E-A947-70E740481C1C}">
                <a14:useLocalDpi xmlns:a14="http://schemas.microsoft.com/office/drawing/2010/main" val="0"/>
              </a:ext>
            </a:extLst>
          </a:blip>
          <a:srcRect l="20370" r="20370"/>
          <a:stretch>
            <a:fillRect/>
          </a:stretch>
        </p:blipFill>
        <p:spPr/>
      </p:pic>
    </p:spTree>
    <p:extLst>
      <p:ext uri="{BB962C8B-B14F-4D97-AF65-F5344CB8AC3E}">
        <p14:creationId xmlns:p14="http://schemas.microsoft.com/office/powerpoint/2010/main" val="37883843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E10A34-5E5F-2EA7-D651-1B1FBCD1450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9EEC424-2EDF-C72A-C5E4-DC3A317B4AED}"/>
              </a:ext>
            </a:extLst>
          </p:cNvPr>
          <p:cNvSpPr>
            <a:spLocks noGrp="1"/>
          </p:cNvSpPr>
          <p:nvPr>
            <p:ph type="title"/>
          </p:nvPr>
        </p:nvSpPr>
        <p:spPr>
          <a:xfrm>
            <a:off x="588263" y="457200"/>
            <a:ext cx="11018520" cy="369332"/>
          </a:xfrm>
        </p:spPr>
        <p:txBody>
          <a:bodyPr/>
          <a:lstStyle/>
          <a:p>
            <a:r>
              <a:rPr lang="en-US" sz="2400"/>
              <a:t>Plan for communications and collaboration in Teams: Goals and activities</a:t>
            </a:r>
          </a:p>
        </p:txBody>
      </p:sp>
      <p:sp>
        <p:nvSpPr>
          <p:cNvPr id="39" name="TextBox 38">
            <a:extLst>
              <a:ext uri="{FF2B5EF4-FFF2-40B4-BE49-F238E27FC236}">
                <a16:creationId xmlns:a16="http://schemas.microsoft.com/office/drawing/2014/main" id="{F501A8F5-E74F-2BD2-487C-2DBEF3516975}"/>
              </a:ext>
            </a:extLst>
          </p:cNvPr>
          <p:cNvSpPr txBox="1"/>
          <p:nvPr/>
        </p:nvSpPr>
        <p:spPr>
          <a:xfrm>
            <a:off x="1510748" y="1194981"/>
            <a:ext cx="9713844" cy="430887"/>
          </a:xfrm>
          <a:prstGeom prst="rect">
            <a:avLst/>
          </a:prstGeom>
          <a:noFill/>
        </p:spPr>
        <p:txBody>
          <a:bodyPr wrap="square" lIns="0" tIns="0" rIns="0" bIns="0">
            <a:spAutoFit/>
          </a:bodyPr>
          <a:lstStyle>
            <a:defPPr>
              <a:defRPr lang="en-US"/>
            </a:defPPr>
            <a:lvl1pPr defTabSz="932472" fontAlgn="base">
              <a:spcBef>
                <a:spcPct val="0"/>
              </a:spcBef>
              <a:spcAft>
                <a:spcPct val="0"/>
              </a:spcAft>
              <a:defRPr sz="1400">
                <a:solidFill>
                  <a:schemeClr val="accent1"/>
                </a:solidFill>
                <a:latin typeface="+mj-lt"/>
                <a:ea typeface="Segoe UI" pitchFamily="34" charset="0"/>
                <a:cs typeface="Segoe UI" pitchFamily="34" charset="0"/>
              </a:defRPr>
            </a:lvl1pPr>
          </a:lstStyle>
          <a:p>
            <a:pPr marL="0" marR="0" lvl="0" indent="0" algn="l" defTabSz="932472" rtl="0" eaLnBrk="1" fontAlgn="base" latinLnBrk="0" hangingPunct="1">
              <a:lnSpc>
                <a:spcPct val="100000"/>
              </a:lnSpc>
              <a:spcBef>
                <a:spcPct val="0"/>
              </a:spcBef>
              <a:spcAft>
                <a:spcPct val="0"/>
              </a:spcAft>
              <a:buClrTx/>
              <a:buSzTx/>
              <a:buFontTx/>
              <a:buNone/>
              <a:tabLst/>
              <a:defRPr/>
            </a:pPr>
            <a:r>
              <a:rPr kumimoji="0" lang="en-US" sz="1400" b="1" u="none" strike="noStrike" kern="1200" cap="none" spc="0" normalizeH="0" baseline="0" noProof="0">
                <a:ln>
                  <a:noFill/>
                </a:ln>
                <a:solidFill>
                  <a:schemeClr val="tx1"/>
                </a:solidFill>
                <a:effectLst/>
                <a:uLnTx/>
                <a:uFillTx/>
                <a:latin typeface="Segoe Sans Display Semibold" pitchFamily="2" charset="0"/>
                <a:cs typeface="Segoe Sans Text" pitchFamily="2" charset="0"/>
              </a:rPr>
              <a:t>During the Planning phase, you will confirm product capabilities that will enable your priority scenarios and decisions that will inform how you will </a:t>
            </a:r>
            <a:r>
              <a:rPr lang="en-US" b="1">
                <a:solidFill>
                  <a:schemeClr val="tx1"/>
                </a:solidFill>
                <a:latin typeface="Segoe Sans Display Semibold" pitchFamily="2" charset="0"/>
                <a:cs typeface="Segoe Sans Text" pitchFamily="2" charset="0"/>
              </a:rPr>
              <a:t>configure and roll out your solution in the Implement phase.</a:t>
            </a:r>
            <a:endParaRPr kumimoji="0" lang="en-US" sz="1400" b="1" u="none" strike="noStrike" kern="1200" cap="none" spc="0" normalizeH="0" baseline="0" noProof="0">
              <a:ln>
                <a:noFill/>
              </a:ln>
              <a:solidFill>
                <a:schemeClr val="tx1"/>
              </a:solidFill>
              <a:effectLst/>
              <a:uLnTx/>
              <a:uFillTx/>
              <a:latin typeface="Segoe Sans Display Semibold" pitchFamily="2" charset="0"/>
              <a:cs typeface="Segoe Sans Text" pitchFamily="2" charset="0"/>
            </a:endParaRPr>
          </a:p>
        </p:txBody>
      </p:sp>
      <p:sp>
        <p:nvSpPr>
          <p:cNvPr id="12" name="TextBox 11">
            <a:extLst>
              <a:ext uri="{FF2B5EF4-FFF2-40B4-BE49-F238E27FC236}">
                <a16:creationId xmlns:a16="http://schemas.microsoft.com/office/drawing/2014/main" id="{712E9093-A0EE-2280-DB2F-4EE36F9ADC00}"/>
              </a:ext>
            </a:extLst>
          </p:cNvPr>
          <p:cNvSpPr txBox="1"/>
          <p:nvPr/>
        </p:nvSpPr>
        <p:spPr>
          <a:xfrm>
            <a:off x="584987" y="2238741"/>
            <a:ext cx="4489286" cy="374628"/>
          </a:xfrm>
          <a:prstGeom prst="rect">
            <a:avLst/>
          </a:prstGeom>
          <a:noFill/>
        </p:spPr>
        <p:txBody>
          <a:bodyPr wrap="square" lIns="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b="1" u="none" strike="noStrike" kern="1200" cap="none" spc="0" normalizeH="0" baseline="0" noProof="0">
                <a:ln>
                  <a:noFill/>
                </a:ln>
                <a:solidFill>
                  <a:srgbClr val="000000"/>
                </a:solidFill>
                <a:effectLst/>
                <a:uLnTx/>
                <a:uFillTx/>
                <a:latin typeface="Segoe Sans Display Semibold" pitchFamily="2" charset="0"/>
                <a:ea typeface="+mn-ea"/>
                <a:cs typeface="+mn-cs"/>
              </a:rPr>
              <a:t>Key activities</a:t>
            </a:r>
          </a:p>
        </p:txBody>
      </p:sp>
      <p:sp>
        <p:nvSpPr>
          <p:cNvPr id="36" name="Content Placeholder 2">
            <a:extLst>
              <a:ext uri="{FF2B5EF4-FFF2-40B4-BE49-F238E27FC236}">
                <a16:creationId xmlns:a16="http://schemas.microsoft.com/office/drawing/2014/main" id="{475D9815-C0CA-10B5-7225-AC3FCFFE8E34}"/>
              </a:ext>
            </a:extLst>
          </p:cNvPr>
          <p:cNvSpPr txBox="1">
            <a:spLocks/>
          </p:cNvSpPr>
          <p:nvPr/>
        </p:nvSpPr>
        <p:spPr>
          <a:xfrm>
            <a:off x="2844745" y="2835442"/>
            <a:ext cx="6502507" cy="2614414"/>
          </a:xfrm>
          <a:prstGeom prst="roundRect">
            <a:avLst>
              <a:gd name="adj" fmla="val 4127"/>
            </a:avLst>
          </a:prstGeom>
          <a:solidFill>
            <a:schemeClr val="bg1"/>
          </a:solidFill>
          <a:effectLst>
            <a:outerShdw blurRad="190500" dist="38100" dir="2700000" algn="tl" rotWithShape="0">
              <a:prstClr val="black">
                <a:alpha val="20000"/>
              </a:prstClr>
            </a:outerShdw>
          </a:effectLst>
        </p:spPr>
        <p:txBody>
          <a:bodyPr vert="horz" wrap="square" lIns="182880" tIns="182880" rIns="91440" bIns="182880" rtlCol="0" anchor="ctr">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228600" marR="0" lvl="0" indent="-228600" algn="l" defTabSz="932742" rtl="0" eaLnBrk="1" fontAlgn="auto" latinLnBrk="0" hangingPunct="1">
              <a:lnSpc>
                <a:spcPct val="100000"/>
              </a:lnSpc>
              <a:spcBef>
                <a:spcPts val="400"/>
              </a:spcBef>
              <a:spcAft>
                <a:spcPts val="400"/>
              </a:spcAft>
              <a:buClrTx/>
              <a:buSzPct val="90000"/>
              <a:buFont typeface="+mj-lt"/>
              <a:buAutoNum type="arabicPeriod"/>
              <a:tabLst/>
              <a:defRPr/>
            </a:pPr>
            <a:r>
              <a:rPr lang="en-US" sz="1200" dirty="0">
                <a:latin typeface="Segoe Sans Text" pitchFamily="2" charset="0"/>
                <a:cs typeface="Segoe Sans Text" pitchFamily="2" charset="0"/>
                <a:hlinkClick r:id="rId3" action="ppaction://hlinksldjump"/>
              </a:rPr>
              <a:t>Choose teams and channels structure to light up your solution. </a:t>
            </a:r>
            <a:endParaRPr lang="en-GB" sz="1200" dirty="0">
              <a:latin typeface="Segoe Sans Text" pitchFamily="2" charset="0"/>
              <a:cs typeface="Segoe Sans Text" pitchFamily="2" charset="0"/>
            </a:endParaRPr>
          </a:p>
          <a:p>
            <a:pPr marL="228600" marR="0" lvl="0" indent="-228600" algn="l" defTabSz="932742" rtl="0" eaLnBrk="1" fontAlgn="auto" latinLnBrk="0" hangingPunct="1">
              <a:lnSpc>
                <a:spcPct val="100000"/>
              </a:lnSpc>
              <a:spcBef>
                <a:spcPts val="400"/>
              </a:spcBef>
              <a:spcAft>
                <a:spcPts val="400"/>
              </a:spcAft>
              <a:buClrTx/>
              <a:buSzPct val="90000"/>
              <a:buFont typeface="+mj-lt"/>
              <a:buAutoNum type="arabicPeriod"/>
              <a:tabLst/>
              <a:defRPr/>
            </a:pPr>
            <a:r>
              <a:rPr lang="en-US" sz="1200" dirty="0">
                <a:latin typeface="Segoe Sans Text" pitchFamily="2" charset="0"/>
                <a:cs typeface="Segoe Sans Text" pitchFamily="2" charset="0"/>
                <a:hlinkClick r:id="rId4" action="ppaction://hlinksldjump"/>
              </a:rPr>
              <a:t>Determine teams settings to provide consistent experience for users via templates. </a:t>
            </a:r>
            <a:endParaRPr lang="en-US" sz="1200" dirty="0">
              <a:latin typeface="Segoe Sans Text" pitchFamily="2" charset="0"/>
              <a:cs typeface="Segoe Sans Text" pitchFamily="2" charset="0"/>
            </a:endParaRPr>
          </a:p>
          <a:p>
            <a:pPr marL="228600" marR="0" lvl="0" indent="-228600" algn="l" defTabSz="932742" rtl="0" eaLnBrk="1" fontAlgn="auto" latinLnBrk="0" hangingPunct="1">
              <a:lnSpc>
                <a:spcPct val="100000"/>
              </a:lnSpc>
              <a:spcBef>
                <a:spcPts val="400"/>
              </a:spcBef>
              <a:spcAft>
                <a:spcPts val="400"/>
              </a:spcAft>
              <a:buClrTx/>
              <a:buSzPct val="90000"/>
              <a:buFont typeface="+mj-lt"/>
              <a:buAutoNum type="arabicPeriod"/>
              <a:tabLst/>
              <a:defRPr/>
            </a:pPr>
            <a:r>
              <a:rPr lang="en-US" sz="1200" dirty="0">
                <a:latin typeface="Segoe Sans Text" pitchFamily="2" charset="0"/>
                <a:cs typeface="Segoe Sans Text" pitchFamily="2" charset="0"/>
                <a:hlinkClick r:id="rId5" action="ppaction://hlinksldjump"/>
              </a:rPr>
              <a:t>Determine what roles have permissions for capabilities in teams and channels.</a:t>
            </a:r>
            <a:endParaRPr lang="en-US" sz="1200" dirty="0">
              <a:latin typeface="Segoe Sans Text" pitchFamily="2" charset="0"/>
              <a:cs typeface="Segoe Sans Text" pitchFamily="2" charset="0"/>
            </a:endParaRPr>
          </a:p>
          <a:p>
            <a:pPr marL="228600" marR="0" lvl="0" indent="-228600" algn="l" defTabSz="932742" rtl="0" eaLnBrk="1" fontAlgn="auto" latinLnBrk="0" hangingPunct="1">
              <a:lnSpc>
                <a:spcPct val="100000"/>
              </a:lnSpc>
              <a:spcBef>
                <a:spcPts val="400"/>
              </a:spcBef>
              <a:spcAft>
                <a:spcPts val="400"/>
              </a:spcAft>
              <a:buClrTx/>
              <a:buSzPct val="90000"/>
              <a:buFont typeface="+mj-lt"/>
              <a:buAutoNum type="arabicPeriod"/>
              <a:tabLst/>
              <a:defRPr/>
            </a:pPr>
            <a:r>
              <a:rPr lang="en-US" sz="1200" dirty="0">
                <a:latin typeface="Segoe Sans Text" pitchFamily="2" charset="0"/>
                <a:cs typeface="Segoe Sans Text" pitchFamily="2" charset="0"/>
                <a:hlinkClick r:id="rId6" action="ppaction://hlinksldjump"/>
              </a:rPr>
              <a:t>Choose how to manage team membership.</a:t>
            </a:r>
            <a:endParaRPr lang="en-US" sz="1200" dirty="0">
              <a:latin typeface="Segoe Sans Text" pitchFamily="2" charset="0"/>
              <a:cs typeface="Segoe Sans Text" pitchFamily="2" charset="0"/>
            </a:endParaRPr>
          </a:p>
          <a:p>
            <a:pPr marL="228600" marR="0" lvl="0" indent="-228600" algn="l" defTabSz="932742" rtl="0" eaLnBrk="1" fontAlgn="auto" latinLnBrk="0" hangingPunct="1">
              <a:lnSpc>
                <a:spcPct val="100000"/>
              </a:lnSpc>
              <a:spcBef>
                <a:spcPts val="400"/>
              </a:spcBef>
              <a:spcAft>
                <a:spcPts val="400"/>
              </a:spcAft>
              <a:buClrTx/>
              <a:buSzPct val="90000"/>
              <a:buFont typeface="+mj-lt"/>
              <a:buAutoNum type="arabicPeriod"/>
              <a:tabLst/>
              <a:defRPr/>
            </a:pPr>
            <a:r>
              <a:rPr lang="en-US" sz="1200" dirty="0">
                <a:latin typeface="Segoe Sans Text" pitchFamily="2" charset="0"/>
                <a:cs typeface="Segoe Sans Text" pitchFamily="2" charset="0"/>
                <a:hlinkClick r:id="rId7" action="ppaction://hlinksldjump"/>
              </a:rPr>
              <a:t>Determine appropriate chat and channel messaging policies for your scenarios.</a:t>
            </a:r>
            <a:endParaRPr lang="en-US" sz="1200" dirty="0">
              <a:latin typeface="Segoe Sans Text" pitchFamily="2" charset="0"/>
              <a:cs typeface="Segoe Sans Text" pitchFamily="2" charset="0"/>
            </a:endParaRPr>
          </a:p>
          <a:p>
            <a:pPr marL="228600" marR="0" lvl="0" indent="-228600" algn="l" defTabSz="932742" rtl="0" eaLnBrk="1" fontAlgn="auto" latinLnBrk="0" hangingPunct="1">
              <a:lnSpc>
                <a:spcPct val="100000"/>
              </a:lnSpc>
              <a:spcBef>
                <a:spcPts val="400"/>
              </a:spcBef>
              <a:spcAft>
                <a:spcPts val="400"/>
              </a:spcAft>
              <a:buClrTx/>
              <a:buSzPct val="90000"/>
              <a:buFont typeface="+mj-lt"/>
              <a:buAutoNum type="arabicPeriod"/>
              <a:tabLst/>
              <a:defRPr/>
            </a:pPr>
            <a:r>
              <a:rPr lang="en-US" sz="1200" dirty="0">
                <a:latin typeface="Segoe Sans Text" pitchFamily="2" charset="0"/>
                <a:cs typeface="Segoe Sans Text" pitchFamily="2" charset="0"/>
                <a:hlinkClick r:id="rId8" action="ppaction://hlinksldjump"/>
              </a:rPr>
              <a:t>Determine appropriate app policies for your scenarios.</a:t>
            </a:r>
            <a:endParaRPr lang="en-US" sz="1200" dirty="0">
              <a:latin typeface="Segoe Sans Text" pitchFamily="2" charset="0"/>
              <a:cs typeface="Segoe Sans Text" pitchFamily="2" charset="0"/>
            </a:endParaRPr>
          </a:p>
          <a:p>
            <a:pPr marL="228600" marR="0" lvl="0" indent="-228600" algn="l" defTabSz="932742" rtl="0" eaLnBrk="1" fontAlgn="auto" latinLnBrk="0" hangingPunct="1">
              <a:lnSpc>
                <a:spcPct val="100000"/>
              </a:lnSpc>
              <a:spcBef>
                <a:spcPts val="400"/>
              </a:spcBef>
              <a:spcAft>
                <a:spcPts val="400"/>
              </a:spcAft>
              <a:buClrTx/>
              <a:buSzPct val="90000"/>
              <a:buFont typeface="+mj-lt"/>
              <a:buAutoNum type="arabicPeriod"/>
              <a:tabLst/>
              <a:defRPr/>
            </a:pPr>
            <a:r>
              <a:rPr lang="en-US" sz="1200" dirty="0">
                <a:latin typeface="Segoe Sans Text" pitchFamily="2" charset="0"/>
                <a:cs typeface="Segoe Sans Text" pitchFamily="2" charset="0"/>
                <a:hlinkClick r:id="rId9" action="ppaction://hlinksldjump"/>
              </a:rPr>
              <a:t>Determine appropriate meeting and voice policies for your scenarios.</a:t>
            </a:r>
            <a:endParaRPr lang="en-US" sz="1200" dirty="0">
              <a:latin typeface="Segoe Sans Text" pitchFamily="2" charset="0"/>
              <a:cs typeface="Segoe Sans Text" pitchFamily="2" charset="0"/>
            </a:endParaRPr>
          </a:p>
          <a:p>
            <a:pPr marL="228600" marR="0" lvl="0" indent="-228600" algn="l" defTabSz="932742" rtl="0" eaLnBrk="1" fontAlgn="auto" latinLnBrk="0" hangingPunct="1">
              <a:lnSpc>
                <a:spcPct val="100000"/>
              </a:lnSpc>
              <a:spcBef>
                <a:spcPts val="400"/>
              </a:spcBef>
              <a:spcAft>
                <a:spcPts val="400"/>
              </a:spcAft>
              <a:buClrTx/>
              <a:buSzPct val="90000"/>
              <a:buFont typeface="+mj-lt"/>
              <a:buAutoNum type="arabicPeriod"/>
              <a:tabLst/>
              <a:defRPr/>
            </a:pPr>
            <a:r>
              <a:rPr lang="en-US" sz="1200" dirty="0">
                <a:latin typeface="Segoe Sans Text" pitchFamily="2" charset="0"/>
                <a:cs typeface="Segoe Sans Text" pitchFamily="2" charset="0"/>
                <a:hlinkClick r:id="rId10" action="ppaction://hlinksldjump"/>
              </a:rPr>
              <a:t>Determine approach to configure tags for targeted communications.</a:t>
            </a:r>
            <a:endParaRPr kumimoji="0" lang="en-US" sz="1200" u="none" strike="noStrike" kern="1200" cap="none" spc="0" normalizeH="0" baseline="0" noProof="0" dirty="0">
              <a:ln>
                <a:noFill/>
              </a:ln>
              <a:solidFill>
                <a:srgbClr val="000000"/>
              </a:solidFill>
              <a:effectLst/>
              <a:uLnTx/>
              <a:uFillTx/>
              <a:latin typeface="Segoe Sans Text" pitchFamily="2" charset="0"/>
              <a:ea typeface="+mn-ea"/>
              <a:cs typeface="Segoe Sans Text" pitchFamily="2" charset="0"/>
            </a:endParaRPr>
          </a:p>
        </p:txBody>
      </p:sp>
      <p:grpSp>
        <p:nvGrpSpPr>
          <p:cNvPr id="13" name="Group 12">
            <a:extLst>
              <a:ext uri="{FF2B5EF4-FFF2-40B4-BE49-F238E27FC236}">
                <a16:creationId xmlns:a16="http://schemas.microsoft.com/office/drawing/2014/main" id="{C418854F-27BD-AFB3-F775-5AF6E49956E9}"/>
              </a:ext>
              <a:ext uri="{C183D7F6-B498-43B3-948B-1728B52AA6E4}">
                <adec:decorative xmlns:adec="http://schemas.microsoft.com/office/drawing/2017/decorative" val="1"/>
              </a:ext>
            </a:extLst>
          </p:cNvPr>
          <p:cNvGrpSpPr/>
          <p:nvPr/>
        </p:nvGrpSpPr>
        <p:grpSpPr>
          <a:xfrm>
            <a:off x="588263" y="1107208"/>
            <a:ext cx="723179" cy="669556"/>
            <a:chOff x="11045790" y="307144"/>
            <a:chExt cx="854110" cy="854110"/>
          </a:xfrm>
        </p:grpSpPr>
        <p:grpSp>
          <p:nvGrpSpPr>
            <p:cNvPr id="14" name="Group 13">
              <a:extLst>
                <a:ext uri="{FF2B5EF4-FFF2-40B4-BE49-F238E27FC236}">
                  <a16:creationId xmlns:a16="http://schemas.microsoft.com/office/drawing/2014/main" id="{19F73E49-2FDF-E7D8-C585-5DFE2CE8DA3A}"/>
                </a:ext>
              </a:extLst>
            </p:cNvPr>
            <p:cNvGrpSpPr/>
            <p:nvPr/>
          </p:nvGrpSpPr>
          <p:grpSpPr>
            <a:xfrm>
              <a:off x="11045790" y="307144"/>
              <a:ext cx="854110" cy="854110"/>
              <a:chOff x="4648470" y="2488406"/>
              <a:chExt cx="453450" cy="453450"/>
            </a:xfrm>
          </p:grpSpPr>
          <p:sp>
            <p:nvSpPr>
              <p:cNvPr id="19" name="Rectangle: Rounded Corners 10">
                <a:extLst>
                  <a:ext uri="{FF2B5EF4-FFF2-40B4-BE49-F238E27FC236}">
                    <a16:creationId xmlns:a16="http://schemas.microsoft.com/office/drawing/2014/main" id="{DDC81158-C1DE-9891-700B-4CADA23DD3B8}"/>
                  </a:ext>
                </a:extLst>
              </p:cNvPr>
              <p:cNvSpPr/>
              <p:nvPr/>
            </p:nvSpPr>
            <p:spPr bwMode="auto">
              <a:xfrm rot="10800000" flipV="1">
                <a:off x="4648470" y="2488406"/>
                <a:ext cx="453450" cy="453450"/>
              </a:xfrm>
              <a:prstGeom prst="roundRect">
                <a:avLst/>
              </a:prstGeom>
              <a:solidFill>
                <a:schemeClr val="bg1"/>
              </a:solidFill>
              <a:ln>
                <a:noFill/>
                <a:headEnd type="none" w="med" len="med"/>
                <a:tailEnd type="none" w="med" len="med"/>
              </a:ln>
              <a:effectLst>
                <a:outerShdw blurRad="127000" dist="101600" dir="5400000" sx="85000" sy="85000" algn="t" rotWithShape="0">
                  <a:schemeClr val="accent1">
                    <a:alpha val="3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FFFFFF"/>
                  </a:solidFill>
                  <a:effectLst/>
                  <a:uLnTx/>
                  <a:uFillTx/>
                  <a:latin typeface="Segoe Sans Text" pitchFamily="2" charset="0"/>
                  <a:ea typeface="Segoe UI" pitchFamily="34" charset="0"/>
                  <a:cs typeface="Segoe Sans Text" pitchFamily="2" charset="0"/>
                </a:endParaRPr>
              </a:p>
            </p:txBody>
          </p:sp>
          <p:sp>
            <p:nvSpPr>
              <p:cNvPr id="20" name="Rectangle: Rounded Corners 11">
                <a:extLst>
                  <a:ext uri="{FF2B5EF4-FFF2-40B4-BE49-F238E27FC236}">
                    <a16:creationId xmlns:a16="http://schemas.microsoft.com/office/drawing/2014/main" id="{75F8821F-A257-9674-8457-0D3727D39A88}"/>
                  </a:ext>
                </a:extLst>
              </p:cNvPr>
              <p:cNvSpPr/>
              <p:nvPr/>
            </p:nvSpPr>
            <p:spPr bwMode="auto">
              <a:xfrm rot="10800000" flipV="1">
                <a:off x="4692315" y="2526451"/>
                <a:ext cx="365760" cy="371561"/>
              </a:xfrm>
              <a:prstGeom prst="roundRect">
                <a:avLst/>
              </a:prstGeom>
              <a:gradFill flip="none" rotWithShape="1">
                <a:gsLst>
                  <a:gs pos="33000">
                    <a:schemeClr val="accent1"/>
                  </a:gs>
                  <a:gs pos="100000">
                    <a:schemeClr val="accent3">
                      <a:lumMod val="90000"/>
                    </a:schemeClr>
                  </a:gs>
                </a:gsLst>
                <a:lin ang="17400000" scaled="0"/>
                <a:tileRect/>
              </a:gradFill>
              <a:ln>
                <a:solidFill>
                  <a:schemeClr val="bg1"/>
                </a:solidFill>
                <a:headEnd type="none" w="med" len="med"/>
                <a:tailEnd type="none" w="med" len="med"/>
              </a:ln>
              <a:effectLst>
                <a:outerShdw blurRad="127000" dist="101600" dir="5400000" sx="85000" sy="85000" algn="t" rotWithShape="0">
                  <a:schemeClr val="accent1">
                    <a:alpha val="3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FFFFFF"/>
                  </a:solidFill>
                  <a:effectLst/>
                  <a:uLnTx/>
                  <a:uFillTx/>
                  <a:latin typeface="Segoe Sans Text" pitchFamily="2" charset="0"/>
                  <a:ea typeface="Segoe UI" pitchFamily="34" charset="0"/>
                  <a:cs typeface="Segoe Sans Text" pitchFamily="2" charset="0"/>
                </a:endParaRPr>
              </a:p>
            </p:txBody>
          </p:sp>
        </p:grpSp>
        <p:sp>
          <p:nvSpPr>
            <p:cNvPr id="17" name="target_2" title="Icon of a target with an arrow hitting the bullseye">
              <a:extLst>
                <a:ext uri="{FF2B5EF4-FFF2-40B4-BE49-F238E27FC236}">
                  <a16:creationId xmlns:a16="http://schemas.microsoft.com/office/drawing/2014/main" id="{32C32BC0-DC21-6882-3625-48FFE3F81543}"/>
                </a:ext>
              </a:extLst>
            </p:cNvPr>
            <p:cNvSpPr>
              <a:spLocks noChangeAspect="1" noEditPoints="1"/>
            </p:cNvSpPr>
            <p:nvPr/>
          </p:nvSpPr>
          <p:spPr bwMode="auto">
            <a:xfrm>
              <a:off x="11252117" y="514350"/>
              <a:ext cx="441458" cy="439698"/>
            </a:xfrm>
            <a:custGeom>
              <a:avLst/>
              <a:gdLst>
                <a:gd name="T0" fmla="*/ 314 w 346"/>
                <a:gd name="T1" fmla="*/ 73 h 346"/>
                <a:gd name="T2" fmla="*/ 346 w 346"/>
                <a:gd name="T3" fmla="*/ 173 h 346"/>
                <a:gd name="T4" fmla="*/ 173 w 346"/>
                <a:gd name="T5" fmla="*/ 346 h 346"/>
                <a:gd name="T6" fmla="*/ 0 w 346"/>
                <a:gd name="T7" fmla="*/ 173 h 346"/>
                <a:gd name="T8" fmla="*/ 173 w 346"/>
                <a:gd name="T9" fmla="*/ 0 h 346"/>
                <a:gd name="T10" fmla="*/ 269 w 346"/>
                <a:gd name="T11" fmla="*/ 30 h 346"/>
                <a:gd name="T12" fmla="*/ 173 w 346"/>
                <a:gd name="T13" fmla="*/ 274 h 346"/>
                <a:gd name="T14" fmla="*/ 274 w 346"/>
                <a:gd name="T15" fmla="*/ 173 h 346"/>
                <a:gd name="T16" fmla="*/ 173 w 346"/>
                <a:gd name="T17" fmla="*/ 72 h 346"/>
                <a:gd name="T18" fmla="*/ 72 w 346"/>
                <a:gd name="T19" fmla="*/ 173 h 346"/>
                <a:gd name="T20" fmla="*/ 173 w 346"/>
                <a:gd name="T21" fmla="*/ 274 h 346"/>
                <a:gd name="T22" fmla="*/ 173 w 346"/>
                <a:gd name="T23" fmla="*/ 203 h 346"/>
                <a:gd name="T24" fmla="*/ 203 w 346"/>
                <a:gd name="T25" fmla="*/ 173 h 346"/>
                <a:gd name="T26" fmla="*/ 173 w 346"/>
                <a:gd name="T27" fmla="*/ 143 h 346"/>
                <a:gd name="T28" fmla="*/ 143 w 346"/>
                <a:gd name="T29" fmla="*/ 173 h 346"/>
                <a:gd name="T30" fmla="*/ 173 w 346"/>
                <a:gd name="T31" fmla="*/ 203 h 346"/>
                <a:gd name="T32" fmla="*/ 173 w 346"/>
                <a:gd name="T33" fmla="*/ 173 h 346"/>
                <a:gd name="T34" fmla="*/ 241 w 346"/>
                <a:gd name="T35" fmla="*/ 99 h 346"/>
                <a:gd name="T36" fmla="*/ 334 w 346"/>
                <a:gd name="T37" fmla="*/ 54 h 346"/>
                <a:gd name="T38" fmla="*/ 291 w 346"/>
                <a:gd name="T39" fmla="*/ 54 h 346"/>
                <a:gd name="T40" fmla="*/ 291 w 346"/>
                <a:gd name="T41" fmla="*/ 10 h 346"/>
                <a:gd name="T42" fmla="*/ 241 w 346"/>
                <a:gd name="T43" fmla="*/ 56 h 346"/>
                <a:gd name="T44" fmla="*/ 241 w 346"/>
                <a:gd name="T45" fmla="*/ 99 h 346"/>
                <a:gd name="T46" fmla="*/ 285 w 346"/>
                <a:gd name="T47" fmla="*/ 99 h 346"/>
                <a:gd name="T48" fmla="*/ 334 w 346"/>
                <a:gd name="T49" fmla="*/ 54 h 3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346" h="346">
                  <a:moveTo>
                    <a:pt x="314" y="73"/>
                  </a:moveTo>
                  <a:cubicBezTo>
                    <a:pt x="334" y="101"/>
                    <a:pt x="346" y="136"/>
                    <a:pt x="346" y="173"/>
                  </a:cubicBezTo>
                  <a:cubicBezTo>
                    <a:pt x="346" y="268"/>
                    <a:pt x="268" y="346"/>
                    <a:pt x="173" y="346"/>
                  </a:cubicBezTo>
                  <a:cubicBezTo>
                    <a:pt x="78" y="346"/>
                    <a:pt x="0" y="268"/>
                    <a:pt x="0" y="173"/>
                  </a:cubicBezTo>
                  <a:cubicBezTo>
                    <a:pt x="0" y="78"/>
                    <a:pt x="78" y="0"/>
                    <a:pt x="173" y="0"/>
                  </a:cubicBezTo>
                  <a:cubicBezTo>
                    <a:pt x="209" y="0"/>
                    <a:pt x="242" y="11"/>
                    <a:pt x="269" y="30"/>
                  </a:cubicBezTo>
                  <a:moveTo>
                    <a:pt x="173" y="274"/>
                  </a:moveTo>
                  <a:cubicBezTo>
                    <a:pt x="229" y="274"/>
                    <a:pt x="274" y="229"/>
                    <a:pt x="274" y="173"/>
                  </a:cubicBezTo>
                  <a:cubicBezTo>
                    <a:pt x="274" y="117"/>
                    <a:pt x="229" y="72"/>
                    <a:pt x="173" y="72"/>
                  </a:cubicBezTo>
                  <a:cubicBezTo>
                    <a:pt x="117" y="72"/>
                    <a:pt x="72" y="117"/>
                    <a:pt x="72" y="173"/>
                  </a:cubicBezTo>
                  <a:cubicBezTo>
                    <a:pt x="72" y="229"/>
                    <a:pt x="117" y="274"/>
                    <a:pt x="173" y="274"/>
                  </a:cubicBezTo>
                  <a:close/>
                  <a:moveTo>
                    <a:pt x="173" y="203"/>
                  </a:moveTo>
                  <a:cubicBezTo>
                    <a:pt x="190" y="203"/>
                    <a:pt x="203" y="190"/>
                    <a:pt x="203" y="173"/>
                  </a:cubicBezTo>
                  <a:cubicBezTo>
                    <a:pt x="203" y="156"/>
                    <a:pt x="190" y="143"/>
                    <a:pt x="173" y="143"/>
                  </a:cubicBezTo>
                  <a:cubicBezTo>
                    <a:pt x="156" y="143"/>
                    <a:pt x="143" y="156"/>
                    <a:pt x="143" y="173"/>
                  </a:cubicBezTo>
                  <a:cubicBezTo>
                    <a:pt x="143" y="190"/>
                    <a:pt x="156" y="203"/>
                    <a:pt x="173" y="203"/>
                  </a:cubicBezTo>
                  <a:close/>
                  <a:moveTo>
                    <a:pt x="173" y="173"/>
                  </a:moveTo>
                  <a:cubicBezTo>
                    <a:pt x="241" y="99"/>
                    <a:pt x="241" y="99"/>
                    <a:pt x="241" y="99"/>
                  </a:cubicBezTo>
                  <a:moveTo>
                    <a:pt x="334" y="54"/>
                  </a:moveTo>
                  <a:cubicBezTo>
                    <a:pt x="291" y="54"/>
                    <a:pt x="291" y="54"/>
                    <a:pt x="291" y="54"/>
                  </a:cubicBezTo>
                  <a:cubicBezTo>
                    <a:pt x="291" y="10"/>
                    <a:pt x="291" y="10"/>
                    <a:pt x="291" y="10"/>
                  </a:cubicBezTo>
                  <a:cubicBezTo>
                    <a:pt x="241" y="56"/>
                    <a:pt x="241" y="56"/>
                    <a:pt x="241" y="56"/>
                  </a:cubicBezTo>
                  <a:cubicBezTo>
                    <a:pt x="241" y="99"/>
                    <a:pt x="241" y="99"/>
                    <a:pt x="241" y="99"/>
                  </a:cubicBezTo>
                  <a:cubicBezTo>
                    <a:pt x="285" y="99"/>
                    <a:pt x="285" y="99"/>
                    <a:pt x="285" y="99"/>
                  </a:cubicBezTo>
                  <a:lnTo>
                    <a:pt x="334" y="54"/>
                  </a:lnTo>
                  <a:close/>
                </a:path>
              </a:pathLst>
            </a:custGeom>
            <a:noFill/>
            <a:ln w="12700" cap="sq">
              <a:solidFill>
                <a:schemeClr val="bg1"/>
              </a:solidFill>
              <a:prstDash val="solid"/>
              <a:miter lim="800000"/>
              <a:headEnd/>
              <a:tailEnd/>
            </a:ln>
            <a:effectLst/>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u="none" strike="noStrike" kern="1200" cap="none" spc="0" normalizeH="0" baseline="0" noProof="0">
                <a:ln>
                  <a:noFill/>
                </a:ln>
                <a:solidFill>
                  <a:srgbClr val="FFFFFF"/>
                </a:solidFill>
                <a:effectLst/>
                <a:uLnTx/>
                <a:uFillTx/>
                <a:latin typeface="Segoe Sans Text" pitchFamily="2" charset="0"/>
                <a:ea typeface="+mn-ea"/>
                <a:cs typeface="+mn-cs"/>
              </a:endParaRPr>
            </a:p>
          </p:txBody>
        </p:sp>
      </p:grpSp>
    </p:spTree>
    <p:extLst>
      <p:ext uri="{BB962C8B-B14F-4D97-AF65-F5344CB8AC3E}">
        <p14:creationId xmlns:p14="http://schemas.microsoft.com/office/powerpoint/2010/main" val="98834952"/>
      </p:ext>
    </p:extLst>
  </p:cSld>
  <p:clrMapOvr>
    <a:masterClrMapping/>
  </p:clrMapOvr>
  <p:transition>
    <p:fade/>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4792A4-EF5A-731E-D8F1-5FA957911A5A}"/>
              </a:ext>
            </a:extLst>
          </p:cNvPr>
          <p:cNvSpPr>
            <a:spLocks noGrp="1"/>
          </p:cNvSpPr>
          <p:nvPr>
            <p:ph type="title"/>
          </p:nvPr>
        </p:nvSpPr>
        <p:spPr/>
        <p:txBody>
          <a:bodyPr/>
          <a:lstStyle/>
          <a:p>
            <a:r>
              <a:rPr lang="en-US"/>
              <a:t>Communications and Collaboration scenario samples</a:t>
            </a:r>
          </a:p>
        </p:txBody>
      </p:sp>
      <p:graphicFrame>
        <p:nvGraphicFramePr>
          <p:cNvPr id="3" name="Table 2">
            <a:extLst>
              <a:ext uri="{FF2B5EF4-FFF2-40B4-BE49-F238E27FC236}">
                <a16:creationId xmlns:a16="http://schemas.microsoft.com/office/drawing/2014/main" id="{BF11C713-59F5-C815-2500-0CE86E30CBFB}"/>
              </a:ext>
            </a:extLst>
          </p:cNvPr>
          <p:cNvGraphicFramePr>
            <a:graphicFrameLocks noGrp="1"/>
          </p:cNvGraphicFramePr>
          <p:nvPr>
            <p:extLst>
              <p:ext uri="{D42A27DB-BD31-4B8C-83A1-F6EECF244321}">
                <p14:modId xmlns:p14="http://schemas.microsoft.com/office/powerpoint/2010/main" val="2397128641"/>
              </p:ext>
            </p:extLst>
          </p:nvPr>
        </p:nvGraphicFramePr>
        <p:xfrm>
          <a:off x="584200" y="1440268"/>
          <a:ext cx="11213834" cy="4527339"/>
        </p:xfrm>
        <a:graphic>
          <a:graphicData uri="http://schemas.openxmlformats.org/drawingml/2006/table">
            <a:tbl>
              <a:tblPr firstRow="1" bandRow="1">
                <a:effectLst>
                  <a:outerShdw blurRad="190500" dist="38100" dir="2700000" algn="tl" rotWithShape="0">
                    <a:prstClr val="black">
                      <a:alpha val="20000"/>
                    </a:prstClr>
                  </a:outerShdw>
                </a:effectLst>
                <a:tableStyleId>{5C22544A-7EE6-4342-B048-85BDC9FD1C3A}</a:tableStyleId>
              </a:tblPr>
              <a:tblGrid>
                <a:gridCol w="1762740">
                  <a:extLst>
                    <a:ext uri="{9D8B030D-6E8A-4147-A177-3AD203B41FA5}">
                      <a16:colId xmlns:a16="http://schemas.microsoft.com/office/drawing/2014/main" val="2778718097"/>
                    </a:ext>
                  </a:extLst>
                </a:gridCol>
                <a:gridCol w="9451094">
                  <a:extLst>
                    <a:ext uri="{9D8B030D-6E8A-4147-A177-3AD203B41FA5}">
                      <a16:colId xmlns:a16="http://schemas.microsoft.com/office/drawing/2014/main" val="1853719298"/>
                    </a:ext>
                  </a:extLst>
                </a:gridCol>
              </a:tblGrid>
              <a:tr h="370840">
                <a:tc>
                  <a:txBody>
                    <a:bodyPr/>
                    <a:lstStyle/>
                    <a:p>
                      <a:r>
                        <a:rPr lang="en-US" sz="1400" b="0" i="0">
                          <a:latin typeface="Segoe Sans Text" pitchFamily="2" charset="0"/>
                        </a:rPr>
                        <a:t>As a [persona]</a:t>
                      </a:r>
                    </a:p>
                  </a:txBody>
                  <a:tcPr>
                    <a:lnL w="9525" cap="flat" cmpd="sng" algn="ctr">
                      <a:noFill/>
                      <a:prstDash val="solid"/>
                      <a:round/>
                      <a:headEnd type="none" w="med" len="med"/>
                      <a:tailEnd type="none" w="med" len="med"/>
                    </a:lnL>
                    <a:lnT w="9525" cap="flat" cmpd="sng" algn="ctr">
                      <a:noFill/>
                      <a:prstDash val="solid"/>
                      <a:round/>
                      <a:headEnd type="none" w="med" len="med"/>
                      <a:tailEnd type="none" w="med" len="med"/>
                    </a:lnT>
                  </a:tcPr>
                </a:tc>
                <a:tc>
                  <a:txBody>
                    <a:bodyPr/>
                    <a:lstStyle/>
                    <a:p>
                      <a:r>
                        <a:rPr lang="en-US" sz="1400" b="0" i="0">
                          <a:latin typeface="Segoe Sans Text" pitchFamily="2" charset="0"/>
                        </a:rPr>
                        <a:t>I [want to]</a:t>
                      </a:r>
                    </a:p>
                  </a:txBody>
                  <a:tcPr>
                    <a:lnR w="9525" cap="flat" cmpd="sng" algn="ctr">
                      <a:noFill/>
                      <a:prstDash val="solid"/>
                      <a:round/>
                      <a:headEnd type="none" w="med" len="med"/>
                      <a:tailEnd type="none" w="med" len="med"/>
                    </a:lnR>
                    <a:lnT w="9525" cap="flat" cmpd="sng" algn="ctr">
                      <a:noFill/>
                      <a:prstDash val="solid"/>
                      <a:round/>
                      <a:headEnd type="none" w="med" len="med"/>
                      <a:tailEnd type="none" w="med" len="med"/>
                    </a:lnT>
                  </a:tcPr>
                </a:tc>
                <a:extLst>
                  <a:ext uri="{0D108BD9-81ED-4DB2-BD59-A6C34878D82A}">
                    <a16:rowId xmlns:a16="http://schemas.microsoft.com/office/drawing/2014/main" val="1699221510"/>
                  </a:ext>
                </a:extLst>
              </a:tr>
              <a:tr h="370840">
                <a:tc>
                  <a:txBody>
                    <a:bodyPr/>
                    <a:lstStyle/>
                    <a:p>
                      <a:r>
                        <a:rPr lang="en-US" sz="1100" b="0" i="0">
                          <a:latin typeface="Segoe Sans Text" pitchFamily="2" charset="0"/>
                        </a:rPr>
                        <a:t>Frontline manager</a:t>
                      </a:r>
                    </a:p>
                  </a:txBody>
                  <a:tcPr>
                    <a:lnL w="9525" cap="flat" cmpd="sng" algn="ctr">
                      <a:noFill/>
                      <a:prstDash val="solid"/>
                      <a:round/>
                      <a:headEnd type="none" w="med" len="med"/>
                      <a:tailEnd type="none" w="med" len="med"/>
                    </a:lnL>
                    <a:solidFill>
                      <a:schemeClr val="bg1"/>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en-US" sz="1100" b="0" i="0">
                          <a:latin typeface="Segoe Sans Text" pitchFamily="2" charset="0"/>
                        </a:rPr>
                        <a:t>Have a 1x1 chat with frontline workers</a:t>
                      </a:r>
                    </a:p>
                  </a:txBody>
                  <a:tcPr>
                    <a:lnR w="9525" cap="flat" cmpd="sng" algn="ctr">
                      <a:noFill/>
                      <a:prstDash val="solid"/>
                      <a:round/>
                      <a:headEnd type="none" w="med" len="med"/>
                      <a:tailEnd type="none" w="med" len="med"/>
                    </a:lnR>
                    <a:solidFill>
                      <a:schemeClr val="bg1"/>
                    </a:solidFill>
                  </a:tcPr>
                </a:tc>
                <a:extLst>
                  <a:ext uri="{0D108BD9-81ED-4DB2-BD59-A6C34878D82A}">
                    <a16:rowId xmlns:a16="http://schemas.microsoft.com/office/drawing/2014/main" val="800446251"/>
                  </a:ext>
                </a:extLst>
              </a:tr>
              <a:tr h="370840">
                <a:tc>
                  <a:txBody>
                    <a:bodyPr/>
                    <a:lstStyle/>
                    <a:p>
                      <a:r>
                        <a:rPr lang="en-US" sz="1100" b="0" i="0">
                          <a:latin typeface="Segoe Sans Text" pitchFamily="2" charset="0"/>
                        </a:rPr>
                        <a:t>Frontline manager</a:t>
                      </a:r>
                    </a:p>
                  </a:txBody>
                  <a:tcPr>
                    <a:lnL w="9525" cap="flat" cmpd="sng" algn="ctr">
                      <a:noFill/>
                      <a:prstDash val="solid"/>
                      <a:round/>
                      <a:headEnd type="none" w="med" len="med"/>
                      <a:tailEnd type="none" w="med" len="med"/>
                    </a:lnL>
                  </a:tcPr>
                </a:tc>
                <a:tc>
                  <a:txBody>
                    <a:bodyPr/>
                    <a:lstStyle/>
                    <a:p>
                      <a:r>
                        <a:rPr lang="en-US" sz="1100" b="0" i="0">
                          <a:latin typeface="Segoe Sans Text" pitchFamily="2" charset="0"/>
                        </a:rPr>
                        <a:t>Share internal announcements with frontline workers</a:t>
                      </a:r>
                    </a:p>
                  </a:txBody>
                  <a:tcPr>
                    <a:lnR w="9525" cap="flat" cmpd="sng" algn="ctr">
                      <a:noFill/>
                      <a:prstDash val="solid"/>
                      <a:round/>
                      <a:headEnd type="none" w="med" len="med"/>
                      <a:tailEnd type="none" w="med" len="med"/>
                    </a:lnR>
                  </a:tcPr>
                </a:tc>
                <a:extLst>
                  <a:ext uri="{0D108BD9-81ED-4DB2-BD59-A6C34878D82A}">
                    <a16:rowId xmlns:a16="http://schemas.microsoft.com/office/drawing/2014/main" val="1648531592"/>
                  </a:ext>
                </a:extLst>
              </a:tr>
              <a:tr h="370840">
                <a:tc>
                  <a:txBody>
                    <a:bodyPr/>
                    <a:lstStyle/>
                    <a:p>
                      <a:r>
                        <a:rPr lang="en-US" sz="1100" b="0" i="0">
                          <a:latin typeface="Segoe Sans Text" pitchFamily="2" charset="0"/>
                        </a:rPr>
                        <a:t>Frontline manager</a:t>
                      </a:r>
                    </a:p>
                  </a:txBody>
                  <a:tcPr>
                    <a:lnL w="9525" cap="flat" cmpd="sng" algn="ctr">
                      <a:noFill/>
                      <a:prstDash val="solid"/>
                      <a:round/>
                      <a:headEnd type="none" w="med" len="med"/>
                      <a:tailEnd type="none" w="med" len="med"/>
                    </a:lnL>
                    <a:solidFill>
                      <a:schemeClr val="bg1"/>
                    </a:solidFill>
                  </a:tcPr>
                </a:tc>
                <a:tc>
                  <a:txBody>
                    <a:bodyPr/>
                    <a:lstStyle/>
                    <a:p>
                      <a:r>
                        <a:rPr lang="en-US" sz="1100" b="0" i="0">
                          <a:latin typeface="Segoe Sans Text" pitchFamily="2" charset="0"/>
                        </a:rPr>
                        <a:t>Confirm that FLWs have read message I have sent</a:t>
                      </a:r>
                    </a:p>
                  </a:txBody>
                  <a:tcPr>
                    <a:lnR w="9525" cap="flat" cmpd="sng" algn="ctr">
                      <a:noFill/>
                      <a:prstDash val="solid"/>
                      <a:round/>
                      <a:headEnd type="none" w="med" len="med"/>
                      <a:tailEnd type="none" w="med" len="med"/>
                    </a:lnR>
                    <a:solidFill>
                      <a:schemeClr val="bg1"/>
                    </a:solidFill>
                  </a:tcPr>
                </a:tc>
                <a:extLst>
                  <a:ext uri="{0D108BD9-81ED-4DB2-BD59-A6C34878D82A}">
                    <a16:rowId xmlns:a16="http://schemas.microsoft.com/office/drawing/2014/main" val="1363125470"/>
                  </a:ext>
                </a:extLst>
              </a:tr>
              <a:tr h="370840">
                <a:tc>
                  <a:txBody>
                    <a:bodyPr/>
                    <a:lstStyle/>
                    <a:p>
                      <a:r>
                        <a:rPr lang="en-US" sz="1100" b="0" i="0">
                          <a:latin typeface="Segoe Sans Text" pitchFamily="2" charset="0"/>
                        </a:rPr>
                        <a:t>Frontline manager</a:t>
                      </a:r>
                    </a:p>
                    <a:p>
                      <a:endParaRPr lang="en-US" sz="1100"/>
                    </a:p>
                  </a:txBody>
                  <a:tcPr>
                    <a:lnL w="9525" cap="flat" cmpd="sng" algn="ctr">
                      <a:noFill/>
                      <a:prstDash val="solid"/>
                      <a:round/>
                      <a:headEnd type="none" w="med" len="med"/>
                      <a:tailEnd type="none" w="med" len="med"/>
                    </a:lnL>
                  </a:tcPr>
                </a:tc>
                <a:tc>
                  <a:txBody>
                    <a:bodyPr/>
                    <a:lstStyle/>
                    <a:p>
                      <a:r>
                        <a:rPr lang="en-US" sz="1100" b="0" i="0">
                          <a:latin typeface="Segoe Sans Text" pitchFamily="2" charset="0"/>
                        </a:rPr>
                        <a:t>Share updates, messages, and document resources in a shared, predictable location with all frontline workers in one or more location or one or more departments</a:t>
                      </a:r>
                    </a:p>
                  </a:txBody>
                  <a:tcPr>
                    <a:lnR w="9525" cap="flat" cmpd="sng" algn="ctr">
                      <a:noFill/>
                      <a:prstDash val="solid"/>
                      <a:round/>
                      <a:headEnd type="none" w="med" len="med"/>
                      <a:tailEnd type="none" w="med" len="med"/>
                    </a:lnR>
                  </a:tcPr>
                </a:tc>
                <a:extLst>
                  <a:ext uri="{0D108BD9-81ED-4DB2-BD59-A6C34878D82A}">
                    <a16:rowId xmlns:a16="http://schemas.microsoft.com/office/drawing/2014/main" val="894686603"/>
                  </a:ext>
                </a:extLst>
              </a:tr>
              <a:tr h="370840">
                <a:tc>
                  <a:txBody>
                    <a:bodyPr/>
                    <a:lstStyle/>
                    <a:p>
                      <a:r>
                        <a:rPr lang="en-US" sz="1100" b="0" i="0">
                          <a:latin typeface="Segoe Sans Text" pitchFamily="2" charset="0"/>
                        </a:rPr>
                        <a:t>Frontline manager</a:t>
                      </a:r>
                    </a:p>
                  </a:txBody>
                  <a:tcPr>
                    <a:lnL w="9525" cap="flat" cmpd="sng" algn="ctr">
                      <a:noFill/>
                      <a:prstDash val="solid"/>
                      <a:round/>
                      <a:headEnd type="none" w="med" len="med"/>
                      <a:tailEnd type="none" w="med" len="med"/>
                    </a:lnL>
                    <a:solidFill>
                      <a:schemeClr val="bg1"/>
                    </a:solidFill>
                  </a:tcPr>
                </a:tc>
                <a:tc>
                  <a:txBody>
                    <a:bodyPr/>
                    <a:lstStyle/>
                    <a:p>
                      <a:r>
                        <a:rPr lang="en-US" sz="1100" b="0" i="0">
                          <a:latin typeface="Segoe Sans Text" pitchFamily="2" charset="0"/>
                        </a:rPr>
                        <a:t>Use a private communication location to discuss confidential topics with other managers</a:t>
                      </a:r>
                    </a:p>
                  </a:txBody>
                  <a:tcPr>
                    <a:lnR w="9525" cap="flat" cmpd="sng" algn="ctr">
                      <a:noFill/>
                      <a:prstDash val="solid"/>
                      <a:round/>
                      <a:headEnd type="none" w="med" len="med"/>
                      <a:tailEnd type="none" w="med" len="med"/>
                    </a:lnR>
                    <a:solidFill>
                      <a:schemeClr val="bg1"/>
                    </a:solidFill>
                  </a:tcPr>
                </a:tc>
                <a:extLst>
                  <a:ext uri="{0D108BD9-81ED-4DB2-BD59-A6C34878D82A}">
                    <a16:rowId xmlns:a16="http://schemas.microsoft.com/office/drawing/2014/main" val="1040550749"/>
                  </a:ext>
                </a:extLst>
              </a:tr>
              <a:tr h="370840">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en-US" sz="1100" b="0" i="0">
                          <a:latin typeface="Segoe Sans Text" pitchFamily="2" charset="0"/>
                        </a:rPr>
                        <a:t>Frontline manager</a:t>
                      </a:r>
                    </a:p>
                  </a:txBody>
                  <a:tcPr>
                    <a:lnL w="9525" cap="flat" cmpd="sng" algn="ctr">
                      <a:noFill/>
                      <a:prstDash val="solid"/>
                      <a:round/>
                      <a:headEnd type="none" w="med" len="med"/>
                      <a:tailEnd type="none" w="med" len="med"/>
                    </a:lnL>
                  </a:tcPr>
                </a:tc>
                <a:tc>
                  <a:txBody>
                    <a:bodyPr/>
                    <a:lstStyle/>
                    <a:p>
                      <a:r>
                        <a:rPr lang="en-US" sz="1100" b="0" i="0">
                          <a:latin typeface="Segoe Sans Text" pitchFamily="2" charset="0"/>
                        </a:rPr>
                        <a:t>Alert my team members when a message I sent is high priority</a:t>
                      </a:r>
                    </a:p>
                  </a:txBody>
                  <a:tcPr>
                    <a:lnR w="9525" cap="flat" cmpd="sng" algn="ctr">
                      <a:noFill/>
                      <a:prstDash val="solid"/>
                      <a:round/>
                      <a:headEnd type="none" w="med" len="med"/>
                      <a:tailEnd type="none" w="med" len="med"/>
                    </a:lnR>
                  </a:tcPr>
                </a:tc>
                <a:extLst>
                  <a:ext uri="{0D108BD9-81ED-4DB2-BD59-A6C34878D82A}">
                    <a16:rowId xmlns:a16="http://schemas.microsoft.com/office/drawing/2014/main" val="3770749400"/>
                  </a:ext>
                </a:extLst>
              </a:tr>
              <a:tr h="370840">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en-US" sz="1100" b="0" i="0">
                          <a:latin typeface="Segoe Sans Text" pitchFamily="2" charset="0"/>
                        </a:rPr>
                        <a:t>Frontline manager</a:t>
                      </a:r>
                    </a:p>
                  </a:txBody>
                  <a:tcPr>
                    <a:lnL w="9525" cap="flat" cmpd="sng" algn="ctr">
                      <a:noFill/>
                      <a:prstDash val="solid"/>
                      <a:round/>
                      <a:headEnd type="none" w="med" len="med"/>
                      <a:tailEnd type="none" w="med" len="med"/>
                    </a:lnL>
                    <a:solidFill>
                      <a:schemeClr val="bg1"/>
                    </a:solidFill>
                  </a:tcPr>
                </a:tc>
                <a:tc>
                  <a:txBody>
                    <a:bodyPr/>
                    <a:lstStyle/>
                    <a:p>
                      <a:r>
                        <a:rPr lang="en-US" sz="1100" b="0" i="0">
                          <a:latin typeface="Segoe Sans Text" pitchFamily="2" charset="0"/>
                        </a:rPr>
                        <a:t>Target messages to ensure visibility and response from the right individuals or groups</a:t>
                      </a:r>
                    </a:p>
                  </a:txBody>
                  <a:tcPr>
                    <a:lnR w="9525" cap="flat" cmpd="sng" algn="ctr">
                      <a:noFill/>
                      <a:prstDash val="solid"/>
                      <a:round/>
                      <a:headEnd type="none" w="med" len="med"/>
                      <a:tailEnd type="none" w="med" len="med"/>
                    </a:lnR>
                    <a:solidFill>
                      <a:schemeClr val="bg1"/>
                    </a:solidFill>
                  </a:tcPr>
                </a:tc>
                <a:extLst>
                  <a:ext uri="{0D108BD9-81ED-4DB2-BD59-A6C34878D82A}">
                    <a16:rowId xmlns:a16="http://schemas.microsoft.com/office/drawing/2014/main" val="277800636"/>
                  </a:ext>
                </a:extLst>
              </a:tr>
              <a:tr h="370840">
                <a:tc>
                  <a:txBody>
                    <a:bodyPr/>
                    <a:lstStyle/>
                    <a:p>
                      <a:r>
                        <a:rPr lang="en-US" sz="1100" b="0" i="0">
                          <a:latin typeface="Segoe Sans Text" pitchFamily="2" charset="0"/>
                        </a:rPr>
                        <a:t>Frontline worker</a:t>
                      </a:r>
                    </a:p>
                  </a:txBody>
                  <a:tcPr>
                    <a:lnL w="9525" cap="flat" cmpd="sng" algn="ctr">
                      <a:noFill/>
                      <a:prstDash val="solid"/>
                      <a:round/>
                      <a:headEnd type="none" w="med" len="med"/>
                      <a:tailEnd type="none" w="med" len="med"/>
                    </a:ln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en-US" sz="1100" b="0" i="0">
                          <a:latin typeface="Segoe Sans Text" pitchFamily="2" charset="0"/>
                        </a:rPr>
                        <a:t>Have a 1x1 chat with my manager</a:t>
                      </a:r>
                    </a:p>
                  </a:txBody>
                  <a:tcPr>
                    <a:lnR w="9525" cap="flat" cmpd="sng" algn="ctr">
                      <a:noFill/>
                      <a:prstDash val="solid"/>
                      <a:round/>
                      <a:headEnd type="none" w="med" len="med"/>
                      <a:tailEnd type="none" w="med" len="med"/>
                    </a:lnR>
                  </a:tcPr>
                </a:tc>
                <a:extLst>
                  <a:ext uri="{0D108BD9-81ED-4DB2-BD59-A6C34878D82A}">
                    <a16:rowId xmlns:a16="http://schemas.microsoft.com/office/drawing/2014/main" val="4132628884"/>
                  </a:ext>
                </a:extLst>
              </a:tr>
              <a:tr h="370840">
                <a:tc>
                  <a:txBody>
                    <a:bodyPr/>
                    <a:lstStyle/>
                    <a:p>
                      <a:r>
                        <a:rPr lang="en-US" sz="1100" b="0" i="0">
                          <a:latin typeface="Segoe Sans Text" pitchFamily="2" charset="0"/>
                        </a:rPr>
                        <a:t>Frontline worker</a:t>
                      </a:r>
                    </a:p>
                  </a:txBody>
                  <a:tcPr>
                    <a:lnL w="9525" cap="flat" cmpd="sng" algn="ctr">
                      <a:noFill/>
                      <a:prstDash val="solid"/>
                      <a:round/>
                      <a:headEnd type="none" w="med" len="med"/>
                      <a:tailEnd type="none" w="med" len="med"/>
                    </a:lnL>
                    <a:solidFill>
                      <a:schemeClr val="bg1"/>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en-US" sz="1100" b="0" i="0">
                          <a:latin typeface="Segoe Sans Text" pitchFamily="2" charset="0"/>
                        </a:rPr>
                        <a:t>View and respond to updates, messages, and document resources in a shared, predictable location with all frontline workers in my location or my departments</a:t>
                      </a:r>
                    </a:p>
                  </a:txBody>
                  <a:tcPr>
                    <a:lnR w="9525" cap="flat" cmpd="sng" algn="ctr">
                      <a:noFill/>
                      <a:prstDash val="solid"/>
                      <a:round/>
                      <a:headEnd type="none" w="med" len="med"/>
                      <a:tailEnd type="none" w="med" len="med"/>
                    </a:lnR>
                    <a:solidFill>
                      <a:schemeClr val="bg1"/>
                    </a:solidFill>
                  </a:tcPr>
                </a:tc>
                <a:extLst>
                  <a:ext uri="{0D108BD9-81ED-4DB2-BD59-A6C34878D82A}">
                    <a16:rowId xmlns:a16="http://schemas.microsoft.com/office/drawing/2014/main" val="3678243422"/>
                  </a:ext>
                </a:extLst>
              </a:tr>
              <a:tr h="336339">
                <a:tc>
                  <a:txBody>
                    <a:bodyPr/>
                    <a:lstStyle/>
                    <a:p>
                      <a:r>
                        <a:rPr lang="en-US" sz="1100" b="0" i="0">
                          <a:latin typeface="Segoe Sans Text" pitchFamily="2" charset="0"/>
                        </a:rPr>
                        <a:t>Frontline worker</a:t>
                      </a:r>
                    </a:p>
                  </a:txBody>
                  <a:tcPr>
                    <a:lnL w="9525" cap="flat" cmpd="sng" algn="ctr">
                      <a:noFill/>
                      <a:prstDash val="solid"/>
                      <a:round/>
                      <a:headEnd type="none" w="med" len="med"/>
                      <a:tailEnd type="none" w="med" len="med"/>
                    </a:ln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en-US" sz="1100" b="0" i="0">
                          <a:latin typeface="Segoe Sans Text" pitchFamily="2" charset="0"/>
                        </a:rPr>
                        <a:t>Receive notifications about new or updated relevant content available to me </a:t>
                      </a:r>
                    </a:p>
                  </a:txBody>
                  <a:tcPr>
                    <a:lnR w="9525" cap="flat" cmpd="sng" algn="ctr">
                      <a:noFill/>
                      <a:prstDash val="solid"/>
                      <a:round/>
                      <a:headEnd type="none" w="med" len="med"/>
                      <a:tailEnd type="none" w="med" len="med"/>
                    </a:lnR>
                  </a:tcPr>
                </a:tc>
                <a:extLst>
                  <a:ext uri="{0D108BD9-81ED-4DB2-BD59-A6C34878D82A}">
                    <a16:rowId xmlns:a16="http://schemas.microsoft.com/office/drawing/2014/main" val="1064260180"/>
                  </a:ext>
                </a:extLst>
              </a:tr>
              <a:tr h="370840">
                <a:tc>
                  <a:txBody>
                    <a:bodyPr/>
                    <a:lstStyle/>
                    <a:p>
                      <a:r>
                        <a:rPr lang="en-US" sz="1100" b="0" i="0">
                          <a:latin typeface="Segoe Sans Text" pitchFamily="2" charset="0"/>
                        </a:rPr>
                        <a:t>Frontline worker</a:t>
                      </a:r>
                    </a:p>
                  </a:txBody>
                  <a:tcPr>
                    <a:lnL w="9525" cap="flat" cmpd="sng" algn="ctr">
                      <a:noFill/>
                      <a:prstDash val="solid"/>
                      <a:round/>
                      <a:headEnd type="none" w="med" len="med"/>
                      <a:tailEnd type="none" w="med" len="med"/>
                    </a:lnL>
                    <a:lnB w="9525" cap="flat" cmpd="sng" algn="ctr">
                      <a:noFill/>
                      <a:prstDash val="solid"/>
                      <a:round/>
                      <a:headEnd type="none" w="med" len="med"/>
                      <a:tailEnd type="none" w="med" len="med"/>
                    </a:lnB>
                    <a:solidFill>
                      <a:schemeClr val="bg1"/>
                    </a:solidFill>
                  </a:tcPr>
                </a:tc>
                <a:tc>
                  <a:txBody>
                    <a:bodyPr/>
                    <a:lstStyle/>
                    <a:p>
                      <a:r>
                        <a:rPr lang="en-US" sz="1100" b="0" i="0">
                          <a:latin typeface="Segoe Sans Text" pitchFamily="2" charset="0"/>
                        </a:rPr>
                        <a:t>View and respond to high priority messages sent by my manager</a:t>
                      </a:r>
                    </a:p>
                  </a:txBody>
                  <a:tcPr>
                    <a:lnR w="9525" cap="flat" cmpd="sng" algn="ctr">
                      <a:noFill/>
                      <a:prstDash val="solid"/>
                      <a:round/>
                      <a:headEnd type="none" w="med" len="med"/>
                      <a:tailEnd type="none" w="med" len="med"/>
                    </a:lnR>
                    <a:lnB w="9525" cap="flat" cmpd="sng" algn="ctr">
                      <a:noFill/>
                      <a:prstDash val="solid"/>
                      <a:round/>
                      <a:headEnd type="none" w="med" len="med"/>
                      <a:tailEnd type="none" w="med" len="med"/>
                    </a:lnB>
                    <a:solidFill>
                      <a:schemeClr val="bg1"/>
                    </a:solidFill>
                  </a:tcPr>
                </a:tc>
                <a:extLst>
                  <a:ext uri="{0D108BD9-81ED-4DB2-BD59-A6C34878D82A}">
                    <a16:rowId xmlns:a16="http://schemas.microsoft.com/office/drawing/2014/main" val="2539500257"/>
                  </a:ext>
                </a:extLst>
              </a:tr>
            </a:tbl>
          </a:graphicData>
        </a:graphic>
      </p:graphicFrame>
    </p:spTree>
    <p:extLst>
      <p:ext uri="{BB962C8B-B14F-4D97-AF65-F5344CB8AC3E}">
        <p14:creationId xmlns:p14="http://schemas.microsoft.com/office/powerpoint/2010/main" val="3369347063"/>
      </p:ext>
    </p:extLst>
  </p:cSld>
  <p:clrMapOvr>
    <a:masterClrMapping/>
  </p:clrMapOvr>
  <p:transition>
    <p:fade/>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2F46C76B-AC39-DDFD-7638-9E500C4983BF}"/>
              </a:ext>
              <a:ext uri="{C183D7F6-B498-43B3-948B-1728B52AA6E4}">
                <adec:decorative xmlns:adec="http://schemas.microsoft.com/office/drawing/2017/decorative" val="1"/>
              </a:ext>
            </a:extLst>
          </p:cNvPr>
          <p:cNvSpPr/>
          <p:nvPr/>
        </p:nvSpPr>
        <p:spPr bwMode="auto">
          <a:xfrm>
            <a:off x="595624" y="2038900"/>
            <a:ext cx="7713489" cy="4271503"/>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2" name="Title 1">
            <a:extLst>
              <a:ext uri="{FF2B5EF4-FFF2-40B4-BE49-F238E27FC236}">
                <a16:creationId xmlns:a16="http://schemas.microsoft.com/office/drawing/2014/main" id="{ECF93DF8-2BD7-ECCF-2DA9-33D02C65AB75}"/>
              </a:ext>
            </a:extLst>
          </p:cNvPr>
          <p:cNvSpPr>
            <a:spLocks noGrp="1"/>
          </p:cNvSpPr>
          <p:nvPr>
            <p:ph type="title"/>
          </p:nvPr>
        </p:nvSpPr>
        <p:spPr>
          <a:xfrm>
            <a:off x="588263" y="457200"/>
            <a:ext cx="11018520" cy="369332"/>
          </a:xfrm>
        </p:spPr>
        <p:txBody>
          <a:bodyPr/>
          <a:lstStyle/>
          <a:p>
            <a:r>
              <a:rPr lang="en-GB" sz="2400" dirty="0"/>
              <a:t>1. Choose teams and channels structure to light up your solution</a:t>
            </a:r>
            <a:endParaRPr lang="en-US" sz="2400" dirty="0"/>
          </a:p>
        </p:txBody>
      </p:sp>
      <p:sp>
        <p:nvSpPr>
          <p:cNvPr id="13" name="TextBox 12">
            <a:extLst>
              <a:ext uri="{FF2B5EF4-FFF2-40B4-BE49-F238E27FC236}">
                <a16:creationId xmlns:a16="http://schemas.microsoft.com/office/drawing/2014/main" id="{FB4CD409-B884-1F6C-6F73-AEDA7035BC63}"/>
              </a:ext>
            </a:extLst>
          </p:cNvPr>
          <p:cNvSpPr txBox="1"/>
          <p:nvPr/>
        </p:nvSpPr>
        <p:spPr>
          <a:xfrm>
            <a:off x="1527175" y="1206979"/>
            <a:ext cx="9834929" cy="430887"/>
          </a:xfrm>
          <a:prstGeom prst="rect">
            <a:avLst/>
          </a:prstGeom>
          <a:noFill/>
        </p:spPr>
        <p:txBody>
          <a:bodyPr wrap="square" lIns="0" tIns="0" rIns="0" bIns="0">
            <a:spAutoFit/>
          </a:bodyPr>
          <a:lstStyle>
            <a:defPPr>
              <a:defRPr lang="en-US"/>
            </a:defPPr>
            <a:lvl1pPr defTabSz="932472" fontAlgn="base">
              <a:spcBef>
                <a:spcPct val="0"/>
              </a:spcBef>
              <a:spcAft>
                <a:spcPct val="0"/>
              </a:spcAft>
              <a:defRPr sz="1400">
                <a:solidFill>
                  <a:schemeClr val="accent1"/>
                </a:solidFill>
                <a:latin typeface="+mj-lt"/>
                <a:ea typeface="Segoe UI" pitchFamily="34" charset="0"/>
                <a:cs typeface="Segoe UI" pitchFamily="34" charset="0"/>
              </a:defRPr>
            </a:lvl1pPr>
          </a:lstStyle>
          <a:p>
            <a:pPr marL="0" marR="0" lvl="0" indent="0" algn="l" defTabSz="932472" rtl="0" eaLnBrk="1" fontAlgn="base" latinLnBrk="0" hangingPunct="1">
              <a:lnSpc>
                <a:spcPct val="100000"/>
              </a:lnSpc>
              <a:spcBef>
                <a:spcPct val="0"/>
              </a:spcBef>
              <a:spcAft>
                <a:spcPct val="0"/>
              </a:spcAft>
              <a:buClrTx/>
              <a:buSzTx/>
              <a:buFontTx/>
              <a:buNone/>
              <a:tabLst/>
              <a:defRPr/>
            </a:pPr>
            <a:r>
              <a:rPr lang="en-GB" sz="1400" b="1" dirty="0">
                <a:solidFill>
                  <a:schemeClr val="tx1"/>
                </a:solidFill>
                <a:latin typeface="Segoe Sans Display Semibold" pitchFamily="2" charset="0"/>
                <a:cs typeface="Segoe Sans Text" pitchFamily="2" charset="0"/>
              </a:rPr>
              <a:t>Determine the appropriate, logical structure for your teams and channels so that people who need to communicate and collaborate together are in common groupings. Choosing the right teams and channel structure is pivotal. </a:t>
            </a:r>
            <a:endParaRPr kumimoji="0" lang="en-US" sz="1400" b="1" u="none" strike="noStrike" kern="1200" cap="none" spc="0" normalizeH="0" baseline="0" noProof="0" dirty="0">
              <a:ln>
                <a:noFill/>
              </a:ln>
              <a:solidFill>
                <a:schemeClr val="tx1"/>
              </a:solidFill>
              <a:effectLst/>
              <a:uLnTx/>
              <a:uFillTx/>
              <a:latin typeface="Segoe Sans Display Semibold" pitchFamily="2" charset="0"/>
              <a:cs typeface="Segoe Sans Text" pitchFamily="2" charset="0"/>
            </a:endParaRPr>
          </a:p>
        </p:txBody>
      </p:sp>
      <p:sp>
        <p:nvSpPr>
          <p:cNvPr id="16" name="TextBox 15">
            <a:extLst>
              <a:ext uri="{FF2B5EF4-FFF2-40B4-BE49-F238E27FC236}">
                <a16:creationId xmlns:a16="http://schemas.microsoft.com/office/drawing/2014/main" id="{7C2BCEB6-7D64-6820-E406-A315C1C98A55}"/>
              </a:ext>
            </a:extLst>
          </p:cNvPr>
          <p:cNvSpPr txBox="1"/>
          <p:nvPr/>
        </p:nvSpPr>
        <p:spPr>
          <a:xfrm>
            <a:off x="584200" y="2029386"/>
            <a:ext cx="5442912" cy="261610"/>
          </a:xfrm>
          <a:prstGeom prst="rect">
            <a:avLst/>
          </a:prstGeom>
          <a:noFill/>
        </p:spPr>
        <p:txBody>
          <a:bodyPr wrap="square" lIns="0" tIns="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b="1">
                <a:solidFill>
                  <a:srgbClr val="000000"/>
                </a:solidFill>
                <a:latin typeface="Segoe Sans Display Semibold" pitchFamily="2" charset="0"/>
              </a:rPr>
              <a:t>Considerations</a:t>
            </a:r>
            <a:endParaRPr kumimoji="0" lang="en-US" sz="1400" b="1" u="none" strike="noStrike" kern="1200" cap="none" spc="0" normalizeH="0" baseline="0" noProof="0">
              <a:ln>
                <a:noFill/>
              </a:ln>
              <a:solidFill>
                <a:srgbClr val="000000"/>
              </a:solidFill>
              <a:effectLst/>
              <a:uLnTx/>
              <a:uFillTx/>
              <a:latin typeface="Segoe Sans Display Semibold" pitchFamily="2" charset="0"/>
              <a:ea typeface="+mn-ea"/>
              <a:cs typeface="+mn-cs"/>
            </a:endParaRPr>
          </a:p>
        </p:txBody>
      </p:sp>
      <p:sp>
        <p:nvSpPr>
          <p:cNvPr id="3" name="TextBox 2">
            <a:extLst>
              <a:ext uri="{FF2B5EF4-FFF2-40B4-BE49-F238E27FC236}">
                <a16:creationId xmlns:a16="http://schemas.microsoft.com/office/drawing/2014/main" id="{ABDCE993-3829-7AE4-7572-A7C423E65763}"/>
              </a:ext>
            </a:extLst>
          </p:cNvPr>
          <p:cNvSpPr txBox="1"/>
          <p:nvPr/>
        </p:nvSpPr>
        <p:spPr>
          <a:xfrm>
            <a:off x="595624" y="2434078"/>
            <a:ext cx="7899019" cy="3754874"/>
          </a:xfrm>
          <a:prstGeom prst="rect">
            <a:avLst/>
          </a:prstGeom>
          <a:noFill/>
        </p:spPr>
        <p:txBody>
          <a:bodyPr wrap="square">
            <a:spAutoFit/>
          </a:bodyPr>
          <a:lstStyle/>
          <a:p>
            <a:pPr marL="171450" indent="-171450">
              <a:spcAft>
                <a:spcPts val="1200"/>
              </a:spcAft>
              <a:buFont typeface="+mj-lt"/>
              <a:buAutoNum type="arabicPeriod"/>
            </a:pPr>
            <a:r>
              <a:rPr lang="en-GB" sz="1050" dirty="0">
                <a:latin typeface="Segoe Sans Text" pitchFamily="2" charset="0"/>
              </a:rPr>
              <a:t>Aim for an intuitive structure. For example, teams could reflect digital version of the physical space and processes frontline workers are familiar with. Recommendation: define a team per location and channel structure based on department or workgroup.</a:t>
            </a:r>
          </a:p>
          <a:p>
            <a:pPr marL="171450" lvl="0" indent="-171450">
              <a:spcAft>
                <a:spcPts val="1200"/>
              </a:spcAft>
              <a:buFont typeface="+mj-lt"/>
              <a:buAutoNum type="arabicPeriod"/>
            </a:pPr>
            <a:r>
              <a:rPr lang="en-GB" sz="1050" noProof="0" dirty="0">
                <a:latin typeface="Segoe Sans Text" pitchFamily="2" charset="0"/>
              </a:rPr>
              <a:t>Limit the number of channels you </a:t>
            </a:r>
            <a:r>
              <a:rPr lang="en-GB" sz="1050" dirty="0">
                <a:latin typeface="Segoe Sans Text" pitchFamily="2" charset="0"/>
              </a:rPr>
              <a:t>expect frontline workers to navigate or participate in – recommend no more than 5. This could be 5 channels in a single team or 5 channels across multiple teams.  </a:t>
            </a:r>
          </a:p>
          <a:p>
            <a:pPr marL="171450" lvl="0" indent="-171450">
              <a:spcAft>
                <a:spcPts val="1200"/>
              </a:spcAft>
              <a:buFont typeface="+mj-lt"/>
              <a:buAutoNum type="arabicPeriod"/>
            </a:pPr>
            <a:r>
              <a:rPr lang="en-GB" sz="1050" dirty="0">
                <a:latin typeface="Segoe Sans Text" pitchFamily="2" charset="0"/>
              </a:rPr>
              <a:t>Complement your teams and channels strategy with tags. </a:t>
            </a:r>
          </a:p>
          <a:p>
            <a:pPr marL="171450" lvl="0" indent="-171450">
              <a:spcAft>
                <a:spcPts val="1200"/>
              </a:spcAft>
              <a:buFont typeface="+mj-lt"/>
              <a:buAutoNum type="arabicPeriod"/>
            </a:pPr>
            <a:r>
              <a:rPr lang="en-GB" sz="1050" noProof="0" dirty="0">
                <a:latin typeface="Segoe Sans Text" pitchFamily="2" charset="0"/>
              </a:rPr>
              <a:t>For smaller organizations, an org-wide team can be used to streamline </a:t>
            </a:r>
            <a:r>
              <a:rPr lang="en-GB" sz="1050" dirty="0">
                <a:latin typeface="Segoe Sans Text" pitchFamily="2" charset="0"/>
              </a:rPr>
              <a:t>corporate </a:t>
            </a:r>
            <a:r>
              <a:rPr lang="en-GB" sz="1050" noProof="0" dirty="0">
                <a:latin typeface="Segoe Sans Text" pitchFamily="2" charset="0"/>
              </a:rPr>
              <a:t>communication. </a:t>
            </a:r>
            <a:endParaRPr lang="en-GB" sz="1050" dirty="0">
              <a:latin typeface="Segoe Sans Text" pitchFamily="2" charset="0"/>
            </a:endParaRPr>
          </a:p>
          <a:p>
            <a:pPr marL="171450" lvl="0" indent="-171450">
              <a:spcAft>
                <a:spcPts val="1200"/>
              </a:spcAft>
              <a:buFont typeface="+mj-lt"/>
              <a:buAutoNum type="arabicPeriod"/>
            </a:pPr>
            <a:r>
              <a:rPr lang="en-GB" sz="1050" noProof="0" dirty="0">
                <a:latin typeface="Segoe Sans Text" pitchFamily="2" charset="0"/>
              </a:rPr>
              <a:t>Establish consistent, </a:t>
            </a:r>
            <a:r>
              <a:rPr lang="en-GB" sz="1050" dirty="0">
                <a:latin typeface="Segoe Sans Text" pitchFamily="2" charset="0"/>
              </a:rPr>
              <a:t>intuitive n</a:t>
            </a:r>
            <a:r>
              <a:rPr lang="en-GB" sz="1050" noProof="0" dirty="0" err="1">
                <a:latin typeface="Segoe Sans Text" pitchFamily="2" charset="0"/>
              </a:rPr>
              <a:t>aming</a:t>
            </a:r>
            <a:r>
              <a:rPr lang="en-GB" sz="1050" noProof="0" dirty="0">
                <a:latin typeface="Segoe Sans Text" pitchFamily="2" charset="0"/>
              </a:rPr>
              <a:t> conventions – both for teams and channels. </a:t>
            </a:r>
            <a:endParaRPr lang="en-GB" sz="1050" dirty="0">
              <a:latin typeface="Segoe Sans Text" pitchFamily="2" charset="0"/>
            </a:endParaRPr>
          </a:p>
          <a:p>
            <a:pPr marL="171450" lvl="0" indent="-171450">
              <a:spcAft>
                <a:spcPts val="1200"/>
              </a:spcAft>
              <a:buFont typeface="+mj-lt"/>
              <a:buAutoNum type="arabicPeriod"/>
            </a:pPr>
            <a:r>
              <a:rPr lang="en-GB" sz="1050" dirty="0">
                <a:latin typeface="Segoe Sans Text" pitchFamily="2" charset="0"/>
              </a:rPr>
              <a:t>Some of Microsoft frontline apps rely on teams and channel structure. Ensure your design will enable you include these experiences if/when you are ready. For example: </a:t>
            </a:r>
          </a:p>
          <a:p>
            <a:pPr marL="341313" lvl="1" indent="-109538">
              <a:spcAft>
                <a:spcPts val="600"/>
              </a:spcAft>
              <a:buFont typeface="Arial" panose="020B0604020202020204" pitchFamily="34" charset="0"/>
              <a:buChar char="•"/>
            </a:pPr>
            <a:r>
              <a:rPr lang="en-GB" sz="1050" dirty="0">
                <a:latin typeface="Segoe Sans Text" pitchFamily="2" charset="0"/>
              </a:rPr>
              <a:t>In Shifts, a schedule is set up per team. People who will be assigned shifts in each schedule must be members of that team. </a:t>
            </a:r>
          </a:p>
          <a:p>
            <a:pPr marL="341313" lvl="1" indent="-109538">
              <a:spcAft>
                <a:spcPts val="600"/>
              </a:spcAft>
              <a:buFont typeface="Arial" panose="020B0604020202020204" pitchFamily="34" charset="0"/>
              <a:buChar char="•"/>
            </a:pPr>
            <a:r>
              <a:rPr lang="en-GB" sz="1050" dirty="0">
                <a:latin typeface="Segoe Sans Text" pitchFamily="2" charset="0"/>
              </a:rPr>
              <a:t>Tasks can be created per channel. People who will be assigned tasks need to belong to the team where the tasks list was created. </a:t>
            </a:r>
          </a:p>
          <a:p>
            <a:pPr marL="341313" lvl="1" indent="-109538">
              <a:spcAft>
                <a:spcPts val="600"/>
              </a:spcAft>
              <a:buFont typeface="Arial" panose="020B0604020202020204" pitchFamily="34" charset="0"/>
              <a:buChar char="•"/>
            </a:pPr>
            <a:r>
              <a:rPr lang="en-GB" sz="1050" dirty="0">
                <a:latin typeface="Segoe Sans Text" pitchFamily="2" charset="0"/>
              </a:rPr>
              <a:t>Walkie Talkie app uses channels to enable frontline workers to connect to and talk to each other in real time; this is similar to using the right frequency for radio communications. Consider what channel frontline workers need to use for Walkie Talkie communications and ensure they are all members of that channel. </a:t>
            </a:r>
            <a:endParaRPr lang="en-GB" sz="1050" noProof="0" dirty="0">
              <a:latin typeface="Segoe Sans Text" pitchFamily="2" charset="0"/>
            </a:endParaRPr>
          </a:p>
        </p:txBody>
      </p:sp>
      <p:sp>
        <p:nvSpPr>
          <p:cNvPr id="17" name="TextBox 16">
            <a:extLst>
              <a:ext uri="{FF2B5EF4-FFF2-40B4-BE49-F238E27FC236}">
                <a16:creationId xmlns:a16="http://schemas.microsoft.com/office/drawing/2014/main" id="{80251574-74EA-77A7-F938-6230A8A3D125}"/>
              </a:ext>
            </a:extLst>
          </p:cNvPr>
          <p:cNvSpPr txBox="1"/>
          <p:nvPr/>
        </p:nvSpPr>
        <p:spPr>
          <a:xfrm>
            <a:off x="8792466" y="1969633"/>
            <a:ext cx="2565576" cy="261610"/>
          </a:xfrm>
          <a:prstGeom prst="rect">
            <a:avLst/>
          </a:prstGeom>
          <a:noFill/>
        </p:spPr>
        <p:txBody>
          <a:bodyPr wrap="square" lIns="0" tIns="0" anchor="ctr">
            <a:spAutoFit/>
          </a:bodyPr>
          <a:lstStyle/>
          <a:p>
            <a:pPr marL="0" marR="0" lvl="0" indent="0" algn="l" defTabSz="914400" rtl="0" eaLnBrk="1" fontAlgn="auto" latinLnBrk="0" hangingPunct="1">
              <a:lnSpc>
                <a:spcPct val="100000"/>
              </a:lnSpc>
              <a:spcBef>
                <a:spcPts val="0"/>
              </a:spcBef>
              <a:spcAft>
                <a:spcPts val="0"/>
              </a:spcAft>
              <a:buClrTx/>
              <a:buSzTx/>
              <a:buFont typeface="Wingdings" panose="05000000000000000000" pitchFamily="2" charset="2"/>
              <a:buNone/>
              <a:tabLst/>
              <a:defRPr/>
            </a:pPr>
            <a:r>
              <a:rPr kumimoji="0" lang="en-US" sz="1400" b="1" u="none" strike="noStrike" kern="1200" cap="none" spc="0" normalizeH="0" baseline="0" noProof="0">
                <a:ln>
                  <a:noFill/>
                </a:ln>
                <a:solidFill>
                  <a:srgbClr val="000000"/>
                </a:solidFill>
                <a:effectLst/>
                <a:uLnTx/>
                <a:uFillTx/>
                <a:latin typeface="Segoe Sans Display Semibold" pitchFamily="2" charset="0"/>
                <a:ea typeface="+mn-ea"/>
                <a:cs typeface="+mn-cs"/>
              </a:rPr>
              <a:t>Decisions</a:t>
            </a:r>
          </a:p>
        </p:txBody>
      </p:sp>
      <p:sp>
        <p:nvSpPr>
          <p:cNvPr id="4" name="TextBox 3">
            <a:extLst>
              <a:ext uri="{FF2B5EF4-FFF2-40B4-BE49-F238E27FC236}">
                <a16:creationId xmlns:a16="http://schemas.microsoft.com/office/drawing/2014/main" id="{CE4F7DFA-EB4C-9BE0-9016-0D32CCEDE543}"/>
              </a:ext>
            </a:extLst>
          </p:cNvPr>
          <p:cNvSpPr txBox="1"/>
          <p:nvPr/>
        </p:nvSpPr>
        <p:spPr>
          <a:xfrm>
            <a:off x="8796527" y="2434078"/>
            <a:ext cx="3122087" cy="1523494"/>
          </a:xfrm>
          <a:prstGeom prst="rect">
            <a:avLst/>
          </a:prstGeom>
          <a:noFill/>
        </p:spPr>
        <p:txBody>
          <a:bodyPr wrap="square" lIns="0" tIns="0" rIns="0" bIns="0" rtlCol="0">
            <a:spAutoFit/>
          </a:bodyPr>
          <a:lstStyle/>
          <a:p>
            <a:pPr marL="171450" indent="-171450" algn="l">
              <a:spcAft>
                <a:spcPts val="600"/>
              </a:spcAft>
              <a:buFont typeface="Arial" panose="020B0604020202020204" pitchFamily="34" charset="0"/>
              <a:buChar char="•"/>
            </a:pPr>
            <a:r>
              <a:rPr lang="en-GB" sz="1200">
                <a:latin typeface="Segoe Sans Text" pitchFamily="2" charset="0"/>
              </a:rPr>
              <a:t>What is the most appropriate teams and channels structure for your organization? </a:t>
            </a:r>
          </a:p>
          <a:p>
            <a:pPr marL="171450" indent="-171450" algn="l">
              <a:spcAft>
                <a:spcPts val="600"/>
              </a:spcAft>
              <a:buFont typeface="Arial" panose="020B0604020202020204" pitchFamily="34" charset="0"/>
              <a:buChar char="•"/>
            </a:pPr>
            <a:r>
              <a:rPr lang="en-GB" sz="1200">
                <a:latin typeface="Segoe Sans Text" pitchFamily="2" charset="0"/>
              </a:rPr>
              <a:t>What naming convention will you use for teams and channels?</a:t>
            </a:r>
          </a:p>
          <a:p>
            <a:pPr marL="171450" indent="-171450" algn="l">
              <a:spcAft>
                <a:spcPts val="600"/>
              </a:spcAft>
              <a:buFont typeface="Arial" panose="020B0604020202020204" pitchFamily="34" charset="0"/>
              <a:buChar char="•"/>
            </a:pPr>
            <a:r>
              <a:rPr lang="en-GB" sz="1200">
                <a:latin typeface="Segoe Sans Text" pitchFamily="2" charset="0"/>
              </a:rPr>
              <a:t>Who are the users who need to be in each team and channel?</a:t>
            </a:r>
          </a:p>
          <a:p>
            <a:pPr algn="l"/>
            <a:endParaRPr lang="en-GB" sz="1200">
              <a:latin typeface="Segoe Sans Text" pitchFamily="2" charset="0"/>
            </a:endParaRPr>
          </a:p>
        </p:txBody>
      </p:sp>
      <p:grpSp>
        <p:nvGrpSpPr>
          <p:cNvPr id="8" name="Group 7">
            <a:extLst>
              <a:ext uri="{FF2B5EF4-FFF2-40B4-BE49-F238E27FC236}">
                <a16:creationId xmlns:a16="http://schemas.microsoft.com/office/drawing/2014/main" id="{4169D78B-FB45-A69D-0DE3-53D1CF06A5FF}"/>
              </a:ext>
              <a:ext uri="{C183D7F6-B498-43B3-948B-1728B52AA6E4}">
                <adec:decorative xmlns:adec="http://schemas.microsoft.com/office/drawing/2017/decorative" val="1"/>
              </a:ext>
            </a:extLst>
          </p:cNvPr>
          <p:cNvGrpSpPr/>
          <p:nvPr/>
        </p:nvGrpSpPr>
        <p:grpSpPr>
          <a:xfrm>
            <a:off x="584200" y="1115014"/>
            <a:ext cx="723179" cy="669556"/>
            <a:chOff x="11045790" y="307144"/>
            <a:chExt cx="854110" cy="854110"/>
          </a:xfrm>
        </p:grpSpPr>
        <p:grpSp>
          <p:nvGrpSpPr>
            <p:cNvPr id="9" name="Group 8">
              <a:extLst>
                <a:ext uri="{FF2B5EF4-FFF2-40B4-BE49-F238E27FC236}">
                  <a16:creationId xmlns:a16="http://schemas.microsoft.com/office/drawing/2014/main" id="{0FD0AF4A-4B59-B37F-E454-5E6502BDEADC}"/>
                </a:ext>
              </a:extLst>
            </p:cNvPr>
            <p:cNvGrpSpPr/>
            <p:nvPr/>
          </p:nvGrpSpPr>
          <p:grpSpPr>
            <a:xfrm>
              <a:off x="11045790" y="307144"/>
              <a:ext cx="854110" cy="854110"/>
              <a:chOff x="4648470" y="2488406"/>
              <a:chExt cx="453450" cy="453450"/>
            </a:xfrm>
          </p:grpSpPr>
          <p:sp>
            <p:nvSpPr>
              <p:cNvPr id="11" name="Rectangle: Rounded Corners 10">
                <a:extLst>
                  <a:ext uri="{FF2B5EF4-FFF2-40B4-BE49-F238E27FC236}">
                    <a16:creationId xmlns:a16="http://schemas.microsoft.com/office/drawing/2014/main" id="{95694413-D3D2-6CA9-8069-2F20E6A6903E}"/>
                  </a:ext>
                </a:extLst>
              </p:cNvPr>
              <p:cNvSpPr/>
              <p:nvPr/>
            </p:nvSpPr>
            <p:spPr bwMode="auto">
              <a:xfrm rot="10800000" flipV="1">
                <a:off x="4648470" y="2488406"/>
                <a:ext cx="453450" cy="453450"/>
              </a:xfrm>
              <a:prstGeom prst="roundRect">
                <a:avLst/>
              </a:prstGeom>
              <a:solidFill>
                <a:schemeClr val="bg1"/>
              </a:solidFill>
              <a:ln>
                <a:noFill/>
                <a:headEnd type="none" w="med" len="med"/>
                <a:tailEnd type="none" w="med" len="med"/>
              </a:ln>
              <a:effectLst>
                <a:outerShdw blurRad="127000" dist="101600" dir="5400000" sx="85000" sy="85000" algn="t" rotWithShape="0">
                  <a:schemeClr val="accent1">
                    <a:alpha val="3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FFFFFF"/>
                  </a:solidFill>
                  <a:effectLst/>
                  <a:uLnTx/>
                  <a:uFillTx/>
                  <a:latin typeface="Segoe Sans Text" pitchFamily="2" charset="0"/>
                  <a:ea typeface="Segoe UI" pitchFamily="34" charset="0"/>
                  <a:cs typeface="Segoe Sans Text" pitchFamily="2" charset="0"/>
                </a:endParaRPr>
              </a:p>
            </p:txBody>
          </p:sp>
          <p:sp>
            <p:nvSpPr>
              <p:cNvPr id="12" name="Rectangle: Rounded Corners 11">
                <a:extLst>
                  <a:ext uri="{FF2B5EF4-FFF2-40B4-BE49-F238E27FC236}">
                    <a16:creationId xmlns:a16="http://schemas.microsoft.com/office/drawing/2014/main" id="{30985FA9-58A1-1F91-61A2-4CD9581F4407}"/>
                  </a:ext>
                </a:extLst>
              </p:cNvPr>
              <p:cNvSpPr/>
              <p:nvPr/>
            </p:nvSpPr>
            <p:spPr bwMode="auto">
              <a:xfrm rot="10800000" flipV="1">
                <a:off x="4692315" y="2526451"/>
                <a:ext cx="365760" cy="371561"/>
              </a:xfrm>
              <a:prstGeom prst="roundRect">
                <a:avLst/>
              </a:prstGeom>
              <a:gradFill flip="none" rotWithShape="1">
                <a:gsLst>
                  <a:gs pos="33000">
                    <a:schemeClr val="accent1"/>
                  </a:gs>
                  <a:gs pos="100000">
                    <a:schemeClr val="accent3">
                      <a:lumMod val="90000"/>
                    </a:schemeClr>
                  </a:gs>
                </a:gsLst>
                <a:lin ang="17400000" scaled="0"/>
                <a:tileRect/>
              </a:gradFill>
              <a:ln>
                <a:solidFill>
                  <a:schemeClr val="bg1"/>
                </a:solidFill>
                <a:headEnd type="none" w="med" len="med"/>
                <a:tailEnd type="none" w="med" len="med"/>
              </a:ln>
              <a:effectLst>
                <a:outerShdw blurRad="127000" dist="101600" dir="5400000" sx="85000" sy="85000" algn="t" rotWithShape="0">
                  <a:schemeClr val="accent1">
                    <a:alpha val="3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FFFFFF"/>
                  </a:solidFill>
                  <a:effectLst/>
                  <a:uLnTx/>
                  <a:uFillTx/>
                  <a:latin typeface="Segoe Sans Text" pitchFamily="2" charset="0"/>
                  <a:ea typeface="Segoe UI" pitchFamily="34" charset="0"/>
                  <a:cs typeface="Segoe Sans Text" pitchFamily="2" charset="0"/>
                </a:endParaRPr>
              </a:p>
            </p:txBody>
          </p:sp>
        </p:grpSp>
        <p:sp>
          <p:nvSpPr>
            <p:cNvPr id="10" name="target_2" title="Icon of a target with an arrow hitting the bullseye">
              <a:extLst>
                <a:ext uri="{FF2B5EF4-FFF2-40B4-BE49-F238E27FC236}">
                  <a16:creationId xmlns:a16="http://schemas.microsoft.com/office/drawing/2014/main" id="{122BE3CD-F027-8AA4-C518-E5E8B320D4A4}"/>
                </a:ext>
              </a:extLst>
            </p:cNvPr>
            <p:cNvSpPr>
              <a:spLocks noChangeAspect="1" noEditPoints="1"/>
            </p:cNvSpPr>
            <p:nvPr/>
          </p:nvSpPr>
          <p:spPr bwMode="auto">
            <a:xfrm>
              <a:off x="11252117" y="514350"/>
              <a:ext cx="441458" cy="439698"/>
            </a:xfrm>
            <a:custGeom>
              <a:avLst/>
              <a:gdLst>
                <a:gd name="T0" fmla="*/ 314 w 346"/>
                <a:gd name="T1" fmla="*/ 73 h 346"/>
                <a:gd name="T2" fmla="*/ 346 w 346"/>
                <a:gd name="T3" fmla="*/ 173 h 346"/>
                <a:gd name="T4" fmla="*/ 173 w 346"/>
                <a:gd name="T5" fmla="*/ 346 h 346"/>
                <a:gd name="T6" fmla="*/ 0 w 346"/>
                <a:gd name="T7" fmla="*/ 173 h 346"/>
                <a:gd name="T8" fmla="*/ 173 w 346"/>
                <a:gd name="T9" fmla="*/ 0 h 346"/>
                <a:gd name="T10" fmla="*/ 269 w 346"/>
                <a:gd name="T11" fmla="*/ 30 h 346"/>
                <a:gd name="T12" fmla="*/ 173 w 346"/>
                <a:gd name="T13" fmla="*/ 274 h 346"/>
                <a:gd name="T14" fmla="*/ 274 w 346"/>
                <a:gd name="T15" fmla="*/ 173 h 346"/>
                <a:gd name="T16" fmla="*/ 173 w 346"/>
                <a:gd name="T17" fmla="*/ 72 h 346"/>
                <a:gd name="T18" fmla="*/ 72 w 346"/>
                <a:gd name="T19" fmla="*/ 173 h 346"/>
                <a:gd name="T20" fmla="*/ 173 w 346"/>
                <a:gd name="T21" fmla="*/ 274 h 346"/>
                <a:gd name="T22" fmla="*/ 173 w 346"/>
                <a:gd name="T23" fmla="*/ 203 h 346"/>
                <a:gd name="T24" fmla="*/ 203 w 346"/>
                <a:gd name="T25" fmla="*/ 173 h 346"/>
                <a:gd name="T26" fmla="*/ 173 w 346"/>
                <a:gd name="T27" fmla="*/ 143 h 346"/>
                <a:gd name="T28" fmla="*/ 143 w 346"/>
                <a:gd name="T29" fmla="*/ 173 h 346"/>
                <a:gd name="T30" fmla="*/ 173 w 346"/>
                <a:gd name="T31" fmla="*/ 203 h 346"/>
                <a:gd name="T32" fmla="*/ 173 w 346"/>
                <a:gd name="T33" fmla="*/ 173 h 346"/>
                <a:gd name="T34" fmla="*/ 241 w 346"/>
                <a:gd name="T35" fmla="*/ 99 h 346"/>
                <a:gd name="T36" fmla="*/ 334 w 346"/>
                <a:gd name="T37" fmla="*/ 54 h 346"/>
                <a:gd name="T38" fmla="*/ 291 w 346"/>
                <a:gd name="T39" fmla="*/ 54 h 346"/>
                <a:gd name="T40" fmla="*/ 291 w 346"/>
                <a:gd name="T41" fmla="*/ 10 h 346"/>
                <a:gd name="T42" fmla="*/ 241 w 346"/>
                <a:gd name="T43" fmla="*/ 56 h 346"/>
                <a:gd name="T44" fmla="*/ 241 w 346"/>
                <a:gd name="T45" fmla="*/ 99 h 346"/>
                <a:gd name="T46" fmla="*/ 285 w 346"/>
                <a:gd name="T47" fmla="*/ 99 h 346"/>
                <a:gd name="T48" fmla="*/ 334 w 346"/>
                <a:gd name="T49" fmla="*/ 54 h 3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346" h="346">
                  <a:moveTo>
                    <a:pt x="314" y="73"/>
                  </a:moveTo>
                  <a:cubicBezTo>
                    <a:pt x="334" y="101"/>
                    <a:pt x="346" y="136"/>
                    <a:pt x="346" y="173"/>
                  </a:cubicBezTo>
                  <a:cubicBezTo>
                    <a:pt x="346" y="268"/>
                    <a:pt x="268" y="346"/>
                    <a:pt x="173" y="346"/>
                  </a:cubicBezTo>
                  <a:cubicBezTo>
                    <a:pt x="78" y="346"/>
                    <a:pt x="0" y="268"/>
                    <a:pt x="0" y="173"/>
                  </a:cubicBezTo>
                  <a:cubicBezTo>
                    <a:pt x="0" y="78"/>
                    <a:pt x="78" y="0"/>
                    <a:pt x="173" y="0"/>
                  </a:cubicBezTo>
                  <a:cubicBezTo>
                    <a:pt x="209" y="0"/>
                    <a:pt x="242" y="11"/>
                    <a:pt x="269" y="30"/>
                  </a:cubicBezTo>
                  <a:moveTo>
                    <a:pt x="173" y="274"/>
                  </a:moveTo>
                  <a:cubicBezTo>
                    <a:pt x="229" y="274"/>
                    <a:pt x="274" y="229"/>
                    <a:pt x="274" y="173"/>
                  </a:cubicBezTo>
                  <a:cubicBezTo>
                    <a:pt x="274" y="117"/>
                    <a:pt x="229" y="72"/>
                    <a:pt x="173" y="72"/>
                  </a:cubicBezTo>
                  <a:cubicBezTo>
                    <a:pt x="117" y="72"/>
                    <a:pt x="72" y="117"/>
                    <a:pt x="72" y="173"/>
                  </a:cubicBezTo>
                  <a:cubicBezTo>
                    <a:pt x="72" y="229"/>
                    <a:pt x="117" y="274"/>
                    <a:pt x="173" y="274"/>
                  </a:cubicBezTo>
                  <a:close/>
                  <a:moveTo>
                    <a:pt x="173" y="203"/>
                  </a:moveTo>
                  <a:cubicBezTo>
                    <a:pt x="190" y="203"/>
                    <a:pt x="203" y="190"/>
                    <a:pt x="203" y="173"/>
                  </a:cubicBezTo>
                  <a:cubicBezTo>
                    <a:pt x="203" y="156"/>
                    <a:pt x="190" y="143"/>
                    <a:pt x="173" y="143"/>
                  </a:cubicBezTo>
                  <a:cubicBezTo>
                    <a:pt x="156" y="143"/>
                    <a:pt x="143" y="156"/>
                    <a:pt x="143" y="173"/>
                  </a:cubicBezTo>
                  <a:cubicBezTo>
                    <a:pt x="143" y="190"/>
                    <a:pt x="156" y="203"/>
                    <a:pt x="173" y="203"/>
                  </a:cubicBezTo>
                  <a:close/>
                  <a:moveTo>
                    <a:pt x="173" y="173"/>
                  </a:moveTo>
                  <a:cubicBezTo>
                    <a:pt x="241" y="99"/>
                    <a:pt x="241" y="99"/>
                    <a:pt x="241" y="99"/>
                  </a:cubicBezTo>
                  <a:moveTo>
                    <a:pt x="334" y="54"/>
                  </a:moveTo>
                  <a:cubicBezTo>
                    <a:pt x="291" y="54"/>
                    <a:pt x="291" y="54"/>
                    <a:pt x="291" y="54"/>
                  </a:cubicBezTo>
                  <a:cubicBezTo>
                    <a:pt x="291" y="10"/>
                    <a:pt x="291" y="10"/>
                    <a:pt x="291" y="10"/>
                  </a:cubicBezTo>
                  <a:cubicBezTo>
                    <a:pt x="241" y="56"/>
                    <a:pt x="241" y="56"/>
                    <a:pt x="241" y="56"/>
                  </a:cubicBezTo>
                  <a:cubicBezTo>
                    <a:pt x="241" y="99"/>
                    <a:pt x="241" y="99"/>
                    <a:pt x="241" y="99"/>
                  </a:cubicBezTo>
                  <a:cubicBezTo>
                    <a:pt x="285" y="99"/>
                    <a:pt x="285" y="99"/>
                    <a:pt x="285" y="99"/>
                  </a:cubicBezTo>
                  <a:lnTo>
                    <a:pt x="334" y="54"/>
                  </a:lnTo>
                  <a:close/>
                </a:path>
              </a:pathLst>
            </a:custGeom>
            <a:noFill/>
            <a:ln w="12700" cap="sq">
              <a:solidFill>
                <a:schemeClr val="bg1"/>
              </a:solidFill>
              <a:prstDash val="solid"/>
              <a:miter lim="800000"/>
              <a:headEnd/>
              <a:tailEnd/>
            </a:ln>
            <a:effectLst/>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u="none" strike="noStrike" kern="1200" cap="none" spc="0" normalizeH="0" baseline="0" noProof="0">
                <a:ln>
                  <a:noFill/>
                </a:ln>
                <a:solidFill>
                  <a:srgbClr val="FFFFFF"/>
                </a:solidFill>
                <a:effectLst/>
                <a:uLnTx/>
                <a:uFillTx/>
                <a:latin typeface="Segoe Sans Text" pitchFamily="2" charset="0"/>
                <a:ea typeface="+mn-ea"/>
                <a:cs typeface="+mn-cs"/>
              </a:endParaRPr>
            </a:p>
          </p:txBody>
        </p:sp>
      </p:grpSp>
      <p:sp>
        <p:nvSpPr>
          <p:cNvPr id="29" name="Graphic 49">
            <a:extLst>
              <a:ext uri="{FF2B5EF4-FFF2-40B4-BE49-F238E27FC236}">
                <a16:creationId xmlns:a16="http://schemas.microsoft.com/office/drawing/2014/main" id="{8EBA0F25-2A3D-3D55-B445-48A9C0A0E67E}"/>
              </a:ext>
              <a:ext uri="{C183D7F6-B498-43B3-948B-1728B52AA6E4}">
                <adec:decorative xmlns:adec="http://schemas.microsoft.com/office/drawing/2017/decorative" val="1"/>
              </a:ext>
            </a:extLst>
          </p:cNvPr>
          <p:cNvSpPr/>
          <p:nvPr/>
        </p:nvSpPr>
        <p:spPr>
          <a:xfrm>
            <a:off x="360045" y="6310403"/>
            <a:ext cx="235579" cy="248678"/>
          </a:xfrm>
          <a:custGeom>
            <a:avLst/>
            <a:gdLst>
              <a:gd name="connsiteX0" fmla="*/ 223171 w 447103"/>
              <a:gd name="connsiteY0" fmla="*/ 0 h 471964"/>
              <a:gd name="connsiteX1" fmla="*/ 223171 w 447103"/>
              <a:gd name="connsiteY1" fmla="*/ 64199 h 471964"/>
              <a:gd name="connsiteX2" fmla="*/ 88487 w 447103"/>
              <a:gd name="connsiteY2" fmla="*/ 42005 h 471964"/>
              <a:gd name="connsiteX3" fmla="*/ 124492 w 447103"/>
              <a:gd name="connsiteY3" fmla="*/ 95155 h 471964"/>
              <a:gd name="connsiteX4" fmla="*/ 63722 w 447103"/>
              <a:gd name="connsiteY4" fmla="*/ 177165 h 471964"/>
              <a:gd name="connsiteX5" fmla="*/ 3048 w 447103"/>
              <a:gd name="connsiteY5" fmla="*/ 156115 h 471964"/>
              <a:gd name="connsiteX6" fmla="*/ 0 w 447103"/>
              <a:gd name="connsiteY6" fmla="*/ 298514 h 471964"/>
              <a:gd name="connsiteX7" fmla="*/ 60865 w 447103"/>
              <a:gd name="connsiteY7" fmla="*/ 278035 h 471964"/>
              <a:gd name="connsiteX8" fmla="*/ 358616 w 447103"/>
              <a:gd name="connsiteY8" fmla="*/ 42005 h 471964"/>
              <a:gd name="connsiteX9" fmla="*/ 322612 w 447103"/>
              <a:gd name="connsiteY9" fmla="*/ 95155 h 471964"/>
              <a:gd name="connsiteX10" fmla="*/ 444056 w 447103"/>
              <a:gd name="connsiteY10" fmla="*/ 156115 h 471964"/>
              <a:gd name="connsiteX11" fmla="*/ 383381 w 447103"/>
              <a:gd name="connsiteY11" fmla="*/ 177165 h 471964"/>
              <a:gd name="connsiteX12" fmla="*/ 447104 w 447103"/>
              <a:gd name="connsiteY12" fmla="*/ 298514 h 471964"/>
              <a:gd name="connsiteX13" fmla="*/ 386239 w 447103"/>
              <a:gd name="connsiteY13" fmla="*/ 278035 h 471964"/>
              <a:gd name="connsiteX14" fmla="*/ 207645 w 447103"/>
              <a:gd name="connsiteY14" fmla="*/ 471869 h 471964"/>
              <a:gd name="connsiteX15" fmla="*/ 174403 w 447103"/>
              <a:gd name="connsiteY15" fmla="*/ 438531 h 471964"/>
              <a:gd name="connsiteX16" fmla="*/ 174403 w 447103"/>
              <a:gd name="connsiteY16" fmla="*/ 403289 h 471964"/>
              <a:gd name="connsiteX17" fmla="*/ 141827 w 447103"/>
              <a:gd name="connsiteY17" fmla="*/ 330327 h 471964"/>
              <a:gd name="connsiteX18" fmla="*/ 130969 w 447103"/>
              <a:gd name="connsiteY18" fmla="*/ 319278 h 471964"/>
              <a:gd name="connsiteX19" fmla="*/ 101632 w 447103"/>
              <a:gd name="connsiteY19" fmla="*/ 238601 h 471964"/>
              <a:gd name="connsiteX20" fmla="*/ 223171 w 447103"/>
              <a:gd name="connsiteY20" fmla="*/ 114776 h 471964"/>
              <a:gd name="connsiteX21" fmla="*/ 344710 w 447103"/>
              <a:gd name="connsiteY21" fmla="*/ 238601 h 471964"/>
              <a:gd name="connsiteX22" fmla="*/ 315373 w 447103"/>
              <a:gd name="connsiteY22" fmla="*/ 319278 h 471964"/>
              <a:gd name="connsiteX23" fmla="*/ 294608 w 447103"/>
              <a:gd name="connsiteY23" fmla="*/ 341567 h 471964"/>
              <a:gd name="connsiteX24" fmla="*/ 270891 w 447103"/>
              <a:gd name="connsiteY24" fmla="*/ 407670 h 471964"/>
              <a:gd name="connsiteX25" fmla="*/ 270891 w 447103"/>
              <a:gd name="connsiteY25" fmla="*/ 438626 h 471964"/>
              <a:gd name="connsiteX26" fmla="*/ 237363 w 447103"/>
              <a:gd name="connsiteY26" fmla="*/ 471964 h 471964"/>
              <a:gd name="connsiteX27" fmla="*/ 207645 w 447103"/>
              <a:gd name="connsiteY27" fmla="*/ 471869 h 471964"/>
              <a:gd name="connsiteX28" fmla="*/ 178689 w 447103"/>
              <a:gd name="connsiteY28" fmla="*/ 387001 h 471964"/>
              <a:gd name="connsiteX29" fmla="*/ 264890 w 447103"/>
              <a:gd name="connsiteY29" fmla="*/ 387001 h 471964"/>
              <a:gd name="connsiteX30" fmla="*/ 182594 w 447103"/>
              <a:gd name="connsiteY30" fmla="*/ 425196 h 471964"/>
              <a:gd name="connsiteX31" fmla="*/ 261461 w 447103"/>
              <a:gd name="connsiteY31" fmla="*/ 425196 h 471964"/>
              <a:gd name="connsiteX32" fmla="*/ 224314 w 447103"/>
              <a:gd name="connsiteY32" fmla="*/ 383572 h 471964"/>
              <a:gd name="connsiteX33" fmla="*/ 224314 w 447103"/>
              <a:gd name="connsiteY33" fmla="*/ 259747 h 471964"/>
              <a:gd name="connsiteX34" fmla="*/ 246031 w 447103"/>
              <a:gd name="connsiteY34" fmla="*/ 237173 h 471964"/>
              <a:gd name="connsiteX35" fmla="*/ 225076 w 447103"/>
              <a:gd name="connsiteY35" fmla="*/ 216217 h 471964"/>
              <a:gd name="connsiteX36" fmla="*/ 204121 w 447103"/>
              <a:gd name="connsiteY36" fmla="*/ 237173 h 471964"/>
              <a:gd name="connsiteX37" fmla="*/ 225076 w 447103"/>
              <a:gd name="connsiteY37" fmla="*/ 258128 h 471964"/>
              <a:gd name="connsiteX38" fmla="*/ 246031 w 447103"/>
              <a:gd name="connsiteY38" fmla="*/ 237173 h 471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447103" h="471964">
                <a:moveTo>
                  <a:pt x="223171" y="0"/>
                </a:moveTo>
                <a:lnTo>
                  <a:pt x="223171" y="64199"/>
                </a:lnTo>
                <a:moveTo>
                  <a:pt x="88487" y="42005"/>
                </a:moveTo>
                <a:lnTo>
                  <a:pt x="124492" y="95155"/>
                </a:lnTo>
                <a:moveTo>
                  <a:pt x="63722" y="177165"/>
                </a:moveTo>
                <a:lnTo>
                  <a:pt x="3048" y="156115"/>
                </a:lnTo>
                <a:moveTo>
                  <a:pt x="0" y="298514"/>
                </a:moveTo>
                <a:lnTo>
                  <a:pt x="60865" y="278035"/>
                </a:lnTo>
                <a:moveTo>
                  <a:pt x="358616" y="42005"/>
                </a:moveTo>
                <a:lnTo>
                  <a:pt x="322612" y="95155"/>
                </a:lnTo>
                <a:moveTo>
                  <a:pt x="444056" y="156115"/>
                </a:moveTo>
                <a:lnTo>
                  <a:pt x="383381" y="177165"/>
                </a:lnTo>
                <a:moveTo>
                  <a:pt x="447104" y="298514"/>
                </a:moveTo>
                <a:lnTo>
                  <a:pt x="386239" y="278035"/>
                </a:lnTo>
                <a:moveTo>
                  <a:pt x="207645" y="471869"/>
                </a:moveTo>
                <a:cubicBezTo>
                  <a:pt x="189262" y="471773"/>
                  <a:pt x="174403" y="456819"/>
                  <a:pt x="174403" y="438531"/>
                </a:cubicBezTo>
                <a:lnTo>
                  <a:pt x="174403" y="403289"/>
                </a:lnTo>
                <a:cubicBezTo>
                  <a:pt x="174403" y="359093"/>
                  <a:pt x="141827" y="330327"/>
                  <a:pt x="141827" y="330327"/>
                </a:cubicBezTo>
                <a:cubicBezTo>
                  <a:pt x="130969" y="319278"/>
                  <a:pt x="130969" y="319278"/>
                  <a:pt x="130969" y="319278"/>
                </a:cubicBezTo>
                <a:cubicBezTo>
                  <a:pt x="112490" y="298228"/>
                  <a:pt x="101632" y="269558"/>
                  <a:pt x="101632" y="238601"/>
                </a:cubicBezTo>
                <a:cubicBezTo>
                  <a:pt x="101632" y="170021"/>
                  <a:pt x="155924" y="114776"/>
                  <a:pt x="223171" y="114776"/>
                </a:cubicBezTo>
                <a:cubicBezTo>
                  <a:pt x="290417" y="114776"/>
                  <a:pt x="344710" y="170021"/>
                  <a:pt x="344710" y="238601"/>
                </a:cubicBezTo>
                <a:cubicBezTo>
                  <a:pt x="344710" y="269558"/>
                  <a:pt x="333851" y="298323"/>
                  <a:pt x="315373" y="319278"/>
                </a:cubicBezTo>
                <a:lnTo>
                  <a:pt x="294608" y="341567"/>
                </a:lnTo>
                <a:cubicBezTo>
                  <a:pt x="282988" y="357092"/>
                  <a:pt x="270891" y="379952"/>
                  <a:pt x="270891" y="407670"/>
                </a:cubicBezTo>
                <a:lnTo>
                  <a:pt x="270891" y="438626"/>
                </a:lnTo>
                <a:cubicBezTo>
                  <a:pt x="270891" y="457105"/>
                  <a:pt x="255842" y="472059"/>
                  <a:pt x="237363" y="471964"/>
                </a:cubicBezTo>
                <a:lnTo>
                  <a:pt x="207645" y="471869"/>
                </a:lnTo>
                <a:close/>
                <a:moveTo>
                  <a:pt x="178689" y="387001"/>
                </a:moveTo>
                <a:lnTo>
                  <a:pt x="264890" y="387001"/>
                </a:lnTo>
                <a:moveTo>
                  <a:pt x="182594" y="425196"/>
                </a:moveTo>
                <a:lnTo>
                  <a:pt x="261461" y="425196"/>
                </a:lnTo>
                <a:moveTo>
                  <a:pt x="224314" y="383572"/>
                </a:moveTo>
                <a:lnTo>
                  <a:pt x="224314" y="259747"/>
                </a:lnTo>
                <a:moveTo>
                  <a:pt x="246031" y="237173"/>
                </a:moveTo>
                <a:cubicBezTo>
                  <a:pt x="246031" y="225647"/>
                  <a:pt x="236696" y="216217"/>
                  <a:pt x="225076" y="216217"/>
                </a:cubicBezTo>
                <a:cubicBezTo>
                  <a:pt x="213455" y="216217"/>
                  <a:pt x="204121" y="225552"/>
                  <a:pt x="204121" y="237173"/>
                </a:cubicBezTo>
                <a:cubicBezTo>
                  <a:pt x="204121" y="248698"/>
                  <a:pt x="213455" y="258128"/>
                  <a:pt x="225076" y="258128"/>
                </a:cubicBezTo>
                <a:cubicBezTo>
                  <a:pt x="236696" y="258128"/>
                  <a:pt x="246031" y="248698"/>
                  <a:pt x="246031" y="237173"/>
                </a:cubicBezTo>
                <a:close/>
              </a:path>
            </a:pathLst>
          </a:custGeom>
          <a:noFill/>
          <a:ln w="12700" cap="sq">
            <a:solidFill>
              <a:schemeClr val="bg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u="none" strike="noStrike" kern="1200" cap="none" spc="0" normalizeH="0" baseline="0" noProof="0">
              <a:ln>
                <a:noFill/>
              </a:ln>
              <a:solidFill>
                <a:srgbClr val="000000"/>
              </a:solidFill>
              <a:effectLst/>
              <a:uLnTx/>
              <a:uFillTx/>
              <a:latin typeface="Segoe Sans Text" pitchFamily="2" charset="0"/>
              <a:ea typeface="+mn-ea"/>
              <a:cs typeface="+mn-cs"/>
            </a:endParaRPr>
          </a:p>
        </p:txBody>
      </p:sp>
      <p:sp>
        <p:nvSpPr>
          <p:cNvPr id="14" name="TextBox 13">
            <a:extLst>
              <a:ext uri="{FF2B5EF4-FFF2-40B4-BE49-F238E27FC236}">
                <a16:creationId xmlns:a16="http://schemas.microsoft.com/office/drawing/2014/main" id="{350DE146-A7F0-E946-076B-D57AEFFC574B}"/>
              </a:ext>
            </a:extLst>
          </p:cNvPr>
          <p:cNvSpPr txBox="1"/>
          <p:nvPr/>
        </p:nvSpPr>
        <p:spPr>
          <a:xfrm>
            <a:off x="8796528" y="4965025"/>
            <a:ext cx="3122088" cy="1327587"/>
          </a:xfrm>
          <a:prstGeom prst="rect">
            <a:avLst/>
          </a:prstGeom>
          <a:solidFill>
            <a:schemeClr val="bg1"/>
          </a:solidFill>
          <a:ln>
            <a:noFill/>
            <a:prstDash val="lgDash"/>
          </a:ln>
          <a:effectLst>
            <a:outerShdw blurRad="190500" dist="38100" dir="2700000" algn="tl" rotWithShape="0">
              <a:prstClr val="black">
                <a:alpha val="20000"/>
              </a:prstClr>
            </a:outerShdw>
          </a:effectLst>
        </p:spPr>
        <p:txBody>
          <a:bodyPr wrap="square" lIns="182880" tIns="91440" rIns="91440" bIns="91440" anchor="ctr">
            <a:noAutofit/>
          </a:bodyPr>
          <a:lstStyle/>
          <a:p>
            <a:pPr marL="0" marR="0" lvl="0" indent="0" algn="l" defTabSz="896386" rtl="0" eaLnBrk="1" fontAlgn="auto" latinLnBrk="0" hangingPunct="1">
              <a:lnSpc>
                <a:spcPct val="100000"/>
              </a:lnSpc>
              <a:spcBef>
                <a:spcPts val="0"/>
              </a:spcBef>
              <a:spcAft>
                <a:spcPts val="0"/>
              </a:spcAft>
              <a:buClrTx/>
              <a:buSzTx/>
              <a:buFontTx/>
              <a:buNone/>
              <a:tabLst/>
              <a:defRPr/>
            </a:pPr>
            <a:r>
              <a:rPr kumimoji="0" lang="en-US" sz="1400" b="1" u="none" strike="noStrike" kern="1200" cap="none" spc="0" normalizeH="0" baseline="0" noProof="0">
                <a:ln>
                  <a:noFill/>
                </a:ln>
                <a:effectLst/>
                <a:uLnTx/>
                <a:uFillTx/>
                <a:latin typeface="Segoe Sans Display Semibold" pitchFamily="2" charset="0"/>
                <a:ea typeface="+mn-ea"/>
                <a:cs typeface="Segoe Sans Text" pitchFamily="2" charset="0"/>
              </a:rPr>
              <a:t>Resources</a:t>
            </a:r>
            <a:r>
              <a:rPr kumimoji="0" lang="en-US" sz="1400" b="1" u="none" strike="noStrike" kern="1200" cap="none" spc="0" normalizeH="0" baseline="0" noProof="0">
                <a:ln>
                  <a:noFill/>
                </a:ln>
                <a:solidFill>
                  <a:srgbClr val="5C5AD4"/>
                </a:solidFill>
                <a:effectLst/>
                <a:uLnTx/>
                <a:uFillTx/>
                <a:latin typeface="Segoe Sans Display Semibold" pitchFamily="2" charset="0"/>
                <a:ea typeface="+mn-ea"/>
                <a:cs typeface="Segoe Sans Text" pitchFamily="2" charset="0"/>
              </a:rPr>
              <a:t> </a:t>
            </a:r>
          </a:p>
          <a:p>
            <a:pPr marL="171450" indent="-171450">
              <a:buFont typeface="Arial" panose="020B0604020202020204" pitchFamily="34" charset="0"/>
              <a:buChar char="•"/>
            </a:pPr>
            <a:r>
              <a:rPr lang="en-US" sz="1050">
                <a:latin typeface="Segoe Sans Text" pitchFamily="2" charset="0"/>
                <a:hlinkClick r:id="rId2"/>
              </a:rPr>
              <a:t>Overview of teams and channels in Microsoft Teams | Microsoft Learn</a:t>
            </a:r>
            <a:endParaRPr lang="en-US" sz="1050">
              <a:latin typeface="Segoe Sans Text" pitchFamily="2" charset="0"/>
              <a:hlinkClick r:id="rId3"/>
            </a:endParaRPr>
          </a:p>
          <a:p>
            <a:pPr marL="171450" indent="-171450">
              <a:buFont typeface="Arial" panose="020B0604020202020204" pitchFamily="34" charset="0"/>
              <a:buChar char="•"/>
            </a:pPr>
            <a:r>
              <a:rPr lang="en-US" sz="1050">
                <a:latin typeface="Segoe Sans Text" pitchFamily="2" charset="0"/>
                <a:hlinkClick r:id="rId3"/>
              </a:rPr>
              <a:t>Limits and specifications for Microsoft Teams - Microsoft Teams | Microsoft Learn</a:t>
            </a:r>
            <a:endParaRPr lang="en-US" sz="1050">
              <a:latin typeface="Segoe Sans Text" pitchFamily="2" charset="0"/>
            </a:endParaRPr>
          </a:p>
        </p:txBody>
      </p:sp>
    </p:spTree>
    <p:extLst>
      <p:ext uri="{BB962C8B-B14F-4D97-AF65-F5344CB8AC3E}">
        <p14:creationId xmlns:p14="http://schemas.microsoft.com/office/powerpoint/2010/main" val="2913224775"/>
      </p:ext>
    </p:extLst>
  </p:cSld>
  <p:clrMapOvr>
    <a:masterClrMapping/>
  </p:clrMapOvr>
  <p:transition>
    <p:fade/>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D3B6AE-A652-6CE1-0DAB-45F4D7D68A0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C2AB514-2F3D-2130-4C56-9ED56D8E8175}"/>
              </a:ext>
            </a:extLst>
          </p:cNvPr>
          <p:cNvSpPr>
            <a:spLocks noGrp="1"/>
          </p:cNvSpPr>
          <p:nvPr>
            <p:ph type="title"/>
          </p:nvPr>
        </p:nvSpPr>
        <p:spPr>
          <a:xfrm>
            <a:off x="588262" y="457200"/>
            <a:ext cx="11413238" cy="430887"/>
          </a:xfrm>
        </p:spPr>
        <p:txBody>
          <a:bodyPr/>
          <a:lstStyle/>
          <a:p>
            <a:r>
              <a:rPr lang="en-GB" sz="2400"/>
              <a:t>2. </a:t>
            </a:r>
            <a:r>
              <a:rPr lang="en-US" sz="2400"/>
              <a:t>Determine teams settings to provide consistent experience for users via templates</a:t>
            </a:r>
          </a:p>
        </p:txBody>
      </p:sp>
      <p:sp>
        <p:nvSpPr>
          <p:cNvPr id="13" name="TextBox 12">
            <a:extLst>
              <a:ext uri="{FF2B5EF4-FFF2-40B4-BE49-F238E27FC236}">
                <a16:creationId xmlns:a16="http://schemas.microsoft.com/office/drawing/2014/main" id="{B4766B40-DC3A-498C-392C-2475BE31E082}"/>
              </a:ext>
            </a:extLst>
          </p:cNvPr>
          <p:cNvSpPr txBox="1"/>
          <p:nvPr/>
        </p:nvSpPr>
        <p:spPr>
          <a:xfrm>
            <a:off x="1527175" y="1191249"/>
            <a:ext cx="10089894" cy="430887"/>
          </a:xfrm>
          <a:prstGeom prst="rect">
            <a:avLst/>
          </a:prstGeom>
          <a:noFill/>
        </p:spPr>
        <p:txBody>
          <a:bodyPr wrap="square" lIns="0" tIns="0" rIns="0" bIns="0">
            <a:spAutoFit/>
          </a:bodyPr>
          <a:lstStyle>
            <a:defPPr>
              <a:defRPr lang="en-US"/>
            </a:defPPr>
            <a:lvl1pPr defTabSz="932472" fontAlgn="base">
              <a:spcBef>
                <a:spcPct val="0"/>
              </a:spcBef>
              <a:spcAft>
                <a:spcPct val="0"/>
              </a:spcAft>
              <a:defRPr sz="1400">
                <a:solidFill>
                  <a:schemeClr val="accent1"/>
                </a:solidFill>
                <a:latin typeface="+mj-lt"/>
                <a:ea typeface="Segoe UI" pitchFamily="34" charset="0"/>
                <a:cs typeface="Segoe UI" pitchFamily="34" charset="0"/>
              </a:defRPr>
            </a:lvl1pPr>
          </a:lstStyle>
          <a:p>
            <a:pPr marL="0" marR="0" lvl="0" indent="0" algn="l" defTabSz="932472" rtl="0" eaLnBrk="1" fontAlgn="base" latinLnBrk="0" hangingPunct="1">
              <a:lnSpc>
                <a:spcPct val="100000"/>
              </a:lnSpc>
              <a:spcBef>
                <a:spcPct val="0"/>
              </a:spcBef>
              <a:spcAft>
                <a:spcPct val="0"/>
              </a:spcAft>
              <a:buClrTx/>
              <a:buSzTx/>
              <a:buFontTx/>
              <a:buNone/>
              <a:tabLst/>
              <a:defRPr/>
            </a:pPr>
            <a:r>
              <a:rPr lang="en-GB" sz="1400" b="1">
                <a:solidFill>
                  <a:schemeClr val="tx1"/>
                </a:solidFill>
                <a:latin typeface="Segoe Sans Display Semibold" pitchFamily="2" charset="0"/>
                <a:cs typeface="Segoe Sans Text" pitchFamily="2" charset="0"/>
              </a:rPr>
              <a:t>Determine team template settings that will provide a consisten</a:t>
            </a:r>
            <a:r>
              <a:rPr lang="en-GB" b="1">
                <a:solidFill>
                  <a:schemeClr val="tx1"/>
                </a:solidFill>
                <a:latin typeface="Segoe Sans Display Semibold" pitchFamily="2" charset="0"/>
                <a:cs typeface="Segoe Sans Text" pitchFamily="2" charset="0"/>
              </a:rPr>
              <a:t>t experience for your users. D</a:t>
            </a:r>
            <a:r>
              <a:rPr lang="en-US" sz="1400" b="1" err="1">
                <a:solidFill>
                  <a:schemeClr val="tx1"/>
                </a:solidFill>
                <a:latin typeface="Segoe Sans Display Semibold" pitchFamily="2" charset="0"/>
                <a:cs typeface="Segoe Sans Text" pitchFamily="2" charset="0"/>
              </a:rPr>
              <a:t>ecisions</a:t>
            </a:r>
            <a:r>
              <a:rPr lang="en-US" sz="1400" b="1">
                <a:solidFill>
                  <a:schemeClr val="tx1"/>
                </a:solidFill>
                <a:latin typeface="Segoe Sans Display Semibold" pitchFamily="2" charset="0"/>
                <a:cs typeface="Segoe Sans Text" pitchFamily="2" charset="0"/>
              </a:rPr>
              <a:t> for default teams settings will determine which template(s) you use when deploying teams.</a:t>
            </a:r>
            <a:endParaRPr kumimoji="0" lang="en-US" sz="1400" b="1" u="none" strike="noStrike" kern="1200" cap="none" spc="0" normalizeH="0" baseline="0" noProof="0">
              <a:ln>
                <a:noFill/>
              </a:ln>
              <a:solidFill>
                <a:schemeClr val="tx1"/>
              </a:solidFill>
              <a:effectLst/>
              <a:uLnTx/>
              <a:uFillTx/>
              <a:latin typeface="Segoe Sans Display Semibold" pitchFamily="2" charset="0"/>
              <a:cs typeface="Segoe Sans Text" pitchFamily="2" charset="0"/>
            </a:endParaRPr>
          </a:p>
        </p:txBody>
      </p:sp>
      <p:sp>
        <p:nvSpPr>
          <p:cNvPr id="16" name="TextBox 15">
            <a:extLst>
              <a:ext uri="{FF2B5EF4-FFF2-40B4-BE49-F238E27FC236}">
                <a16:creationId xmlns:a16="http://schemas.microsoft.com/office/drawing/2014/main" id="{B061468D-5F55-A167-7E90-FDC040C963D2}"/>
              </a:ext>
            </a:extLst>
          </p:cNvPr>
          <p:cNvSpPr txBox="1"/>
          <p:nvPr/>
        </p:nvSpPr>
        <p:spPr>
          <a:xfrm>
            <a:off x="576382" y="2031531"/>
            <a:ext cx="5442912" cy="261610"/>
          </a:xfrm>
          <a:prstGeom prst="rect">
            <a:avLst/>
          </a:prstGeom>
          <a:noFill/>
        </p:spPr>
        <p:txBody>
          <a:bodyPr wrap="square" lIns="0" tIns="0" rIns="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b="1">
                <a:solidFill>
                  <a:srgbClr val="000000"/>
                </a:solidFill>
                <a:latin typeface="Segoe Sans Display Semibold" pitchFamily="2" charset="0"/>
              </a:rPr>
              <a:t>Considerations</a:t>
            </a:r>
            <a:endParaRPr kumimoji="0" lang="en-US" sz="1400" b="1" u="none" strike="noStrike" kern="1200" cap="none" spc="0" normalizeH="0" baseline="0" noProof="0">
              <a:ln>
                <a:noFill/>
              </a:ln>
              <a:solidFill>
                <a:srgbClr val="000000"/>
              </a:solidFill>
              <a:effectLst/>
              <a:uLnTx/>
              <a:uFillTx/>
              <a:latin typeface="Segoe Sans Display Semibold" pitchFamily="2" charset="0"/>
              <a:ea typeface="+mn-ea"/>
              <a:cs typeface="+mn-cs"/>
            </a:endParaRPr>
          </a:p>
        </p:txBody>
      </p:sp>
      <p:sp>
        <p:nvSpPr>
          <p:cNvPr id="3" name="TextBox 2">
            <a:extLst>
              <a:ext uri="{FF2B5EF4-FFF2-40B4-BE49-F238E27FC236}">
                <a16:creationId xmlns:a16="http://schemas.microsoft.com/office/drawing/2014/main" id="{5EEEB2C7-C4B2-CE32-4378-78EB9E71DBB4}"/>
              </a:ext>
            </a:extLst>
          </p:cNvPr>
          <p:cNvSpPr txBox="1"/>
          <p:nvPr/>
        </p:nvSpPr>
        <p:spPr>
          <a:xfrm>
            <a:off x="595624" y="2349226"/>
            <a:ext cx="7756639" cy="1361911"/>
          </a:xfrm>
          <a:prstGeom prst="rect">
            <a:avLst/>
          </a:prstGeom>
          <a:noFill/>
        </p:spPr>
        <p:txBody>
          <a:bodyPr wrap="square">
            <a:spAutoFit/>
          </a:bodyPr>
          <a:lstStyle/>
          <a:p>
            <a:pPr marL="171450" indent="-171450">
              <a:spcAft>
                <a:spcPts val="1200"/>
              </a:spcAft>
              <a:buFont typeface="Arial" panose="020B0604020202020204" pitchFamily="34" charset="0"/>
              <a:buChar char="•"/>
            </a:pPr>
            <a:r>
              <a:rPr lang="en-GB" sz="1050" noProof="0">
                <a:latin typeface="Segoe Sans Text" pitchFamily="2" charset="0"/>
              </a:rPr>
              <a:t>Teams templates enable you to establish </a:t>
            </a:r>
            <a:r>
              <a:rPr lang="en-GB" sz="1050">
                <a:latin typeface="Segoe Sans Text" pitchFamily="2" charset="0"/>
              </a:rPr>
              <a:t>and deploy consistent teams experiences by </a:t>
            </a:r>
            <a:r>
              <a:rPr lang="en-GB" sz="1050" noProof="0">
                <a:latin typeface="Segoe Sans Text" pitchFamily="2" charset="0"/>
              </a:rPr>
              <a:t>configuring predefined settings, channels and apps that will be available for your frontline users when they access a new team. </a:t>
            </a:r>
          </a:p>
          <a:p>
            <a:pPr marL="171450" indent="-171450">
              <a:spcAft>
                <a:spcPts val="1200"/>
              </a:spcAft>
              <a:buFont typeface="Arial" panose="020B0604020202020204" pitchFamily="34" charset="0"/>
              <a:buChar char="•"/>
            </a:pPr>
            <a:r>
              <a:rPr lang="en-US" sz="1050">
                <a:solidFill>
                  <a:srgbClr val="161616"/>
                </a:solidFill>
                <a:effectLst/>
                <a:latin typeface="Segoe Sans Text" pitchFamily="2" charset="0"/>
              </a:rPr>
              <a:t>You can manage team templates in the Microsoft Teams admin center or by using Microsoft Graph.</a:t>
            </a:r>
          </a:p>
          <a:p>
            <a:pPr marL="171450" indent="-171450">
              <a:spcAft>
                <a:spcPts val="1200"/>
              </a:spcAft>
              <a:buFont typeface="Arial" panose="020B0604020202020204" pitchFamily="34" charset="0"/>
              <a:buChar char="•"/>
            </a:pPr>
            <a:r>
              <a:rPr lang="en-US" sz="1050">
                <a:solidFill>
                  <a:srgbClr val="161616"/>
                </a:solidFill>
                <a:effectLst/>
                <a:latin typeface="Segoe Sans Text" pitchFamily="2" charset="0"/>
              </a:rPr>
              <a:t>You can use the pre-built templates provided by Microsoft and you can also </a:t>
            </a:r>
            <a:r>
              <a:rPr lang="en-US" sz="1050" u="none" strike="noStrike">
                <a:effectLst/>
                <a:latin typeface="Segoe Sans Text" pitchFamily="2" charset="0"/>
                <a:hlinkClick r:id="rId2"/>
              </a:rPr>
              <a:t>create your own custom templates</a:t>
            </a:r>
            <a:r>
              <a:rPr lang="en-US" sz="1050">
                <a:solidFill>
                  <a:srgbClr val="161616"/>
                </a:solidFill>
                <a:effectLst/>
                <a:latin typeface="Segoe Sans Text" pitchFamily="2" charset="0"/>
              </a:rPr>
              <a:t>.</a:t>
            </a:r>
          </a:p>
          <a:p>
            <a:pPr marL="171450" indent="-171450">
              <a:spcAft>
                <a:spcPts val="1200"/>
              </a:spcAft>
              <a:buFont typeface="Arial" panose="020B0604020202020204" pitchFamily="34" charset="0"/>
              <a:buChar char="•"/>
            </a:pPr>
            <a:r>
              <a:rPr lang="en-US" sz="1050">
                <a:solidFill>
                  <a:srgbClr val="161616"/>
                </a:solidFill>
                <a:effectLst/>
                <a:latin typeface="Segoe Sans Text" pitchFamily="2" charset="0"/>
              </a:rPr>
              <a:t>You can also </a:t>
            </a:r>
            <a:r>
              <a:rPr lang="en-US" sz="1050" u="none" strike="noStrike">
                <a:effectLst/>
                <a:latin typeface="Segoe Sans Text" pitchFamily="2" charset="0"/>
                <a:hlinkClick r:id="rId3"/>
              </a:rPr>
              <a:t>apply template policies</a:t>
            </a:r>
            <a:r>
              <a:rPr lang="en-US" sz="1050">
                <a:solidFill>
                  <a:srgbClr val="161616"/>
                </a:solidFill>
                <a:effectLst/>
                <a:latin typeface="Segoe Sans Text" pitchFamily="2" charset="0"/>
              </a:rPr>
              <a:t> to control which templates are available to your users in Teams.</a:t>
            </a:r>
            <a:endParaRPr lang="en-GB" sz="1050" noProof="0">
              <a:latin typeface="Segoe Sans Text" pitchFamily="2" charset="0"/>
            </a:endParaRPr>
          </a:p>
        </p:txBody>
      </p:sp>
      <p:graphicFrame>
        <p:nvGraphicFramePr>
          <p:cNvPr id="5" name="Table 4">
            <a:extLst>
              <a:ext uri="{FF2B5EF4-FFF2-40B4-BE49-F238E27FC236}">
                <a16:creationId xmlns:a16="http://schemas.microsoft.com/office/drawing/2014/main" id="{8E44DD31-B758-BD95-AF0E-B61BA1A6C58E}"/>
              </a:ext>
            </a:extLst>
          </p:cNvPr>
          <p:cNvGraphicFramePr/>
          <p:nvPr>
            <p:extLst>
              <p:ext uri="{D42A27DB-BD31-4B8C-83A1-F6EECF244321}">
                <p14:modId xmlns:p14="http://schemas.microsoft.com/office/powerpoint/2010/main" val="2380537991"/>
              </p:ext>
            </p:extLst>
          </p:nvPr>
        </p:nvGraphicFramePr>
        <p:xfrm>
          <a:off x="595622" y="4079887"/>
          <a:ext cx="7567717" cy="2154280"/>
        </p:xfrm>
        <a:graphic>
          <a:graphicData uri="http://schemas.openxmlformats.org/drawingml/2006/table">
            <a:tbl>
              <a:tblPr firstRow="1" bandRow="1">
                <a:effectLst>
                  <a:outerShdw blurRad="190500" dist="38100" dir="2700000" algn="tl" rotWithShape="0">
                    <a:prstClr val="black">
                      <a:alpha val="20000"/>
                    </a:prstClr>
                  </a:outerShdw>
                </a:effectLst>
              </a:tblPr>
              <a:tblGrid>
                <a:gridCol w="3450321">
                  <a:extLst>
                    <a:ext uri="{9D8B030D-6E8A-4147-A177-3AD203B41FA5}">
                      <a16:colId xmlns:a16="http://schemas.microsoft.com/office/drawing/2014/main" val="266465103"/>
                    </a:ext>
                  </a:extLst>
                </a:gridCol>
                <a:gridCol w="4117396">
                  <a:extLst>
                    <a:ext uri="{9D8B030D-6E8A-4147-A177-3AD203B41FA5}">
                      <a16:colId xmlns:a16="http://schemas.microsoft.com/office/drawing/2014/main" val="1719751525"/>
                    </a:ext>
                  </a:extLst>
                </a:gridCol>
              </a:tblGrid>
              <a:tr h="230414">
                <a:tc>
                  <a:txBody>
                    <a:bodyPr/>
                    <a:lstStyle/>
                    <a:p>
                      <a:pPr algn="l" fontAlgn="t">
                        <a:spcBef>
                          <a:spcPts val="0"/>
                        </a:spcBef>
                        <a:spcAft>
                          <a:spcPts val="0"/>
                        </a:spcAft>
                      </a:pPr>
                      <a:r>
                        <a:rPr lang="en-GB" sz="1200" b="1" i="0">
                          <a:solidFill>
                            <a:schemeClr val="bg1"/>
                          </a:solidFill>
                          <a:latin typeface="Segoe Sans Text Semibold" pitchFamily="2" charset="0"/>
                          <a:cs typeface="Segoe Sans Text Semibold" pitchFamily="2" charset="0"/>
                        </a:rPr>
                        <a:t>Team properties supported by team templates</a:t>
                      </a:r>
                    </a:p>
                  </a:txBody>
                  <a:tcPr marR="32916" marT="16458" marB="16458">
                    <a:lnL w="12700" cap="flat" cmpd="sng" algn="ctr">
                      <a:noFill/>
                      <a:prstDash val="solid"/>
                      <a:round/>
                      <a:headEnd type="none" w="med" len="med"/>
                      <a:tailEnd type="none" w="med" len="med"/>
                    </a:lnL>
                    <a:lnR w="9525" cap="flat" cmpd="sng" algn="ctr">
                      <a:solidFill>
                        <a:schemeClr val="bg1">
                          <a:lumMod val="85000"/>
                        </a:schemeClr>
                      </a:solidFill>
                      <a:prstDash val="solid"/>
                      <a:round/>
                      <a:headEnd type="none" w="med" len="med"/>
                      <a:tailEnd type="none" w="med" len="med"/>
                    </a:lnR>
                    <a:lnT>
                      <a:noFill/>
                    </a:lnT>
                    <a:lnB w="952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chemeClr val="tx2"/>
                    </a:solidFill>
                  </a:tcPr>
                </a:tc>
                <a:tc>
                  <a:txBody>
                    <a:bodyPr/>
                    <a:lstStyle/>
                    <a:p>
                      <a:pPr algn="l" fontAlgn="t">
                        <a:spcBef>
                          <a:spcPts val="0"/>
                        </a:spcBef>
                        <a:spcAft>
                          <a:spcPts val="0"/>
                        </a:spcAft>
                      </a:pPr>
                      <a:r>
                        <a:rPr lang="en-GB" sz="1200" b="1" i="0">
                          <a:solidFill>
                            <a:schemeClr val="bg1"/>
                          </a:solidFill>
                          <a:latin typeface="Segoe Sans Text Semibold" pitchFamily="2" charset="0"/>
                          <a:cs typeface="Segoe Sans Text Semibold" pitchFamily="2" charset="0"/>
                        </a:rPr>
                        <a:t>Team properties not yet supported by team templates</a:t>
                      </a:r>
                    </a:p>
                  </a:txBody>
                  <a:tcPr marR="32916" marT="16458" marB="16458">
                    <a:lnL w="9525" cap="flat" cmpd="sng" algn="ctr">
                      <a:solidFill>
                        <a:schemeClr val="bg1">
                          <a:lumMod val="85000"/>
                        </a:schemeClr>
                      </a:solidFill>
                      <a:prstDash val="solid"/>
                      <a:round/>
                      <a:headEnd type="none" w="med" len="med"/>
                      <a:tailEnd type="none" w="med" len="med"/>
                    </a:lnL>
                    <a:lnR w="12700" cap="flat" cmpd="sng" algn="ctr">
                      <a:noFill/>
                      <a:prstDash val="solid"/>
                      <a:round/>
                      <a:headEnd type="none" w="med" len="med"/>
                      <a:tailEnd type="none" w="med" len="med"/>
                    </a:lnR>
                    <a:lnT>
                      <a:noFill/>
                    </a:lnT>
                    <a:lnB w="952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chemeClr val="tx2"/>
                    </a:solidFill>
                  </a:tcPr>
                </a:tc>
                <a:extLst>
                  <a:ext uri="{0D108BD9-81ED-4DB2-BD59-A6C34878D82A}">
                    <a16:rowId xmlns:a16="http://schemas.microsoft.com/office/drawing/2014/main" val="625370405"/>
                  </a:ext>
                </a:extLst>
              </a:tr>
              <a:tr h="131665">
                <a:tc>
                  <a:txBody>
                    <a:bodyPr/>
                    <a:lstStyle/>
                    <a:p>
                      <a:pPr algn="l" fontAlgn="t">
                        <a:spcBef>
                          <a:spcPts val="0"/>
                        </a:spcBef>
                        <a:spcAft>
                          <a:spcPts val="0"/>
                        </a:spcAft>
                      </a:pPr>
                      <a:r>
                        <a:rPr lang="en-GB" sz="1200" b="0" i="0">
                          <a:latin typeface="Segoe Sans Text" pitchFamily="2" charset="0"/>
                        </a:rPr>
                        <a:t>Base template type</a:t>
                      </a:r>
                    </a:p>
                  </a:txBody>
                  <a:tcPr marR="32916" marT="16458" marB="16458">
                    <a:lnL w="9525" cap="flat" cmpd="sng" algn="ctr">
                      <a:noFill/>
                      <a:prstDash val="solid"/>
                      <a:round/>
                      <a:headEnd type="none" w="med" len="med"/>
                      <a:tailEnd type="none" w="med" len="med"/>
                    </a:lnL>
                    <a:lnR w="9525" cap="flat" cmpd="sng" algn="ctr">
                      <a:solidFill>
                        <a:schemeClr val="bg1">
                          <a:lumMod val="85000"/>
                        </a:schemeClr>
                      </a:solidFill>
                      <a:prstDash val="solid"/>
                      <a:round/>
                      <a:headEnd type="none" w="med" len="med"/>
                      <a:tailEnd type="none" w="med" len="med"/>
                    </a:lnR>
                    <a:lnT w="9525" cap="flat" cmpd="sng" algn="ctr">
                      <a:solidFill>
                        <a:schemeClr val="bg1">
                          <a:lumMod val="85000"/>
                        </a:schemeClr>
                      </a:solidFill>
                      <a:prstDash val="solid"/>
                      <a:round/>
                      <a:headEnd type="none" w="med" len="med"/>
                      <a:tailEnd type="none" w="med" len="med"/>
                    </a:lnT>
                    <a:lnB w="952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t">
                        <a:spcBef>
                          <a:spcPts val="0"/>
                        </a:spcBef>
                        <a:spcAft>
                          <a:spcPts val="0"/>
                        </a:spcAft>
                      </a:pPr>
                      <a:r>
                        <a:rPr lang="en-GB" sz="1200" b="0" i="0">
                          <a:latin typeface="Segoe Sans Text" pitchFamily="2" charset="0"/>
                        </a:rPr>
                        <a:t>Team membership</a:t>
                      </a:r>
                    </a:p>
                  </a:txBody>
                  <a:tcPr marR="32916" marT="16458" marB="16458">
                    <a:lnL w="9525" cap="flat" cmpd="sng" algn="ctr">
                      <a:solidFill>
                        <a:schemeClr val="bg1">
                          <a:lumMod val="85000"/>
                        </a:schemeClr>
                      </a:solidFill>
                      <a:prstDash val="solid"/>
                      <a:round/>
                      <a:headEnd type="none" w="med" len="med"/>
                      <a:tailEnd type="none" w="med" len="med"/>
                    </a:lnL>
                    <a:lnR w="9525" cap="flat" cmpd="sng" algn="ctr">
                      <a:noFill/>
                      <a:prstDash val="solid"/>
                      <a:round/>
                      <a:headEnd type="none" w="med" len="med"/>
                      <a:tailEnd type="none" w="med" len="med"/>
                    </a:lnR>
                    <a:lnT w="9525" cap="flat" cmpd="sng" algn="ctr">
                      <a:solidFill>
                        <a:schemeClr val="bg1">
                          <a:lumMod val="85000"/>
                        </a:schemeClr>
                      </a:solidFill>
                      <a:prstDash val="solid"/>
                      <a:round/>
                      <a:headEnd type="none" w="med" len="med"/>
                      <a:tailEnd type="none" w="med" len="med"/>
                    </a:lnT>
                    <a:lnB w="952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372653271"/>
                  </a:ext>
                </a:extLst>
              </a:tr>
              <a:tr h="131665">
                <a:tc>
                  <a:txBody>
                    <a:bodyPr/>
                    <a:lstStyle/>
                    <a:p>
                      <a:pPr algn="l" fontAlgn="t">
                        <a:spcBef>
                          <a:spcPts val="0"/>
                        </a:spcBef>
                        <a:spcAft>
                          <a:spcPts val="0"/>
                        </a:spcAft>
                      </a:pPr>
                      <a:r>
                        <a:rPr lang="en-GB" sz="1200" b="0" i="0">
                          <a:latin typeface="Segoe Sans Text" pitchFamily="2" charset="0"/>
                        </a:rPr>
                        <a:t>Team name</a:t>
                      </a:r>
                    </a:p>
                  </a:txBody>
                  <a:tcPr marR="32916" marT="16458" marB="16458">
                    <a:lnL w="9525" cap="flat" cmpd="sng" algn="ctr">
                      <a:noFill/>
                      <a:prstDash val="solid"/>
                      <a:round/>
                      <a:headEnd type="none" w="med" len="med"/>
                      <a:tailEnd type="none" w="med" len="med"/>
                    </a:lnL>
                    <a:lnR w="9525" cap="flat" cmpd="sng" algn="ctr">
                      <a:solidFill>
                        <a:schemeClr val="bg1">
                          <a:lumMod val="85000"/>
                        </a:schemeClr>
                      </a:solidFill>
                      <a:prstDash val="solid"/>
                      <a:round/>
                      <a:headEnd type="none" w="med" len="med"/>
                      <a:tailEnd type="none" w="med" len="med"/>
                    </a:lnR>
                    <a:lnT w="9525" cap="flat" cmpd="sng" algn="ctr">
                      <a:solidFill>
                        <a:schemeClr val="bg1">
                          <a:lumMod val="85000"/>
                        </a:schemeClr>
                      </a:solidFill>
                      <a:prstDash val="solid"/>
                      <a:round/>
                      <a:headEnd type="none" w="med" len="med"/>
                      <a:tailEnd type="none" w="med" len="med"/>
                    </a:lnT>
                    <a:lnB w="952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t">
                        <a:spcBef>
                          <a:spcPts val="0"/>
                        </a:spcBef>
                        <a:spcAft>
                          <a:spcPts val="0"/>
                        </a:spcAft>
                      </a:pPr>
                      <a:r>
                        <a:rPr lang="en-GB" sz="1200" b="0" i="0">
                          <a:latin typeface="Segoe Sans Text" pitchFamily="2" charset="0"/>
                        </a:rPr>
                        <a:t>Team picture</a:t>
                      </a:r>
                    </a:p>
                  </a:txBody>
                  <a:tcPr marR="32916" marT="16458" marB="16458">
                    <a:lnL w="9525" cap="flat" cmpd="sng" algn="ctr">
                      <a:solidFill>
                        <a:schemeClr val="bg1">
                          <a:lumMod val="85000"/>
                        </a:schemeClr>
                      </a:solidFill>
                      <a:prstDash val="solid"/>
                      <a:round/>
                      <a:headEnd type="none" w="med" len="med"/>
                      <a:tailEnd type="none" w="med" len="med"/>
                    </a:lnL>
                    <a:lnR w="9525" cap="flat" cmpd="sng" algn="ctr">
                      <a:noFill/>
                      <a:prstDash val="solid"/>
                      <a:round/>
                      <a:headEnd type="none" w="med" len="med"/>
                      <a:tailEnd type="none" w="med" len="med"/>
                    </a:lnR>
                    <a:lnT w="9525" cap="flat" cmpd="sng" algn="ctr">
                      <a:solidFill>
                        <a:schemeClr val="bg1">
                          <a:lumMod val="85000"/>
                        </a:schemeClr>
                      </a:solidFill>
                      <a:prstDash val="solid"/>
                      <a:round/>
                      <a:headEnd type="none" w="med" len="med"/>
                      <a:tailEnd type="none" w="med" len="med"/>
                    </a:lnT>
                    <a:lnB w="952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661927054"/>
                  </a:ext>
                </a:extLst>
              </a:tr>
              <a:tr h="131665">
                <a:tc>
                  <a:txBody>
                    <a:bodyPr/>
                    <a:lstStyle/>
                    <a:p>
                      <a:pPr algn="l" fontAlgn="t">
                        <a:spcBef>
                          <a:spcPts val="0"/>
                        </a:spcBef>
                        <a:spcAft>
                          <a:spcPts val="0"/>
                        </a:spcAft>
                      </a:pPr>
                      <a:r>
                        <a:rPr lang="en-GB" sz="1200" b="0" i="0">
                          <a:latin typeface="Segoe Sans Text" pitchFamily="2" charset="0"/>
                        </a:rPr>
                        <a:t>Team description</a:t>
                      </a:r>
                    </a:p>
                  </a:txBody>
                  <a:tcPr marR="32916" marT="16458" marB="16458">
                    <a:lnL w="9525" cap="flat" cmpd="sng" algn="ctr">
                      <a:noFill/>
                      <a:prstDash val="solid"/>
                      <a:round/>
                      <a:headEnd type="none" w="med" len="med"/>
                      <a:tailEnd type="none" w="med" len="med"/>
                    </a:lnL>
                    <a:lnR w="9525" cap="flat" cmpd="sng" algn="ctr">
                      <a:solidFill>
                        <a:schemeClr val="bg1">
                          <a:lumMod val="85000"/>
                        </a:schemeClr>
                      </a:solidFill>
                      <a:prstDash val="solid"/>
                      <a:round/>
                      <a:headEnd type="none" w="med" len="med"/>
                      <a:tailEnd type="none" w="med" len="med"/>
                    </a:lnR>
                    <a:lnT w="9525" cap="flat" cmpd="sng" algn="ctr">
                      <a:solidFill>
                        <a:schemeClr val="bg1">
                          <a:lumMod val="85000"/>
                        </a:schemeClr>
                      </a:solidFill>
                      <a:prstDash val="solid"/>
                      <a:round/>
                      <a:headEnd type="none" w="med" len="med"/>
                      <a:tailEnd type="none" w="med" len="med"/>
                    </a:lnT>
                    <a:lnB w="952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t">
                        <a:spcBef>
                          <a:spcPts val="0"/>
                        </a:spcBef>
                        <a:spcAft>
                          <a:spcPts val="0"/>
                        </a:spcAft>
                      </a:pPr>
                      <a:r>
                        <a:rPr lang="en-GB" sz="1200" b="0" i="0">
                          <a:latin typeface="Segoe Sans Text" pitchFamily="2" charset="0"/>
                        </a:rPr>
                        <a:t>Channel settings</a:t>
                      </a:r>
                    </a:p>
                  </a:txBody>
                  <a:tcPr marR="32916" marT="16458" marB="16458">
                    <a:lnL w="9525" cap="flat" cmpd="sng" algn="ctr">
                      <a:solidFill>
                        <a:schemeClr val="bg1">
                          <a:lumMod val="85000"/>
                        </a:schemeClr>
                      </a:solidFill>
                      <a:prstDash val="solid"/>
                      <a:round/>
                      <a:headEnd type="none" w="med" len="med"/>
                      <a:tailEnd type="none" w="med" len="med"/>
                    </a:lnL>
                    <a:lnR w="9525" cap="flat" cmpd="sng" algn="ctr">
                      <a:noFill/>
                      <a:prstDash val="solid"/>
                      <a:round/>
                      <a:headEnd type="none" w="med" len="med"/>
                      <a:tailEnd type="none" w="med" len="med"/>
                    </a:lnR>
                    <a:lnT w="9525" cap="flat" cmpd="sng" algn="ctr">
                      <a:solidFill>
                        <a:schemeClr val="bg1">
                          <a:lumMod val="85000"/>
                        </a:schemeClr>
                      </a:solidFill>
                      <a:prstDash val="solid"/>
                      <a:round/>
                      <a:headEnd type="none" w="med" len="med"/>
                      <a:tailEnd type="none" w="med" len="med"/>
                    </a:lnT>
                    <a:lnB w="952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157877637"/>
                  </a:ext>
                </a:extLst>
              </a:tr>
              <a:tr h="230414">
                <a:tc>
                  <a:txBody>
                    <a:bodyPr/>
                    <a:lstStyle/>
                    <a:p>
                      <a:pPr algn="l" fontAlgn="t">
                        <a:spcBef>
                          <a:spcPts val="0"/>
                        </a:spcBef>
                        <a:spcAft>
                          <a:spcPts val="0"/>
                        </a:spcAft>
                      </a:pPr>
                      <a:r>
                        <a:rPr lang="en-GB" sz="1200" b="0" i="0">
                          <a:latin typeface="Segoe Sans Text" pitchFamily="2" charset="0"/>
                        </a:rPr>
                        <a:t>Team visibility (public or private)</a:t>
                      </a:r>
                    </a:p>
                  </a:txBody>
                  <a:tcPr marR="32916" marT="16458" marB="16458">
                    <a:lnL w="9525" cap="flat" cmpd="sng" algn="ctr">
                      <a:noFill/>
                      <a:prstDash val="solid"/>
                      <a:round/>
                      <a:headEnd type="none" w="med" len="med"/>
                      <a:tailEnd type="none" w="med" len="med"/>
                    </a:lnL>
                    <a:lnR w="9525" cap="flat" cmpd="sng" algn="ctr">
                      <a:solidFill>
                        <a:schemeClr val="bg1">
                          <a:lumMod val="85000"/>
                        </a:schemeClr>
                      </a:solidFill>
                      <a:prstDash val="solid"/>
                      <a:round/>
                      <a:headEnd type="none" w="med" len="med"/>
                      <a:tailEnd type="none" w="med" len="med"/>
                    </a:lnR>
                    <a:lnT w="9525" cap="flat" cmpd="sng" algn="ctr">
                      <a:solidFill>
                        <a:schemeClr val="bg1">
                          <a:lumMod val="85000"/>
                        </a:schemeClr>
                      </a:solidFill>
                      <a:prstDash val="solid"/>
                      <a:round/>
                      <a:headEnd type="none" w="med" len="med"/>
                      <a:tailEnd type="none" w="med" len="med"/>
                    </a:lnT>
                    <a:lnB w="952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t">
                        <a:spcBef>
                          <a:spcPts val="0"/>
                        </a:spcBef>
                        <a:spcAft>
                          <a:spcPts val="0"/>
                        </a:spcAft>
                      </a:pPr>
                      <a:r>
                        <a:rPr lang="en-GB" sz="1200" b="0" i="0">
                          <a:latin typeface="Segoe Sans Text" pitchFamily="2" charset="0"/>
                        </a:rPr>
                        <a:t>Connectors</a:t>
                      </a:r>
                    </a:p>
                  </a:txBody>
                  <a:tcPr marR="32916" marT="16458" marB="16458">
                    <a:lnL w="9525" cap="flat" cmpd="sng" algn="ctr">
                      <a:solidFill>
                        <a:schemeClr val="bg1">
                          <a:lumMod val="85000"/>
                        </a:schemeClr>
                      </a:solidFill>
                      <a:prstDash val="solid"/>
                      <a:round/>
                      <a:headEnd type="none" w="med" len="med"/>
                      <a:tailEnd type="none" w="med" len="med"/>
                    </a:lnL>
                    <a:lnR w="9525" cap="flat" cmpd="sng" algn="ctr">
                      <a:noFill/>
                      <a:prstDash val="solid"/>
                      <a:round/>
                      <a:headEnd type="none" w="med" len="med"/>
                      <a:tailEnd type="none" w="med" len="med"/>
                    </a:lnR>
                    <a:lnT w="9525" cap="flat" cmpd="sng" algn="ctr">
                      <a:solidFill>
                        <a:schemeClr val="bg1">
                          <a:lumMod val="85000"/>
                        </a:schemeClr>
                      </a:solidFill>
                      <a:prstDash val="solid"/>
                      <a:round/>
                      <a:headEnd type="none" w="med" len="med"/>
                      <a:tailEnd type="none" w="med" len="med"/>
                    </a:lnT>
                    <a:lnB w="952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843907438"/>
                  </a:ext>
                </a:extLst>
              </a:tr>
              <a:tr h="230414">
                <a:tc>
                  <a:txBody>
                    <a:bodyPr/>
                    <a:lstStyle/>
                    <a:p>
                      <a:pPr algn="l" fontAlgn="t">
                        <a:spcBef>
                          <a:spcPts val="0"/>
                        </a:spcBef>
                        <a:spcAft>
                          <a:spcPts val="0"/>
                        </a:spcAft>
                      </a:pPr>
                      <a:r>
                        <a:rPr lang="en-GB" sz="1200" b="0" i="0">
                          <a:latin typeface="Segoe Sans Text" pitchFamily="2" charset="0"/>
                        </a:rPr>
                        <a:t>Team settings </a:t>
                      </a:r>
                      <a:br>
                        <a:rPr lang="en-GB" sz="1200" b="0" i="0">
                          <a:latin typeface="Segoe Sans Text" pitchFamily="2" charset="0"/>
                        </a:rPr>
                      </a:br>
                      <a:r>
                        <a:rPr lang="en-GB" sz="1200" b="0" i="0">
                          <a:latin typeface="Segoe Sans Text" pitchFamily="2" charset="0"/>
                        </a:rPr>
                        <a:t>(for example, member, guest, @ mentions)</a:t>
                      </a:r>
                    </a:p>
                  </a:txBody>
                  <a:tcPr marR="32916" marT="16458" marB="16458">
                    <a:lnL w="9525" cap="flat" cmpd="sng" algn="ctr">
                      <a:noFill/>
                      <a:prstDash val="solid"/>
                      <a:round/>
                      <a:headEnd type="none" w="med" len="med"/>
                      <a:tailEnd type="none" w="med" len="med"/>
                    </a:lnL>
                    <a:lnR w="9525" cap="flat" cmpd="sng" algn="ctr">
                      <a:solidFill>
                        <a:schemeClr val="bg1">
                          <a:lumMod val="85000"/>
                        </a:schemeClr>
                      </a:solidFill>
                      <a:prstDash val="solid"/>
                      <a:round/>
                      <a:headEnd type="none" w="med" len="med"/>
                      <a:tailEnd type="none" w="med" len="med"/>
                    </a:lnR>
                    <a:lnT w="9525" cap="flat" cmpd="sng" algn="ctr">
                      <a:solidFill>
                        <a:schemeClr val="bg1">
                          <a:lumMod val="85000"/>
                        </a:schemeClr>
                      </a:solidFill>
                      <a:prstDash val="solid"/>
                      <a:round/>
                      <a:headEnd type="none" w="med" len="med"/>
                      <a:tailEnd type="none" w="med" len="med"/>
                    </a:lnT>
                    <a:lnB w="952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t">
                        <a:spcBef>
                          <a:spcPts val="0"/>
                        </a:spcBef>
                        <a:spcAft>
                          <a:spcPts val="0"/>
                        </a:spcAft>
                      </a:pPr>
                      <a:r>
                        <a:rPr lang="en-GB" sz="1200" b="0" i="0">
                          <a:latin typeface="Segoe Sans Text" pitchFamily="2" charset="0"/>
                        </a:rPr>
                        <a:t>Files and content</a:t>
                      </a:r>
                    </a:p>
                  </a:txBody>
                  <a:tcPr marR="32916" marT="16458" marB="16458">
                    <a:lnL w="9525" cap="flat" cmpd="sng" algn="ctr">
                      <a:solidFill>
                        <a:schemeClr val="bg1">
                          <a:lumMod val="85000"/>
                        </a:schemeClr>
                      </a:solidFill>
                      <a:prstDash val="solid"/>
                      <a:round/>
                      <a:headEnd type="none" w="med" len="med"/>
                      <a:tailEnd type="none" w="med" len="med"/>
                    </a:lnL>
                    <a:lnR w="9525" cap="flat" cmpd="sng" algn="ctr">
                      <a:noFill/>
                      <a:prstDash val="solid"/>
                      <a:round/>
                      <a:headEnd type="none" w="med" len="med"/>
                      <a:tailEnd type="none" w="med" len="med"/>
                    </a:lnR>
                    <a:lnT w="9525" cap="flat" cmpd="sng" algn="ctr">
                      <a:solidFill>
                        <a:schemeClr val="bg1">
                          <a:lumMod val="85000"/>
                        </a:schemeClr>
                      </a:solidFill>
                      <a:prstDash val="solid"/>
                      <a:round/>
                      <a:headEnd type="none" w="med" len="med"/>
                      <a:tailEnd type="none" w="med" len="med"/>
                    </a:lnT>
                    <a:lnB w="952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133244190"/>
                  </a:ext>
                </a:extLst>
              </a:tr>
              <a:tr h="131665">
                <a:tc>
                  <a:txBody>
                    <a:bodyPr/>
                    <a:lstStyle/>
                    <a:p>
                      <a:pPr algn="l" fontAlgn="t">
                        <a:spcBef>
                          <a:spcPts val="0"/>
                        </a:spcBef>
                        <a:spcAft>
                          <a:spcPts val="0"/>
                        </a:spcAft>
                      </a:pPr>
                      <a:r>
                        <a:rPr lang="en-GB" sz="1200" b="0" i="0" err="1">
                          <a:latin typeface="Segoe Sans Text" pitchFamily="2" charset="0"/>
                        </a:rPr>
                        <a:t>Autofavorite</a:t>
                      </a:r>
                      <a:r>
                        <a:rPr lang="en-GB" sz="1200" b="0" i="0">
                          <a:latin typeface="Segoe Sans Text" pitchFamily="2" charset="0"/>
                        </a:rPr>
                        <a:t> channel</a:t>
                      </a:r>
                    </a:p>
                  </a:txBody>
                  <a:tcPr marR="32916" marT="16458" marB="16458">
                    <a:lnL w="9525" cap="flat" cmpd="sng" algn="ctr">
                      <a:noFill/>
                      <a:prstDash val="solid"/>
                      <a:round/>
                      <a:headEnd type="none" w="med" len="med"/>
                      <a:tailEnd type="none" w="med" len="med"/>
                    </a:lnL>
                    <a:lnR w="9525" cap="flat" cmpd="sng" algn="ctr">
                      <a:solidFill>
                        <a:schemeClr val="bg1">
                          <a:lumMod val="85000"/>
                        </a:schemeClr>
                      </a:solidFill>
                      <a:prstDash val="solid"/>
                      <a:round/>
                      <a:headEnd type="none" w="med" len="med"/>
                      <a:tailEnd type="none" w="med" len="med"/>
                    </a:lnR>
                    <a:lnT w="9525" cap="flat" cmpd="sng" algn="ctr">
                      <a:solidFill>
                        <a:schemeClr val="bg1">
                          <a:lumMod val="85000"/>
                        </a:schemeClr>
                      </a:solidFill>
                      <a:prstDash val="solid"/>
                      <a:round/>
                      <a:headEnd type="none" w="med" len="med"/>
                      <a:tailEnd type="none" w="med" len="med"/>
                    </a:lnT>
                    <a:lnB w="952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t">
                        <a:spcBef>
                          <a:spcPts val="0"/>
                        </a:spcBef>
                        <a:spcAft>
                          <a:spcPts val="0"/>
                        </a:spcAft>
                      </a:pPr>
                      <a:endParaRPr lang="en-GB" sz="1200" b="0" i="0">
                        <a:latin typeface="Segoe Sans Text" pitchFamily="2" charset="0"/>
                      </a:endParaRPr>
                    </a:p>
                  </a:txBody>
                  <a:tcPr marR="32916" marT="16458" marB="16458">
                    <a:lnL w="9525" cap="flat" cmpd="sng" algn="ctr">
                      <a:solidFill>
                        <a:schemeClr val="bg1">
                          <a:lumMod val="85000"/>
                        </a:schemeClr>
                      </a:solidFill>
                      <a:prstDash val="solid"/>
                      <a:round/>
                      <a:headEnd type="none" w="med" len="med"/>
                      <a:tailEnd type="none" w="med" len="med"/>
                    </a:lnL>
                    <a:lnR w="9525" cap="flat" cmpd="sng" algn="ctr">
                      <a:noFill/>
                      <a:prstDash val="solid"/>
                      <a:round/>
                      <a:headEnd type="none" w="med" len="med"/>
                      <a:tailEnd type="none" w="med" len="med"/>
                    </a:lnR>
                    <a:lnT w="9525" cap="flat" cmpd="sng" algn="ctr">
                      <a:solidFill>
                        <a:schemeClr val="bg1">
                          <a:lumMod val="85000"/>
                        </a:schemeClr>
                      </a:solidFill>
                      <a:prstDash val="solid"/>
                      <a:round/>
                      <a:headEnd type="none" w="med" len="med"/>
                      <a:tailEnd type="none" w="med" len="med"/>
                    </a:lnT>
                    <a:lnB w="952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968481781"/>
                  </a:ext>
                </a:extLst>
              </a:tr>
              <a:tr h="131665">
                <a:tc>
                  <a:txBody>
                    <a:bodyPr/>
                    <a:lstStyle/>
                    <a:p>
                      <a:pPr algn="l" fontAlgn="t">
                        <a:spcBef>
                          <a:spcPts val="0"/>
                        </a:spcBef>
                        <a:spcAft>
                          <a:spcPts val="0"/>
                        </a:spcAft>
                      </a:pPr>
                      <a:r>
                        <a:rPr lang="en-GB" sz="1200" b="0" i="0">
                          <a:latin typeface="Segoe Sans Text" pitchFamily="2" charset="0"/>
                        </a:rPr>
                        <a:t>Installed app</a:t>
                      </a:r>
                    </a:p>
                  </a:txBody>
                  <a:tcPr marR="32916" marT="16458" marB="16458">
                    <a:lnL w="9525" cap="flat" cmpd="sng" algn="ctr">
                      <a:noFill/>
                      <a:prstDash val="solid"/>
                      <a:round/>
                      <a:headEnd type="none" w="med" len="med"/>
                      <a:tailEnd type="none" w="med" len="med"/>
                    </a:lnL>
                    <a:lnR w="9525" cap="flat" cmpd="sng" algn="ctr">
                      <a:solidFill>
                        <a:schemeClr val="bg1">
                          <a:lumMod val="85000"/>
                        </a:schemeClr>
                      </a:solidFill>
                      <a:prstDash val="solid"/>
                      <a:round/>
                      <a:headEnd type="none" w="med" len="med"/>
                      <a:tailEnd type="none" w="med" len="med"/>
                    </a:lnR>
                    <a:lnT w="9525" cap="flat" cmpd="sng" algn="ctr">
                      <a:solidFill>
                        <a:schemeClr val="bg1">
                          <a:lumMod val="85000"/>
                        </a:schemeClr>
                      </a:solidFill>
                      <a:prstDash val="solid"/>
                      <a:round/>
                      <a:headEnd type="none" w="med" len="med"/>
                      <a:tailEnd type="none" w="med" len="med"/>
                    </a:lnT>
                    <a:lnB w="952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t">
                        <a:spcBef>
                          <a:spcPts val="0"/>
                        </a:spcBef>
                        <a:spcAft>
                          <a:spcPts val="0"/>
                        </a:spcAft>
                      </a:pPr>
                      <a:endParaRPr lang="en-GB" sz="1200" b="0" i="0">
                        <a:latin typeface="Segoe Sans Text" pitchFamily="2" charset="0"/>
                      </a:endParaRPr>
                    </a:p>
                  </a:txBody>
                  <a:tcPr marR="32916" marT="16458" marB="16458">
                    <a:lnL w="9525" cap="flat" cmpd="sng" algn="ctr">
                      <a:solidFill>
                        <a:schemeClr val="bg1">
                          <a:lumMod val="85000"/>
                        </a:schemeClr>
                      </a:solidFill>
                      <a:prstDash val="solid"/>
                      <a:round/>
                      <a:headEnd type="none" w="med" len="med"/>
                      <a:tailEnd type="none" w="med" len="med"/>
                    </a:lnL>
                    <a:lnR w="9525" cap="flat" cmpd="sng" algn="ctr">
                      <a:noFill/>
                      <a:prstDash val="solid"/>
                      <a:round/>
                      <a:headEnd type="none" w="med" len="med"/>
                      <a:tailEnd type="none" w="med" len="med"/>
                    </a:lnR>
                    <a:lnT w="9525" cap="flat" cmpd="sng" algn="ctr">
                      <a:solidFill>
                        <a:schemeClr val="bg1">
                          <a:lumMod val="85000"/>
                        </a:schemeClr>
                      </a:solidFill>
                      <a:prstDash val="solid"/>
                      <a:round/>
                      <a:headEnd type="none" w="med" len="med"/>
                      <a:tailEnd type="none" w="med" len="med"/>
                    </a:lnT>
                    <a:lnB w="952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162046605"/>
                  </a:ext>
                </a:extLst>
              </a:tr>
              <a:tr h="131665">
                <a:tc>
                  <a:txBody>
                    <a:bodyPr/>
                    <a:lstStyle/>
                    <a:p>
                      <a:pPr algn="l" fontAlgn="t">
                        <a:spcBef>
                          <a:spcPts val="0"/>
                        </a:spcBef>
                        <a:spcAft>
                          <a:spcPts val="0"/>
                        </a:spcAft>
                      </a:pPr>
                      <a:r>
                        <a:rPr lang="en-GB" sz="1200" b="0" i="0">
                          <a:latin typeface="Segoe Sans Text" pitchFamily="2" charset="0"/>
                        </a:rPr>
                        <a:t>Pinned tabs</a:t>
                      </a:r>
                    </a:p>
                  </a:txBody>
                  <a:tcPr marR="32916" marT="16458" marB="16458">
                    <a:lnL w="9525" cap="flat" cmpd="sng" algn="ctr">
                      <a:noFill/>
                      <a:prstDash val="solid"/>
                      <a:round/>
                      <a:headEnd type="none" w="med" len="med"/>
                      <a:tailEnd type="none" w="med" len="med"/>
                    </a:lnL>
                    <a:lnR w="9525" cap="flat" cmpd="sng" algn="ctr">
                      <a:solidFill>
                        <a:schemeClr val="bg1">
                          <a:lumMod val="85000"/>
                        </a:schemeClr>
                      </a:solidFill>
                      <a:prstDash val="solid"/>
                      <a:round/>
                      <a:headEnd type="none" w="med" len="med"/>
                      <a:tailEnd type="none" w="med" len="med"/>
                    </a:lnR>
                    <a:lnT w="9525" cap="flat" cmpd="sng" algn="ctr">
                      <a:solidFill>
                        <a:schemeClr val="bg1">
                          <a:lumMod val="85000"/>
                        </a:schemeClr>
                      </a:solid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t">
                        <a:spcBef>
                          <a:spcPts val="0"/>
                        </a:spcBef>
                        <a:spcAft>
                          <a:spcPts val="0"/>
                        </a:spcAft>
                      </a:pPr>
                      <a:endParaRPr lang="en-GB" sz="1200" b="0" i="0" dirty="0">
                        <a:latin typeface="Segoe Sans Text" pitchFamily="2" charset="0"/>
                      </a:endParaRPr>
                    </a:p>
                  </a:txBody>
                  <a:tcPr marR="32916" marT="16458" marB="16458">
                    <a:lnL w="9525" cap="flat" cmpd="sng" algn="ctr">
                      <a:solidFill>
                        <a:schemeClr val="bg1">
                          <a:lumMod val="85000"/>
                        </a:schemeClr>
                      </a:solidFill>
                      <a:prstDash val="solid"/>
                      <a:round/>
                      <a:headEnd type="none" w="med" len="med"/>
                      <a:tailEnd type="none" w="med" len="med"/>
                    </a:lnL>
                    <a:lnR>
                      <a:noFill/>
                    </a:lnR>
                    <a:lnT w="9525" cap="flat" cmpd="sng" algn="ctr">
                      <a:solidFill>
                        <a:schemeClr val="bg1">
                          <a:lumMod val="85000"/>
                        </a:schemeClr>
                      </a:solidFill>
                      <a:prstDash val="solid"/>
                      <a:round/>
                      <a:headEnd type="none" w="med" len="med"/>
                      <a:tailEnd type="none" w="med" len="med"/>
                    </a:lnT>
                    <a:lnB>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615198518"/>
                  </a:ext>
                </a:extLst>
              </a:tr>
            </a:tbl>
          </a:graphicData>
        </a:graphic>
      </p:graphicFrame>
      <p:sp>
        <p:nvSpPr>
          <p:cNvPr id="17" name="TextBox 16">
            <a:extLst>
              <a:ext uri="{FF2B5EF4-FFF2-40B4-BE49-F238E27FC236}">
                <a16:creationId xmlns:a16="http://schemas.microsoft.com/office/drawing/2014/main" id="{982C635B-F679-7A47-D971-C1A50324FCFE}"/>
              </a:ext>
            </a:extLst>
          </p:cNvPr>
          <p:cNvSpPr txBox="1"/>
          <p:nvPr/>
        </p:nvSpPr>
        <p:spPr>
          <a:xfrm>
            <a:off x="8777288" y="2031531"/>
            <a:ext cx="2926080" cy="261610"/>
          </a:xfrm>
          <a:prstGeom prst="rect">
            <a:avLst/>
          </a:prstGeom>
          <a:noFill/>
        </p:spPr>
        <p:txBody>
          <a:bodyPr wrap="square" lIns="0" tIns="0" rIns="0" anchor="ctr">
            <a:spAutoFit/>
          </a:bodyPr>
          <a:lstStyle/>
          <a:p>
            <a:pPr marL="0" marR="0" lvl="0" indent="0" algn="l" defTabSz="914400" rtl="0" eaLnBrk="1" fontAlgn="auto" latinLnBrk="0" hangingPunct="1">
              <a:lnSpc>
                <a:spcPct val="100000"/>
              </a:lnSpc>
              <a:spcBef>
                <a:spcPts val="0"/>
              </a:spcBef>
              <a:spcAft>
                <a:spcPts val="0"/>
              </a:spcAft>
              <a:buClrTx/>
              <a:buSzTx/>
              <a:buFont typeface="Wingdings" panose="05000000000000000000" pitchFamily="2" charset="2"/>
              <a:buNone/>
              <a:tabLst/>
              <a:defRPr/>
            </a:pPr>
            <a:r>
              <a:rPr kumimoji="0" lang="en-US" sz="1400" b="1" u="none" strike="noStrike" kern="1200" cap="none" spc="0" normalizeH="0" baseline="0" noProof="0">
                <a:ln>
                  <a:noFill/>
                </a:ln>
                <a:solidFill>
                  <a:srgbClr val="000000"/>
                </a:solidFill>
                <a:effectLst/>
                <a:uLnTx/>
                <a:uFillTx/>
                <a:latin typeface="Segoe Sans Display Semibold" pitchFamily="2" charset="0"/>
                <a:ea typeface="+mn-ea"/>
                <a:cs typeface="+mn-cs"/>
              </a:rPr>
              <a:t>Decisions</a:t>
            </a:r>
          </a:p>
        </p:txBody>
      </p:sp>
      <p:sp>
        <p:nvSpPr>
          <p:cNvPr id="4" name="TextBox 3">
            <a:extLst>
              <a:ext uri="{FF2B5EF4-FFF2-40B4-BE49-F238E27FC236}">
                <a16:creationId xmlns:a16="http://schemas.microsoft.com/office/drawing/2014/main" id="{64974675-0339-0DDD-2015-B821BE50F29D}"/>
              </a:ext>
            </a:extLst>
          </p:cNvPr>
          <p:cNvSpPr txBox="1"/>
          <p:nvPr/>
        </p:nvSpPr>
        <p:spPr>
          <a:xfrm>
            <a:off x="8796528" y="2349226"/>
            <a:ext cx="2926080" cy="1738938"/>
          </a:xfrm>
          <a:prstGeom prst="rect">
            <a:avLst/>
          </a:prstGeom>
          <a:noFill/>
        </p:spPr>
        <p:txBody>
          <a:bodyPr wrap="square" lIns="0" tIns="0" rIns="0" bIns="0" rtlCol="0">
            <a:spAutoFit/>
          </a:bodyPr>
          <a:lstStyle/>
          <a:p>
            <a:pPr marL="171450" indent="-171450" algn="l">
              <a:spcAft>
                <a:spcPts val="600"/>
              </a:spcAft>
              <a:buFont typeface="Arial" panose="020B0604020202020204" pitchFamily="34" charset="0"/>
              <a:buChar char="•"/>
            </a:pPr>
            <a:r>
              <a:rPr lang="en-GB" sz="1200">
                <a:latin typeface="Segoe Sans Text" pitchFamily="2" charset="0"/>
              </a:rPr>
              <a:t>Do the pre-built team templates provide the default configurations and settings to meet your needs?</a:t>
            </a:r>
          </a:p>
          <a:p>
            <a:pPr marL="171450" indent="-171450" algn="l">
              <a:spcAft>
                <a:spcPts val="600"/>
              </a:spcAft>
              <a:buFont typeface="Arial" panose="020B0604020202020204" pitchFamily="34" charset="0"/>
              <a:buChar char="•"/>
            </a:pPr>
            <a:r>
              <a:rPr lang="en-GB" sz="1200">
                <a:latin typeface="Segoe Sans Text" pitchFamily="2" charset="0"/>
              </a:rPr>
              <a:t>If you need different configurations from those available in pre-built team templates, confirm configurations and settings needed. Plan to create custom team templates to use during deployment.</a:t>
            </a:r>
          </a:p>
        </p:txBody>
      </p:sp>
      <p:sp>
        <p:nvSpPr>
          <p:cNvPr id="29" name="Graphic 49">
            <a:extLst>
              <a:ext uri="{FF2B5EF4-FFF2-40B4-BE49-F238E27FC236}">
                <a16:creationId xmlns:a16="http://schemas.microsoft.com/office/drawing/2014/main" id="{32F649E6-C6B2-8B21-3CB5-01732FCCE3EB}"/>
              </a:ext>
              <a:ext uri="{C183D7F6-B498-43B3-948B-1728B52AA6E4}">
                <adec:decorative xmlns:adec="http://schemas.microsoft.com/office/drawing/2017/decorative" val="1"/>
              </a:ext>
            </a:extLst>
          </p:cNvPr>
          <p:cNvSpPr/>
          <p:nvPr/>
        </p:nvSpPr>
        <p:spPr>
          <a:xfrm>
            <a:off x="360045" y="6310403"/>
            <a:ext cx="235579" cy="248678"/>
          </a:xfrm>
          <a:custGeom>
            <a:avLst/>
            <a:gdLst>
              <a:gd name="connsiteX0" fmla="*/ 223171 w 447103"/>
              <a:gd name="connsiteY0" fmla="*/ 0 h 471964"/>
              <a:gd name="connsiteX1" fmla="*/ 223171 w 447103"/>
              <a:gd name="connsiteY1" fmla="*/ 64199 h 471964"/>
              <a:gd name="connsiteX2" fmla="*/ 88487 w 447103"/>
              <a:gd name="connsiteY2" fmla="*/ 42005 h 471964"/>
              <a:gd name="connsiteX3" fmla="*/ 124492 w 447103"/>
              <a:gd name="connsiteY3" fmla="*/ 95155 h 471964"/>
              <a:gd name="connsiteX4" fmla="*/ 63722 w 447103"/>
              <a:gd name="connsiteY4" fmla="*/ 177165 h 471964"/>
              <a:gd name="connsiteX5" fmla="*/ 3048 w 447103"/>
              <a:gd name="connsiteY5" fmla="*/ 156115 h 471964"/>
              <a:gd name="connsiteX6" fmla="*/ 0 w 447103"/>
              <a:gd name="connsiteY6" fmla="*/ 298514 h 471964"/>
              <a:gd name="connsiteX7" fmla="*/ 60865 w 447103"/>
              <a:gd name="connsiteY7" fmla="*/ 278035 h 471964"/>
              <a:gd name="connsiteX8" fmla="*/ 358616 w 447103"/>
              <a:gd name="connsiteY8" fmla="*/ 42005 h 471964"/>
              <a:gd name="connsiteX9" fmla="*/ 322612 w 447103"/>
              <a:gd name="connsiteY9" fmla="*/ 95155 h 471964"/>
              <a:gd name="connsiteX10" fmla="*/ 444056 w 447103"/>
              <a:gd name="connsiteY10" fmla="*/ 156115 h 471964"/>
              <a:gd name="connsiteX11" fmla="*/ 383381 w 447103"/>
              <a:gd name="connsiteY11" fmla="*/ 177165 h 471964"/>
              <a:gd name="connsiteX12" fmla="*/ 447104 w 447103"/>
              <a:gd name="connsiteY12" fmla="*/ 298514 h 471964"/>
              <a:gd name="connsiteX13" fmla="*/ 386239 w 447103"/>
              <a:gd name="connsiteY13" fmla="*/ 278035 h 471964"/>
              <a:gd name="connsiteX14" fmla="*/ 207645 w 447103"/>
              <a:gd name="connsiteY14" fmla="*/ 471869 h 471964"/>
              <a:gd name="connsiteX15" fmla="*/ 174403 w 447103"/>
              <a:gd name="connsiteY15" fmla="*/ 438531 h 471964"/>
              <a:gd name="connsiteX16" fmla="*/ 174403 w 447103"/>
              <a:gd name="connsiteY16" fmla="*/ 403289 h 471964"/>
              <a:gd name="connsiteX17" fmla="*/ 141827 w 447103"/>
              <a:gd name="connsiteY17" fmla="*/ 330327 h 471964"/>
              <a:gd name="connsiteX18" fmla="*/ 130969 w 447103"/>
              <a:gd name="connsiteY18" fmla="*/ 319278 h 471964"/>
              <a:gd name="connsiteX19" fmla="*/ 101632 w 447103"/>
              <a:gd name="connsiteY19" fmla="*/ 238601 h 471964"/>
              <a:gd name="connsiteX20" fmla="*/ 223171 w 447103"/>
              <a:gd name="connsiteY20" fmla="*/ 114776 h 471964"/>
              <a:gd name="connsiteX21" fmla="*/ 344710 w 447103"/>
              <a:gd name="connsiteY21" fmla="*/ 238601 h 471964"/>
              <a:gd name="connsiteX22" fmla="*/ 315373 w 447103"/>
              <a:gd name="connsiteY22" fmla="*/ 319278 h 471964"/>
              <a:gd name="connsiteX23" fmla="*/ 294608 w 447103"/>
              <a:gd name="connsiteY23" fmla="*/ 341567 h 471964"/>
              <a:gd name="connsiteX24" fmla="*/ 270891 w 447103"/>
              <a:gd name="connsiteY24" fmla="*/ 407670 h 471964"/>
              <a:gd name="connsiteX25" fmla="*/ 270891 w 447103"/>
              <a:gd name="connsiteY25" fmla="*/ 438626 h 471964"/>
              <a:gd name="connsiteX26" fmla="*/ 237363 w 447103"/>
              <a:gd name="connsiteY26" fmla="*/ 471964 h 471964"/>
              <a:gd name="connsiteX27" fmla="*/ 207645 w 447103"/>
              <a:gd name="connsiteY27" fmla="*/ 471869 h 471964"/>
              <a:gd name="connsiteX28" fmla="*/ 178689 w 447103"/>
              <a:gd name="connsiteY28" fmla="*/ 387001 h 471964"/>
              <a:gd name="connsiteX29" fmla="*/ 264890 w 447103"/>
              <a:gd name="connsiteY29" fmla="*/ 387001 h 471964"/>
              <a:gd name="connsiteX30" fmla="*/ 182594 w 447103"/>
              <a:gd name="connsiteY30" fmla="*/ 425196 h 471964"/>
              <a:gd name="connsiteX31" fmla="*/ 261461 w 447103"/>
              <a:gd name="connsiteY31" fmla="*/ 425196 h 471964"/>
              <a:gd name="connsiteX32" fmla="*/ 224314 w 447103"/>
              <a:gd name="connsiteY32" fmla="*/ 383572 h 471964"/>
              <a:gd name="connsiteX33" fmla="*/ 224314 w 447103"/>
              <a:gd name="connsiteY33" fmla="*/ 259747 h 471964"/>
              <a:gd name="connsiteX34" fmla="*/ 246031 w 447103"/>
              <a:gd name="connsiteY34" fmla="*/ 237173 h 471964"/>
              <a:gd name="connsiteX35" fmla="*/ 225076 w 447103"/>
              <a:gd name="connsiteY35" fmla="*/ 216217 h 471964"/>
              <a:gd name="connsiteX36" fmla="*/ 204121 w 447103"/>
              <a:gd name="connsiteY36" fmla="*/ 237173 h 471964"/>
              <a:gd name="connsiteX37" fmla="*/ 225076 w 447103"/>
              <a:gd name="connsiteY37" fmla="*/ 258128 h 471964"/>
              <a:gd name="connsiteX38" fmla="*/ 246031 w 447103"/>
              <a:gd name="connsiteY38" fmla="*/ 237173 h 471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447103" h="471964">
                <a:moveTo>
                  <a:pt x="223171" y="0"/>
                </a:moveTo>
                <a:lnTo>
                  <a:pt x="223171" y="64199"/>
                </a:lnTo>
                <a:moveTo>
                  <a:pt x="88487" y="42005"/>
                </a:moveTo>
                <a:lnTo>
                  <a:pt x="124492" y="95155"/>
                </a:lnTo>
                <a:moveTo>
                  <a:pt x="63722" y="177165"/>
                </a:moveTo>
                <a:lnTo>
                  <a:pt x="3048" y="156115"/>
                </a:lnTo>
                <a:moveTo>
                  <a:pt x="0" y="298514"/>
                </a:moveTo>
                <a:lnTo>
                  <a:pt x="60865" y="278035"/>
                </a:lnTo>
                <a:moveTo>
                  <a:pt x="358616" y="42005"/>
                </a:moveTo>
                <a:lnTo>
                  <a:pt x="322612" y="95155"/>
                </a:lnTo>
                <a:moveTo>
                  <a:pt x="444056" y="156115"/>
                </a:moveTo>
                <a:lnTo>
                  <a:pt x="383381" y="177165"/>
                </a:lnTo>
                <a:moveTo>
                  <a:pt x="447104" y="298514"/>
                </a:moveTo>
                <a:lnTo>
                  <a:pt x="386239" y="278035"/>
                </a:lnTo>
                <a:moveTo>
                  <a:pt x="207645" y="471869"/>
                </a:moveTo>
                <a:cubicBezTo>
                  <a:pt x="189262" y="471773"/>
                  <a:pt x="174403" y="456819"/>
                  <a:pt x="174403" y="438531"/>
                </a:cubicBezTo>
                <a:lnTo>
                  <a:pt x="174403" y="403289"/>
                </a:lnTo>
                <a:cubicBezTo>
                  <a:pt x="174403" y="359093"/>
                  <a:pt x="141827" y="330327"/>
                  <a:pt x="141827" y="330327"/>
                </a:cubicBezTo>
                <a:cubicBezTo>
                  <a:pt x="130969" y="319278"/>
                  <a:pt x="130969" y="319278"/>
                  <a:pt x="130969" y="319278"/>
                </a:cubicBezTo>
                <a:cubicBezTo>
                  <a:pt x="112490" y="298228"/>
                  <a:pt x="101632" y="269558"/>
                  <a:pt x="101632" y="238601"/>
                </a:cubicBezTo>
                <a:cubicBezTo>
                  <a:pt x="101632" y="170021"/>
                  <a:pt x="155924" y="114776"/>
                  <a:pt x="223171" y="114776"/>
                </a:cubicBezTo>
                <a:cubicBezTo>
                  <a:pt x="290417" y="114776"/>
                  <a:pt x="344710" y="170021"/>
                  <a:pt x="344710" y="238601"/>
                </a:cubicBezTo>
                <a:cubicBezTo>
                  <a:pt x="344710" y="269558"/>
                  <a:pt x="333851" y="298323"/>
                  <a:pt x="315373" y="319278"/>
                </a:cubicBezTo>
                <a:lnTo>
                  <a:pt x="294608" y="341567"/>
                </a:lnTo>
                <a:cubicBezTo>
                  <a:pt x="282988" y="357092"/>
                  <a:pt x="270891" y="379952"/>
                  <a:pt x="270891" y="407670"/>
                </a:cubicBezTo>
                <a:lnTo>
                  <a:pt x="270891" y="438626"/>
                </a:lnTo>
                <a:cubicBezTo>
                  <a:pt x="270891" y="457105"/>
                  <a:pt x="255842" y="472059"/>
                  <a:pt x="237363" y="471964"/>
                </a:cubicBezTo>
                <a:lnTo>
                  <a:pt x="207645" y="471869"/>
                </a:lnTo>
                <a:close/>
                <a:moveTo>
                  <a:pt x="178689" y="387001"/>
                </a:moveTo>
                <a:lnTo>
                  <a:pt x="264890" y="387001"/>
                </a:lnTo>
                <a:moveTo>
                  <a:pt x="182594" y="425196"/>
                </a:moveTo>
                <a:lnTo>
                  <a:pt x="261461" y="425196"/>
                </a:lnTo>
                <a:moveTo>
                  <a:pt x="224314" y="383572"/>
                </a:moveTo>
                <a:lnTo>
                  <a:pt x="224314" y="259747"/>
                </a:lnTo>
                <a:moveTo>
                  <a:pt x="246031" y="237173"/>
                </a:moveTo>
                <a:cubicBezTo>
                  <a:pt x="246031" y="225647"/>
                  <a:pt x="236696" y="216217"/>
                  <a:pt x="225076" y="216217"/>
                </a:cubicBezTo>
                <a:cubicBezTo>
                  <a:pt x="213455" y="216217"/>
                  <a:pt x="204121" y="225552"/>
                  <a:pt x="204121" y="237173"/>
                </a:cubicBezTo>
                <a:cubicBezTo>
                  <a:pt x="204121" y="248698"/>
                  <a:pt x="213455" y="258128"/>
                  <a:pt x="225076" y="258128"/>
                </a:cubicBezTo>
                <a:cubicBezTo>
                  <a:pt x="236696" y="258128"/>
                  <a:pt x="246031" y="248698"/>
                  <a:pt x="246031" y="237173"/>
                </a:cubicBezTo>
                <a:close/>
              </a:path>
            </a:pathLst>
          </a:custGeom>
          <a:noFill/>
          <a:ln w="12700" cap="sq">
            <a:solidFill>
              <a:schemeClr val="bg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u="none" strike="noStrike" kern="1200" cap="none" spc="0" normalizeH="0" baseline="0" noProof="0">
              <a:ln>
                <a:noFill/>
              </a:ln>
              <a:solidFill>
                <a:srgbClr val="000000"/>
              </a:solidFill>
              <a:effectLst/>
              <a:uLnTx/>
              <a:uFillTx/>
              <a:latin typeface="Segoe Sans Text" pitchFamily="2" charset="0"/>
              <a:ea typeface="+mn-ea"/>
              <a:cs typeface="+mn-cs"/>
            </a:endParaRPr>
          </a:p>
        </p:txBody>
      </p:sp>
      <p:sp>
        <p:nvSpPr>
          <p:cNvPr id="14" name="TextBox 13">
            <a:extLst>
              <a:ext uri="{FF2B5EF4-FFF2-40B4-BE49-F238E27FC236}">
                <a16:creationId xmlns:a16="http://schemas.microsoft.com/office/drawing/2014/main" id="{411161C6-1A61-328D-8B82-673F5AE39414}"/>
              </a:ext>
            </a:extLst>
          </p:cNvPr>
          <p:cNvSpPr txBox="1"/>
          <p:nvPr/>
        </p:nvSpPr>
        <p:spPr>
          <a:xfrm>
            <a:off x="8796528" y="4666541"/>
            <a:ext cx="3091513" cy="1461939"/>
          </a:xfrm>
          <a:prstGeom prst="rect">
            <a:avLst/>
          </a:prstGeom>
          <a:solidFill>
            <a:schemeClr val="bg1"/>
          </a:solidFill>
          <a:ln>
            <a:noFill/>
            <a:prstDash val="solid"/>
          </a:ln>
          <a:effectLst>
            <a:outerShdw blurRad="190500" dist="38100" dir="2700000" algn="tl" rotWithShape="0">
              <a:prstClr val="black">
                <a:alpha val="20000"/>
              </a:prstClr>
            </a:outerShdw>
          </a:effectLst>
        </p:spPr>
        <p:txBody>
          <a:bodyPr wrap="square" lIns="182880" tIns="91440" rIns="91440" bIns="182880" anchor="ctr">
            <a:spAutoFit/>
          </a:bodyPr>
          <a:lstStyle/>
          <a:p>
            <a:pPr marL="0" marR="0" lvl="0" indent="0" algn="l" defTabSz="896386" rtl="0" eaLnBrk="1" fontAlgn="auto" latinLnBrk="0" hangingPunct="1">
              <a:lnSpc>
                <a:spcPct val="100000"/>
              </a:lnSpc>
              <a:spcBef>
                <a:spcPts val="0"/>
              </a:spcBef>
              <a:spcAft>
                <a:spcPts val="0"/>
              </a:spcAft>
              <a:buClrTx/>
              <a:buSzTx/>
              <a:buFontTx/>
              <a:buNone/>
              <a:tabLst/>
              <a:defRPr/>
            </a:pPr>
            <a:r>
              <a:rPr kumimoji="0" lang="en-US" sz="1400" b="1" u="none" strike="noStrike" kern="1200" cap="none" spc="0" normalizeH="0" baseline="0" noProof="0">
                <a:ln>
                  <a:noFill/>
                </a:ln>
                <a:effectLst/>
                <a:uLnTx/>
                <a:uFillTx/>
                <a:latin typeface="Segoe Sans Display Semibold" pitchFamily="2" charset="0"/>
                <a:ea typeface="+mn-ea"/>
                <a:cs typeface="Segoe Sans Text" pitchFamily="2" charset="0"/>
              </a:rPr>
              <a:t>Resources</a:t>
            </a:r>
            <a:r>
              <a:rPr kumimoji="0" lang="en-US" sz="1400" b="1" u="none" strike="noStrike" kern="1200" cap="none" spc="0" normalizeH="0" baseline="0" noProof="0">
                <a:ln>
                  <a:noFill/>
                </a:ln>
                <a:solidFill>
                  <a:srgbClr val="5C5AD4"/>
                </a:solidFill>
                <a:effectLst/>
                <a:uLnTx/>
                <a:uFillTx/>
                <a:latin typeface="Segoe Sans Display Semibold" pitchFamily="2" charset="0"/>
                <a:ea typeface="+mn-ea"/>
                <a:cs typeface="Segoe Sans Text" pitchFamily="2" charset="0"/>
              </a:rPr>
              <a:t> </a:t>
            </a:r>
          </a:p>
          <a:p>
            <a:pPr marL="171450" indent="-171450">
              <a:buFont typeface="Arial" panose="020B0604020202020204" pitchFamily="34" charset="0"/>
              <a:buChar char="•"/>
            </a:pPr>
            <a:r>
              <a:rPr lang="en-US" sz="1050">
                <a:latin typeface="Segoe Sans Text" pitchFamily="2" charset="0"/>
                <a:hlinkClick r:id="rId4"/>
              </a:rPr>
              <a:t>Get started with team templates in the Teams admin center | Microsoft Learn</a:t>
            </a:r>
            <a:endParaRPr lang="en-US" sz="1050">
              <a:latin typeface="Segoe Sans Text" pitchFamily="2" charset="0"/>
            </a:endParaRPr>
          </a:p>
          <a:p>
            <a:pPr marL="171450" indent="-171450">
              <a:buFont typeface="Arial" panose="020B0604020202020204" pitchFamily="34" charset="0"/>
              <a:buChar char="•"/>
            </a:pPr>
            <a:r>
              <a:rPr lang="en-US" sz="1050">
                <a:latin typeface="Segoe Sans Text" pitchFamily="2" charset="0"/>
                <a:hlinkClick r:id="rId5"/>
              </a:rPr>
              <a:t>Get started with team templates using Microsoft Graph | Microsoft Learn</a:t>
            </a:r>
            <a:endParaRPr lang="en-US" sz="1050">
              <a:latin typeface="Segoe Sans Text" pitchFamily="2" charset="0"/>
            </a:endParaRPr>
          </a:p>
          <a:p>
            <a:pPr marL="171450" indent="-171450">
              <a:buFont typeface="Arial" panose="020B0604020202020204" pitchFamily="34" charset="0"/>
              <a:buChar char="•"/>
            </a:pPr>
            <a:r>
              <a:rPr lang="en-US" sz="1050">
                <a:latin typeface="Segoe Sans Text" pitchFamily="2" charset="0"/>
                <a:hlinkClick r:id="rId6"/>
              </a:rPr>
              <a:t>Create a custom team template in Microsoft Teams - Microsoft Teams | Microsoft Learn</a:t>
            </a:r>
            <a:endParaRPr lang="en-US" sz="1050">
              <a:latin typeface="Segoe Sans Text" pitchFamily="2" charset="0"/>
              <a:hlinkClick r:id="rId7"/>
            </a:endParaRPr>
          </a:p>
        </p:txBody>
      </p:sp>
      <p:grpSp>
        <p:nvGrpSpPr>
          <p:cNvPr id="18" name="Group 17">
            <a:extLst>
              <a:ext uri="{FF2B5EF4-FFF2-40B4-BE49-F238E27FC236}">
                <a16:creationId xmlns:a16="http://schemas.microsoft.com/office/drawing/2014/main" id="{D4E86A67-E7C1-08AB-14FF-55E8F3DC2CE8}"/>
              </a:ext>
              <a:ext uri="{C183D7F6-B498-43B3-948B-1728B52AA6E4}">
                <adec:decorative xmlns:adec="http://schemas.microsoft.com/office/drawing/2017/decorative" val="1"/>
              </a:ext>
            </a:extLst>
          </p:cNvPr>
          <p:cNvGrpSpPr/>
          <p:nvPr/>
        </p:nvGrpSpPr>
        <p:grpSpPr>
          <a:xfrm>
            <a:off x="584200" y="1115014"/>
            <a:ext cx="723179" cy="669556"/>
            <a:chOff x="11045790" y="307144"/>
            <a:chExt cx="854110" cy="854110"/>
          </a:xfrm>
        </p:grpSpPr>
        <p:grpSp>
          <p:nvGrpSpPr>
            <p:cNvPr id="19" name="Group 18">
              <a:extLst>
                <a:ext uri="{FF2B5EF4-FFF2-40B4-BE49-F238E27FC236}">
                  <a16:creationId xmlns:a16="http://schemas.microsoft.com/office/drawing/2014/main" id="{81756E24-CEBD-D72C-0101-CDE3357EA0D5}"/>
                </a:ext>
              </a:extLst>
            </p:cNvPr>
            <p:cNvGrpSpPr/>
            <p:nvPr/>
          </p:nvGrpSpPr>
          <p:grpSpPr>
            <a:xfrm>
              <a:off x="11045790" y="307144"/>
              <a:ext cx="854110" cy="854110"/>
              <a:chOff x="4648470" y="2488406"/>
              <a:chExt cx="453450" cy="453450"/>
            </a:xfrm>
          </p:grpSpPr>
          <p:sp>
            <p:nvSpPr>
              <p:cNvPr id="21" name="Rectangle: Rounded Corners 10">
                <a:extLst>
                  <a:ext uri="{FF2B5EF4-FFF2-40B4-BE49-F238E27FC236}">
                    <a16:creationId xmlns:a16="http://schemas.microsoft.com/office/drawing/2014/main" id="{992BFC8E-990A-C44F-4ACD-62E370247B21}"/>
                  </a:ext>
                </a:extLst>
              </p:cNvPr>
              <p:cNvSpPr/>
              <p:nvPr/>
            </p:nvSpPr>
            <p:spPr bwMode="auto">
              <a:xfrm rot="10800000" flipV="1">
                <a:off x="4648470" y="2488406"/>
                <a:ext cx="453450" cy="453450"/>
              </a:xfrm>
              <a:prstGeom prst="roundRect">
                <a:avLst/>
              </a:prstGeom>
              <a:solidFill>
                <a:schemeClr val="bg1"/>
              </a:solidFill>
              <a:ln>
                <a:noFill/>
                <a:headEnd type="none" w="med" len="med"/>
                <a:tailEnd type="none" w="med" len="med"/>
              </a:ln>
              <a:effectLst>
                <a:outerShdw blurRad="127000" dist="101600" dir="5400000" sx="85000" sy="85000" algn="t" rotWithShape="0">
                  <a:schemeClr val="accent1">
                    <a:alpha val="3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FFFFFF"/>
                  </a:solidFill>
                  <a:effectLst/>
                  <a:uLnTx/>
                  <a:uFillTx/>
                  <a:latin typeface="Segoe Sans Text" pitchFamily="2" charset="0"/>
                  <a:ea typeface="Segoe UI" pitchFamily="34" charset="0"/>
                  <a:cs typeface="Segoe Sans Text" pitchFamily="2" charset="0"/>
                </a:endParaRPr>
              </a:p>
            </p:txBody>
          </p:sp>
          <p:sp>
            <p:nvSpPr>
              <p:cNvPr id="22" name="Rectangle: Rounded Corners 11">
                <a:extLst>
                  <a:ext uri="{FF2B5EF4-FFF2-40B4-BE49-F238E27FC236}">
                    <a16:creationId xmlns:a16="http://schemas.microsoft.com/office/drawing/2014/main" id="{21E8573F-9CD4-B7BB-5320-8883420CB7E2}"/>
                  </a:ext>
                </a:extLst>
              </p:cNvPr>
              <p:cNvSpPr/>
              <p:nvPr/>
            </p:nvSpPr>
            <p:spPr bwMode="auto">
              <a:xfrm rot="10800000" flipV="1">
                <a:off x="4692315" y="2526451"/>
                <a:ext cx="365760" cy="371561"/>
              </a:xfrm>
              <a:prstGeom prst="roundRect">
                <a:avLst/>
              </a:prstGeom>
              <a:gradFill flip="none" rotWithShape="1">
                <a:gsLst>
                  <a:gs pos="33000">
                    <a:schemeClr val="accent1"/>
                  </a:gs>
                  <a:gs pos="100000">
                    <a:schemeClr val="accent3">
                      <a:lumMod val="90000"/>
                    </a:schemeClr>
                  </a:gs>
                </a:gsLst>
                <a:lin ang="17400000" scaled="0"/>
                <a:tileRect/>
              </a:gradFill>
              <a:ln>
                <a:solidFill>
                  <a:schemeClr val="bg1"/>
                </a:solidFill>
                <a:headEnd type="none" w="med" len="med"/>
                <a:tailEnd type="none" w="med" len="med"/>
              </a:ln>
              <a:effectLst>
                <a:outerShdw blurRad="127000" dist="101600" dir="5400000" sx="85000" sy="85000" algn="t" rotWithShape="0">
                  <a:schemeClr val="accent1">
                    <a:alpha val="3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FFFFFF"/>
                  </a:solidFill>
                  <a:effectLst/>
                  <a:uLnTx/>
                  <a:uFillTx/>
                  <a:latin typeface="Segoe Sans Text" pitchFamily="2" charset="0"/>
                  <a:ea typeface="Segoe UI" pitchFamily="34" charset="0"/>
                  <a:cs typeface="Segoe Sans Text" pitchFamily="2" charset="0"/>
                </a:endParaRPr>
              </a:p>
            </p:txBody>
          </p:sp>
        </p:grpSp>
        <p:sp>
          <p:nvSpPr>
            <p:cNvPr id="20" name="target_2" title="Icon of a target with an arrow hitting the bullseye">
              <a:extLst>
                <a:ext uri="{FF2B5EF4-FFF2-40B4-BE49-F238E27FC236}">
                  <a16:creationId xmlns:a16="http://schemas.microsoft.com/office/drawing/2014/main" id="{2AB13CC2-21CA-9D1B-2308-983951235E6B}"/>
                </a:ext>
              </a:extLst>
            </p:cNvPr>
            <p:cNvSpPr>
              <a:spLocks noChangeAspect="1" noEditPoints="1"/>
            </p:cNvSpPr>
            <p:nvPr/>
          </p:nvSpPr>
          <p:spPr bwMode="auto">
            <a:xfrm>
              <a:off x="11252117" y="514350"/>
              <a:ext cx="441458" cy="439698"/>
            </a:xfrm>
            <a:custGeom>
              <a:avLst/>
              <a:gdLst>
                <a:gd name="T0" fmla="*/ 314 w 346"/>
                <a:gd name="T1" fmla="*/ 73 h 346"/>
                <a:gd name="T2" fmla="*/ 346 w 346"/>
                <a:gd name="T3" fmla="*/ 173 h 346"/>
                <a:gd name="T4" fmla="*/ 173 w 346"/>
                <a:gd name="T5" fmla="*/ 346 h 346"/>
                <a:gd name="T6" fmla="*/ 0 w 346"/>
                <a:gd name="T7" fmla="*/ 173 h 346"/>
                <a:gd name="T8" fmla="*/ 173 w 346"/>
                <a:gd name="T9" fmla="*/ 0 h 346"/>
                <a:gd name="T10" fmla="*/ 269 w 346"/>
                <a:gd name="T11" fmla="*/ 30 h 346"/>
                <a:gd name="T12" fmla="*/ 173 w 346"/>
                <a:gd name="T13" fmla="*/ 274 h 346"/>
                <a:gd name="T14" fmla="*/ 274 w 346"/>
                <a:gd name="T15" fmla="*/ 173 h 346"/>
                <a:gd name="T16" fmla="*/ 173 w 346"/>
                <a:gd name="T17" fmla="*/ 72 h 346"/>
                <a:gd name="T18" fmla="*/ 72 w 346"/>
                <a:gd name="T19" fmla="*/ 173 h 346"/>
                <a:gd name="T20" fmla="*/ 173 w 346"/>
                <a:gd name="T21" fmla="*/ 274 h 346"/>
                <a:gd name="T22" fmla="*/ 173 w 346"/>
                <a:gd name="T23" fmla="*/ 203 h 346"/>
                <a:gd name="T24" fmla="*/ 203 w 346"/>
                <a:gd name="T25" fmla="*/ 173 h 346"/>
                <a:gd name="T26" fmla="*/ 173 w 346"/>
                <a:gd name="T27" fmla="*/ 143 h 346"/>
                <a:gd name="T28" fmla="*/ 143 w 346"/>
                <a:gd name="T29" fmla="*/ 173 h 346"/>
                <a:gd name="T30" fmla="*/ 173 w 346"/>
                <a:gd name="T31" fmla="*/ 203 h 346"/>
                <a:gd name="T32" fmla="*/ 173 w 346"/>
                <a:gd name="T33" fmla="*/ 173 h 346"/>
                <a:gd name="T34" fmla="*/ 241 w 346"/>
                <a:gd name="T35" fmla="*/ 99 h 346"/>
                <a:gd name="T36" fmla="*/ 334 w 346"/>
                <a:gd name="T37" fmla="*/ 54 h 346"/>
                <a:gd name="T38" fmla="*/ 291 w 346"/>
                <a:gd name="T39" fmla="*/ 54 h 346"/>
                <a:gd name="T40" fmla="*/ 291 w 346"/>
                <a:gd name="T41" fmla="*/ 10 h 346"/>
                <a:gd name="T42" fmla="*/ 241 w 346"/>
                <a:gd name="T43" fmla="*/ 56 h 346"/>
                <a:gd name="T44" fmla="*/ 241 w 346"/>
                <a:gd name="T45" fmla="*/ 99 h 346"/>
                <a:gd name="T46" fmla="*/ 285 w 346"/>
                <a:gd name="T47" fmla="*/ 99 h 346"/>
                <a:gd name="T48" fmla="*/ 334 w 346"/>
                <a:gd name="T49" fmla="*/ 54 h 3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346" h="346">
                  <a:moveTo>
                    <a:pt x="314" y="73"/>
                  </a:moveTo>
                  <a:cubicBezTo>
                    <a:pt x="334" y="101"/>
                    <a:pt x="346" y="136"/>
                    <a:pt x="346" y="173"/>
                  </a:cubicBezTo>
                  <a:cubicBezTo>
                    <a:pt x="346" y="268"/>
                    <a:pt x="268" y="346"/>
                    <a:pt x="173" y="346"/>
                  </a:cubicBezTo>
                  <a:cubicBezTo>
                    <a:pt x="78" y="346"/>
                    <a:pt x="0" y="268"/>
                    <a:pt x="0" y="173"/>
                  </a:cubicBezTo>
                  <a:cubicBezTo>
                    <a:pt x="0" y="78"/>
                    <a:pt x="78" y="0"/>
                    <a:pt x="173" y="0"/>
                  </a:cubicBezTo>
                  <a:cubicBezTo>
                    <a:pt x="209" y="0"/>
                    <a:pt x="242" y="11"/>
                    <a:pt x="269" y="30"/>
                  </a:cubicBezTo>
                  <a:moveTo>
                    <a:pt x="173" y="274"/>
                  </a:moveTo>
                  <a:cubicBezTo>
                    <a:pt x="229" y="274"/>
                    <a:pt x="274" y="229"/>
                    <a:pt x="274" y="173"/>
                  </a:cubicBezTo>
                  <a:cubicBezTo>
                    <a:pt x="274" y="117"/>
                    <a:pt x="229" y="72"/>
                    <a:pt x="173" y="72"/>
                  </a:cubicBezTo>
                  <a:cubicBezTo>
                    <a:pt x="117" y="72"/>
                    <a:pt x="72" y="117"/>
                    <a:pt x="72" y="173"/>
                  </a:cubicBezTo>
                  <a:cubicBezTo>
                    <a:pt x="72" y="229"/>
                    <a:pt x="117" y="274"/>
                    <a:pt x="173" y="274"/>
                  </a:cubicBezTo>
                  <a:close/>
                  <a:moveTo>
                    <a:pt x="173" y="203"/>
                  </a:moveTo>
                  <a:cubicBezTo>
                    <a:pt x="190" y="203"/>
                    <a:pt x="203" y="190"/>
                    <a:pt x="203" y="173"/>
                  </a:cubicBezTo>
                  <a:cubicBezTo>
                    <a:pt x="203" y="156"/>
                    <a:pt x="190" y="143"/>
                    <a:pt x="173" y="143"/>
                  </a:cubicBezTo>
                  <a:cubicBezTo>
                    <a:pt x="156" y="143"/>
                    <a:pt x="143" y="156"/>
                    <a:pt x="143" y="173"/>
                  </a:cubicBezTo>
                  <a:cubicBezTo>
                    <a:pt x="143" y="190"/>
                    <a:pt x="156" y="203"/>
                    <a:pt x="173" y="203"/>
                  </a:cubicBezTo>
                  <a:close/>
                  <a:moveTo>
                    <a:pt x="173" y="173"/>
                  </a:moveTo>
                  <a:cubicBezTo>
                    <a:pt x="241" y="99"/>
                    <a:pt x="241" y="99"/>
                    <a:pt x="241" y="99"/>
                  </a:cubicBezTo>
                  <a:moveTo>
                    <a:pt x="334" y="54"/>
                  </a:moveTo>
                  <a:cubicBezTo>
                    <a:pt x="291" y="54"/>
                    <a:pt x="291" y="54"/>
                    <a:pt x="291" y="54"/>
                  </a:cubicBezTo>
                  <a:cubicBezTo>
                    <a:pt x="291" y="10"/>
                    <a:pt x="291" y="10"/>
                    <a:pt x="291" y="10"/>
                  </a:cubicBezTo>
                  <a:cubicBezTo>
                    <a:pt x="241" y="56"/>
                    <a:pt x="241" y="56"/>
                    <a:pt x="241" y="56"/>
                  </a:cubicBezTo>
                  <a:cubicBezTo>
                    <a:pt x="241" y="99"/>
                    <a:pt x="241" y="99"/>
                    <a:pt x="241" y="99"/>
                  </a:cubicBezTo>
                  <a:cubicBezTo>
                    <a:pt x="285" y="99"/>
                    <a:pt x="285" y="99"/>
                    <a:pt x="285" y="99"/>
                  </a:cubicBezTo>
                  <a:lnTo>
                    <a:pt x="334" y="54"/>
                  </a:lnTo>
                  <a:close/>
                </a:path>
              </a:pathLst>
            </a:custGeom>
            <a:noFill/>
            <a:ln w="12700" cap="sq">
              <a:solidFill>
                <a:schemeClr val="bg1"/>
              </a:solidFill>
              <a:prstDash val="solid"/>
              <a:miter lim="800000"/>
              <a:headEnd/>
              <a:tailEnd/>
            </a:ln>
            <a:effectLst/>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u="none" strike="noStrike" kern="1200" cap="none" spc="0" normalizeH="0" baseline="0" noProof="0">
                <a:ln>
                  <a:noFill/>
                </a:ln>
                <a:solidFill>
                  <a:srgbClr val="FFFFFF"/>
                </a:solidFill>
                <a:effectLst/>
                <a:uLnTx/>
                <a:uFillTx/>
                <a:latin typeface="Segoe Sans Text" pitchFamily="2" charset="0"/>
                <a:ea typeface="+mn-ea"/>
                <a:cs typeface="+mn-cs"/>
              </a:endParaRPr>
            </a:p>
          </p:txBody>
        </p:sp>
      </p:grpSp>
    </p:spTree>
    <p:extLst>
      <p:ext uri="{BB962C8B-B14F-4D97-AF65-F5344CB8AC3E}">
        <p14:creationId xmlns:p14="http://schemas.microsoft.com/office/powerpoint/2010/main" val="3688036306"/>
      </p:ext>
    </p:extLst>
  </p:cSld>
  <p:clrMapOvr>
    <a:masterClrMapping/>
  </p:clrMapOvr>
  <p:transition>
    <p:fade/>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B74B68-E2D3-9171-3FE5-B517BF48913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E18CFA3-E8F2-E815-E708-835C381B77F9}"/>
              </a:ext>
            </a:extLst>
          </p:cNvPr>
          <p:cNvSpPr>
            <a:spLocks noGrp="1"/>
          </p:cNvSpPr>
          <p:nvPr>
            <p:ph type="title"/>
          </p:nvPr>
        </p:nvSpPr>
        <p:spPr/>
        <p:txBody>
          <a:bodyPr/>
          <a:lstStyle/>
          <a:p>
            <a:r>
              <a:rPr lang="en-GB" sz="2400"/>
              <a:t>3. </a:t>
            </a:r>
            <a:r>
              <a:rPr lang="en-US" sz="2400"/>
              <a:t>Determine what roles have permissions for capabilities in teams and channels</a:t>
            </a:r>
          </a:p>
        </p:txBody>
      </p:sp>
      <p:sp>
        <p:nvSpPr>
          <p:cNvPr id="13" name="TextBox 12">
            <a:extLst>
              <a:ext uri="{FF2B5EF4-FFF2-40B4-BE49-F238E27FC236}">
                <a16:creationId xmlns:a16="http://schemas.microsoft.com/office/drawing/2014/main" id="{C6227524-DD87-690B-3DF8-3CFEA00F8681}"/>
              </a:ext>
            </a:extLst>
          </p:cNvPr>
          <p:cNvSpPr txBox="1"/>
          <p:nvPr/>
        </p:nvSpPr>
        <p:spPr>
          <a:xfrm>
            <a:off x="1527175" y="1205007"/>
            <a:ext cx="10468587" cy="430887"/>
          </a:xfrm>
          <a:prstGeom prst="rect">
            <a:avLst/>
          </a:prstGeom>
          <a:noFill/>
        </p:spPr>
        <p:txBody>
          <a:bodyPr wrap="square" lIns="0" tIns="0" rIns="0" bIns="0">
            <a:spAutoFit/>
          </a:bodyPr>
          <a:lstStyle>
            <a:defPPr>
              <a:defRPr lang="en-US"/>
            </a:defPPr>
            <a:lvl1pPr defTabSz="932472" fontAlgn="base">
              <a:spcBef>
                <a:spcPct val="0"/>
              </a:spcBef>
              <a:spcAft>
                <a:spcPct val="0"/>
              </a:spcAft>
              <a:defRPr sz="1400">
                <a:solidFill>
                  <a:schemeClr val="accent1"/>
                </a:solidFill>
                <a:latin typeface="+mj-lt"/>
                <a:ea typeface="Segoe UI" pitchFamily="34" charset="0"/>
                <a:cs typeface="Segoe UI" pitchFamily="34" charset="0"/>
              </a:defRPr>
            </a:lvl1pPr>
          </a:lstStyle>
          <a:p>
            <a:pPr>
              <a:defRPr/>
            </a:pPr>
            <a:r>
              <a:rPr lang="en-GB" sz="1400" b="1">
                <a:solidFill>
                  <a:schemeClr val="tx1"/>
                </a:solidFill>
                <a:latin typeface="Segoe Sans Display Semibold" pitchFamily="2" charset="0"/>
                <a:cs typeface="Segoe Sans Text" pitchFamily="2" charset="0"/>
              </a:rPr>
              <a:t>Evaluate the default capabilities for each role to confirm if they meet your scenario requirements. </a:t>
            </a:r>
            <a:r>
              <a:rPr lang="en-US" sz="1400" b="1">
                <a:solidFill>
                  <a:schemeClr val="tx1"/>
                </a:solidFill>
                <a:latin typeface="Segoe Sans Display Semibold" pitchFamily="2" charset="0"/>
                <a:cs typeface="Segoe Sans Text" pitchFamily="2" charset="0"/>
              </a:rPr>
              <a:t>Decisions for roles and permissions will inform if changes are needed to team policies when you implement.</a:t>
            </a:r>
            <a:endParaRPr kumimoji="0" lang="en-US" sz="1400" b="1" u="none" strike="noStrike" kern="1200" cap="none" spc="0" normalizeH="0" baseline="0" noProof="0">
              <a:ln>
                <a:noFill/>
              </a:ln>
              <a:solidFill>
                <a:schemeClr val="tx1"/>
              </a:solidFill>
              <a:effectLst/>
              <a:uLnTx/>
              <a:uFillTx/>
              <a:latin typeface="Segoe Sans Display Semibold" pitchFamily="2" charset="0"/>
              <a:cs typeface="Segoe Sans Text" pitchFamily="2" charset="0"/>
            </a:endParaRPr>
          </a:p>
        </p:txBody>
      </p:sp>
      <p:sp>
        <p:nvSpPr>
          <p:cNvPr id="16" name="TextBox 15">
            <a:extLst>
              <a:ext uri="{FF2B5EF4-FFF2-40B4-BE49-F238E27FC236}">
                <a16:creationId xmlns:a16="http://schemas.microsoft.com/office/drawing/2014/main" id="{24B44D43-86FE-0E3F-D940-FBCAA9E39F81}"/>
              </a:ext>
            </a:extLst>
          </p:cNvPr>
          <p:cNvSpPr txBox="1"/>
          <p:nvPr/>
        </p:nvSpPr>
        <p:spPr>
          <a:xfrm>
            <a:off x="584200" y="2008641"/>
            <a:ext cx="5450273" cy="261610"/>
          </a:xfrm>
          <a:prstGeom prst="rect">
            <a:avLst/>
          </a:prstGeom>
          <a:noFill/>
        </p:spPr>
        <p:txBody>
          <a:bodyPr wrap="square" lIns="0" tIns="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b="1">
                <a:solidFill>
                  <a:srgbClr val="000000"/>
                </a:solidFill>
                <a:latin typeface="Segoe Sans Display Semibold" pitchFamily="2" charset="0"/>
              </a:rPr>
              <a:t>Considerations</a:t>
            </a:r>
            <a:endParaRPr kumimoji="0" lang="en-US" sz="1400" b="1" u="none" strike="noStrike" kern="1200" cap="none" spc="0" normalizeH="0" baseline="0" noProof="0">
              <a:ln>
                <a:noFill/>
              </a:ln>
              <a:solidFill>
                <a:srgbClr val="000000"/>
              </a:solidFill>
              <a:effectLst/>
              <a:uLnTx/>
              <a:uFillTx/>
              <a:latin typeface="Segoe Sans Display Semibold" pitchFamily="2" charset="0"/>
              <a:ea typeface="+mn-ea"/>
              <a:cs typeface="+mn-cs"/>
            </a:endParaRPr>
          </a:p>
        </p:txBody>
      </p:sp>
      <p:sp>
        <p:nvSpPr>
          <p:cNvPr id="3" name="TextBox 2">
            <a:extLst>
              <a:ext uri="{FF2B5EF4-FFF2-40B4-BE49-F238E27FC236}">
                <a16:creationId xmlns:a16="http://schemas.microsoft.com/office/drawing/2014/main" id="{F2764795-035C-4D10-FAE5-3D0BDAABF0BD}"/>
              </a:ext>
            </a:extLst>
          </p:cNvPr>
          <p:cNvSpPr txBox="1"/>
          <p:nvPr/>
        </p:nvSpPr>
        <p:spPr>
          <a:xfrm>
            <a:off x="574586" y="2365967"/>
            <a:ext cx="7553416" cy="1369606"/>
          </a:xfrm>
          <a:prstGeom prst="rect">
            <a:avLst/>
          </a:prstGeom>
          <a:noFill/>
        </p:spPr>
        <p:txBody>
          <a:bodyPr wrap="square">
            <a:spAutoFit/>
          </a:bodyPr>
          <a:lstStyle/>
          <a:p>
            <a:pPr marL="171450" indent="-171450">
              <a:spcAft>
                <a:spcPts val="1200"/>
              </a:spcAft>
              <a:buFont typeface="Arial" panose="020B0604020202020204" pitchFamily="34" charset="0"/>
              <a:buChar char="•"/>
            </a:pPr>
            <a:r>
              <a:rPr lang="en-US" sz="1050" dirty="0">
                <a:latin typeface="Segoe Sans Text" pitchFamily="2" charset="0"/>
              </a:rPr>
              <a:t>Every member in Teams has a role, and each role has different permissions. </a:t>
            </a:r>
            <a:r>
              <a:rPr lang="en-GB" sz="1050" dirty="0">
                <a:latin typeface="Segoe Sans Text" pitchFamily="2" charset="0"/>
              </a:rPr>
              <a:t>Team policies allow admins to control what users in your organization can do in teams and channels.  </a:t>
            </a:r>
          </a:p>
          <a:p>
            <a:pPr marL="171450" indent="-171450">
              <a:spcAft>
                <a:spcPts val="1200"/>
              </a:spcAft>
              <a:buFont typeface="Arial" panose="020B0604020202020204" pitchFamily="34" charset="0"/>
              <a:buChar char="•"/>
            </a:pPr>
            <a:r>
              <a:rPr lang="en-GB" sz="1050" dirty="0">
                <a:latin typeface="Segoe Sans Text" pitchFamily="2" charset="0"/>
              </a:rPr>
              <a:t>Remove permissions for Members for capabilities that you do not want/need them to do (for example, add apps, set team permissions for channels, tabs, and connectors, or add/remove other members)</a:t>
            </a:r>
          </a:p>
          <a:p>
            <a:pPr marL="171450" indent="-171450">
              <a:spcAft>
                <a:spcPts val="1200"/>
              </a:spcAft>
              <a:buFont typeface="Arial" panose="020B0604020202020204" pitchFamily="34" charset="0"/>
              <a:buChar char="•"/>
            </a:pPr>
            <a:r>
              <a:rPr lang="en-GB" sz="1050" dirty="0">
                <a:latin typeface="Segoe Sans Text" pitchFamily="2" charset="0"/>
              </a:rPr>
              <a:t>Consider enabling Frontline Managers as Owners so they can add/remove members without needing to engage the IT Admin or support help desk.</a:t>
            </a:r>
          </a:p>
        </p:txBody>
      </p:sp>
      <p:graphicFrame>
        <p:nvGraphicFramePr>
          <p:cNvPr id="15" name="Table 14">
            <a:extLst>
              <a:ext uri="{FF2B5EF4-FFF2-40B4-BE49-F238E27FC236}">
                <a16:creationId xmlns:a16="http://schemas.microsoft.com/office/drawing/2014/main" id="{B69D633C-2E12-EF0B-17B3-270BEAA7C90D}"/>
              </a:ext>
            </a:extLst>
          </p:cNvPr>
          <p:cNvGraphicFramePr>
            <a:graphicFrameLocks noGrp="1"/>
          </p:cNvGraphicFramePr>
          <p:nvPr>
            <p:extLst>
              <p:ext uri="{D42A27DB-BD31-4B8C-83A1-F6EECF244321}">
                <p14:modId xmlns:p14="http://schemas.microsoft.com/office/powerpoint/2010/main" val="643144478"/>
              </p:ext>
            </p:extLst>
          </p:nvPr>
        </p:nvGraphicFramePr>
        <p:xfrm>
          <a:off x="608463" y="3795822"/>
          <a:ext cx="7553416" cy="1805940"/>
        </p:xfrm>
        <a:graphic>
          <a:graphicData uri="http://schemas.openxmlformats.org/drawingml/2006/table">
            <a:tbl>
              <a:tblPr firstRow="1" bandRow="1">
                <a:tableStyleId>{5C22544A-7EE6-4342-B048-85BDC9FD1C3A}</a:tableStyleId>
              </a:tblPr>
              <a:tblGrid>
                <a:gridCol w="875130">
                  <a:extLst>
                    <a:ext uri="{9D8B030D-6E8A-4147-A177-3AD203B41FA5}">
                      <a16:colId xmlns:a16="http://schemas.microsoft.com/office/drawing/2014/main" val="2844093296"/>
                    </a:ext>
                  </a:extLst>
                </a:gridCol>
                <a:gridCol w="6678286">
                  <a:extLst>
                    <a:ext uri="{9D8B030D-6E8A-4147-A177-3AD203B41FA5}">
                      <a16:colId xmlns:a16="http://schemas.microsoft.com/office/drawing/2014/main" val="2659922578"/>
                    </a:ext>
                  </a:extLst>
                </a:gridCol>
              </a:tblGrid>
              <a:tr h="232558">
                <a:tc>
                  <a:txBody>
                    <a:bodyPr/>
                    <a:lstStyle/>
                    <a:p>
                      <a:pPr algn="ctr"/>
                      <a:r>
                        <a:rPr lang="en-IE" sz="1050" b="0" i="0">
                          <a:latin typeface="Segoe Sans Text" pitchFamily="2" charset="0"/>
                        </a:rPr>
                        <a:t>Role</a:t>
                      </a:r>
                    </a:p>
                  </a:txBody>
                  <a:tcPr/>
                </a:tc>
                <a:tc>
                  <a:txBody>
                    <a:bodyPr/>
                    <a:lstStyle/>
                    <a:p>
                      <a:pPr algn="ctr"/>
                      <a:r>
                        <a:rPr lang="en-IE" sz="1050" b="0" i="0">
                          <a:latin typeface="Segoe Sans Text" pitchFamily="2" charset="0"/>
                        </a:rPr>
                        <a:t>Description</a:t>
                      </a:r>
                    </a:p>
                  </a:txBody>
                  <a:tcPr/>
                </a:tc>
                <a:extLst>
                  <a:ext uri="{0D108BD9-81ED-4DB2-BD59-A6C34878D82A}">
                    <a16:rowId xmlns:a16="http://schemas.microsoft.com/office/drawing/2014/main" val="1345860671"/>
                  </a:ext>
                </a:extLst>
              </a:tr>
              <a:tr h="354809">
                <a:tc>
                  <a:txBody>
                    <a:bodyPr/>
                    <a:lstStyle/>
                    <a:p>
                      <a:r>
                        <a:rPr lang="en-IE" sz="1050" b="0" i="0">
                          <a:latin typeface="Segoe Sans Text" pitchFamily="2" charset="0"/>
                        </a:rPr>
                        <a:t>Owner</a:t>
                      </a:r>
                    </a:p>
                  </a:txBody>
                  <a:tcPr>
                    <a:solidFill>
                      <a:schemeClr val="bg1"/>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en-US" sz="1050" b="0" i="0">
                          <a:solidFill>
                            <a:srgbClr val="1E1E1E"/>
                          </a:solidFill>
                          <a:effectLst/>
                          <a:latin typeface="Segoe Sans Text" pitchFamily="2" charset="0"/>
                        </a:rPr>
                        <a:t>Team owners manage certain settings for the team. They add and remove members, add guests, change team settings, and handle administrative tasks. There can be multiple owners in a team.</a:t>
                      </a:r>
                    </a:p>
                  </a:txBody>
                  <a:tcPr>
                    <a:solidFill>
                      <a:schemeClr val="bg1"/>
                    </a:solidFill>
                  </a:tcPr>
                </a:tc>
                <a:extLst>
                  <a:ext uri="{0D108BD9-81ED-4DB2-BD59-A6C34878D82A}">
                    <a16:rowId xmlns:a16="http://schemas.microsoft.com/office/drawing/2014/main" val="3550022734"/>
                  </a:ext>
                </a:extLst>
              </a:tr>
              <a:tr h="492791">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en-IE" sz="1050" b="0" i="0">
                          <a:latin typeface="Segoe Sans Text" pitchFamily="2" charset="0"/>
                        </a:rPr>
                        <a:t>Member</a:t>
                      </a:r>
                    </a:p>
                    <a:p>
                      <a:endParaRPr lang="en-IE" sz="1050" b="1"/>
                    </a:p>
                  </a:txBody>
                  <a:tcPr/>
                </a:tc>
                <a:tc>
                  <a:txBody>
                    <a:bodyPr/>
                    <a:lstStyle/>
                    <a:p>
                      <a:pPr marL="0" indent="0">
                        <a:buFont typeface="Arial" panose="020B0604020202020204" pitchFamily="34" charset="0"/>
                        <a:buNone/>
                      </a:pPr>
                      <a:r>
                        <a:rPr lang="en-US" sz="1050" b="0" i="0">
                          <a:latin typeface="Segoe Sans Text" pitchFamily="2" charset="0"/>
                        </a:rPr>
                        <a:t>Members are the people in the team. They talk with other team members in conversations. They can view and usually upload and change files. They also do the usual sorts of collaboration that the team owners have permitted.</a:t>
                      </a:r>
                    </a:p>
                  </a:txBody>
                  <a:tcPr/>
                </a:tc>
                <a:extLst>
                  <a:ext uri="{0D108BD9-81ED-4DB2-BD59-A6C34878D82A}">
                    <a16:rowId xmlns:a16="http://schemas.microsoft.com/office/drawing/2014/main" val="340262529"/>
                  </a:ext>
                </a:extLst>
              </a:tr>
              <a:tr h="492791">
                <a:tc>
                  <a:txBody>
                    <a:bodyPr/>
                    <a:lstStyle/>
                    <a:p>
                      <a:r>
                        <a:rPr lang="en-IE" sz="1050" b="0" i="0">
                          <a:latin typeface="Segoe Sans Text" pitchFamily="2" charset="0"/>
                        </a:rPr>
                        <a:t>Guest</a:t>
                      </a:r>
                    </a:p>
                  </a:txBody>
                  <a:tcPr>
                    <a:solidFill>
                      <a:schemeClr val="bg1"/>
                    </a:solidFill>
                  </a:tcPr>
                </a:tc>
                <a:tc>
                  <a:txBody>
                    <a:bodyPr/>
                    <a:lstStyle/>
                    <a:p>
                      <a:pPr marL="0" indent="0">
                        <a:buFont typeface="Arial" panose="020B0604020202020204" pitchFamily="34" charset="0"/>
                        <a:buNone/>
                      </a:pPr>
                      <a:r>
                        <a:rPr lang="en-US" sz="1050" b="0" i="0" dirty="0">
                          <a:solidFill>
                            <a:srgbClr val="1E1E1E"/>
                          </a:solidFill>
                          <a:effectLst/>
                          <a:latin typeface="Segoe Sans Text" pitchFamily="2" charset="0"/>
                        </a:rPr>
                        <a:t>Guests are people from outside of your organization that a team owner invites, such as partners or consultants to join the team. Guests have fewer capabilities than team members or team owners, but there's still a lot they can do.</a:t>
                      </a:r>
                      <a:endParaRPr lang="en-US" sz="1050" dirty="0"/>
                    </a:p>
                  </a:txBody>
                  <a:tcPr>
                    <a:solidFill>
                      <a:schemeClr val="bg1"/>
                    </a:solidFill>
                  </a:tcPr>
                </a:tc>
                <a:extLst>
                  <a:ext uri="{0D108BD9-81ED-4DB2-BD59-A6C34878D82A}">
                    <a16:rowId xmlns:a16="http://schemas.microsoft.com/office/drawing/2014/main" val="4024901666"/>
                  </a:ext>
                </a:extLst>
              </a:tr>
            </a:tbl>
          </a:graphicData>
        </a:graphic>
      </p:graphicFrame>
      <p:sp>
        <p:nvSpPr>
          <p:cNvPr id="22" name="TextBox 21">
            <a:extLst>
              <a:ext uri="{FF2B5EF4-FFF2-40B4-BE49-F238E27FC236}">
                <a16:creationId xmlns:a16="http://schemas.microsoft.com/office/drawing/2014/main" id="{23152F46-2408-E2E9-B88F-67B6D8DDD20A}"/>
              </a:ext>
            </a:extLst>
          </p:cNvPr>
          <p:cNvSpPr txBox="1"/>
          <p:nvPr/>
        </p:nvSpPr>
        <p:spPr>
          <a:xfrm>
            <a:off x="584200" y="5779658"/>
            <a:ext cx="7712035" cy="415498"/>
          </a:xfrm>
          <a:prstGeom prst="rect">
            <a:avLst/>
          </a:prstGeom>
          <a:noFill/>
        </p:spPr>
        <p:txBody>
          <a:bodyPr wrap="square" lIns="0">
            <a:spAutoFit/>
          </a:bodyPr>
          <a:lstStyle/>
          <a:p>
            <a:pPr algn="l">
              <a:spcAft>
                <a:spcPts val="600"/>
              </a:spcAft>
            </a:pPr>
            <a:r>
              <a:rPr lang="en-US" sz="1050">
                <a:solidFill>
                  <a:srgbClr val="1E1E1E"/>
                </a:solidFill>
                <a:effectLst/>
                <a:latin typeface="Segoe Sans Text" pitchFamily="2" charset="0"/>
              </a:rPr>
              <a:t>By default, non-private channels are unmoderated, meaning anyone can post, react, and reply to posts. </a:t>
            </a:r>
            <a:r>
              <a:rPr lang="en-US" sz="1050">
                <a:latin typeface="Segoe Sans Text" pitchFamily="2" charset="0"/>
              </a:rPr>
              <a:t>Team owners can turn on moderation for a channel to control who can start new posts and reply to posts in that channel.</a:t>
            </a:r>
            <a:endParaRPr lang="en-GB" sz="1050">
              <a:latin typeface="Segoe Sans Text" pitchFamily="2" charset="0"/>
            </a:endParaRPr>
          </a:p>
        </p:txBody>
      </p:sp>
      <p:sp>
        <p:nvSpPr>
          <p:cNvPr id="17" name="TextBox 16">
            <a:extLst>
              <a:ext uri="{FF2B5EF4-FFF2-40B4-BE49-F238E27FC236}">
                <a16:creationId xmlns:a16="http://schemas.microsoft.com/office/drawing/2014/main" id="{4D97556F-BA7D-3566-BA36-44BF81B5B172}"/>
              </a:ext>
            </a:extLst>
          </p:cNvPr>
          <p:cNvSpPr txBox="1"/>
          <p:nvPr/>
        </p:nvSpPr>
        <p:spPr>
          <a:xfrm>
            <a:off x="8796528" y="2026321"/>
            <a:ext cx="3101785" cy="261610"/>
          </a:xfrm>
          <a:prstGeom prst="rect">
            <a:avLst/>
          </a:prstGeom>
          <a:noFill/>
        </p:spPr>
        <p:txBody>
          <a:bodyPr wrap="square" lIns="0" tIns="0" anchor="ctr">
            <a:spAutoFit/>
          </a:bodyPr>
          <a:lstStyle/>
          <a:p>
            <a:pPr marL="0" marR="0" lvl="0" indent="0" algn="l" defTabSz="914400" rtl="0" eaLnBrk="1" fontAlgn="auto" latinLnBrk="0" hangingPunct="1">
              <a:lnSpc>
                <a:spcPct val="100000"/>
              </a:lnSpc>
              <a:spcBef>
                <a:spcPts val="0"/>
              </a:spcBef>
              <a:spcAft>
                <a:spcPts val="0"/>
              </a:spcAft>
              <a:buClrTx/>
              <a:buSzTx/>
              <a:buFont typeface="Wingdings" panose="05000000000000000000" pitchFamily="2" charset="2"/>
              <a:buNone/>
              <a:tabLst/>
              <a:defRPr/>
            </a:pPr>
            <a:r>
              <a:rPr kumimoji="0" lang="en-US" sz="1400" b="1" u="none" strike="noStrike" kern="1200" cap="none" spc="0" normalizeH="0" baseline="0" noProof="0">
                <a:ln>
                  <a:noFill/>
                </a:ln>
                <a:solidFill>
                  <a:srgbClr val="000000"/>
                </a:solidFill>
                <a:effectLst/>
                <a:uLnTx/>
                <a:uFillTx/>
                <a:latin typeface="Segoe Sans Display Semibold" pitchFamily="2" charset="0"/>
                <a:ea typeface="+mn-ea"/>
                <a:cs typeface="+mn-cs"/>
              </a:rPr>
              <a:t>Decisions</a:t>
            </a:r>
          </a:p>
        </p:txBody>
      </p:sp>
      <p:sp>
        <p:nvSpPr>
          <p:cNvPr id="4" name="TextBox 3">
            <a:extLst>
              <a:ext uri="{FF2B5EF4-FFF2-40B4-BE49-F238E27FC236}">
                <a16:creationId xmlns:a16="http://schemas.microsoft.com/office/drawing/2014/main" id="{577548E7-3ADD-B6C5-A059-52C4AB0A83B8}"/>
              </a:ext>
            </a:extLst>
          </p:cNvPr>
          <p:cNvSpPr txBox="1"/>
          <p:nvPr/>
        </p:nvSpPr>
        <p:spPr>
          <a:xfrm>
            <a:off x="8796528" y="2372870"/>
            <a:ext cx="3101784" cy="1846659"/>
          </a:xfrm>
          <a:prstGeom prst="rect">
            <a:avLst/>
          </a:prstGeom>
          <a:noFill/>
        </p:spPr>
        <p:txBody>
          <a:bodyPr wrap="square" lIns="0" tIns="0" rIns="0" bIns="0" rtlCol="0">
            <a:spAutoFit/>
          </a:bodyPr>
          <a:lstStyle/>
          <a:p>
            <a:pPr marL="171450" indent="-171450" algn="l">
              <a:spcAft>
                <a:spcPts val="600"/>
              </a:spcAft>
              <a:buFont typeface="Arial" panose="020B0604020202020204" pitchFamily="34" charset="0"/>
              <a:buChar char="•"/>
            </a:pPr>
            <a:r>
              <a:rPr lang="en-GB" sz="1050">
                <a:latin typeface="Segoe Sans Text" pitchFamily="2" charset="0"/>
              </a:rPr>
              <a:t>Do the default roles and permissions available provide the appropriate permissions for your frontline workers?</a:t>
            </a:r>
          </a:p>
          <a:p>
            <a:pPr marL="171450" indent="-171450" algn="l">
              <a:spcAft>
                <a:spcPts val="600"/>
              </a:spcAft>
              <a:buFont typeface="Arial" panose="020B0604020202020204" pitchFamily="34" charset="0"/>
              <a:buChar char="•"/>
            </a:pPr>
            <a:r>
              <a:rPr lang="en-GB" sz="1050">
                <a:latin typeface="Segoe Sans Text" pitchFamily="2" charset="0"/>
              </a:rPr>
              <a:t>If you need different configurations from those available in pre-built team templates, confirm configurations and settings needed. Plan to update or create policies to use during deployment.</a:t>
            </a:r>
          </a:p>
          <a:p>
            <a:pPr marL="171450" indent="-171450" algn="l">
              <a:spcAft>
                <a:spcPts val="600"/>
              </a:spcAft>
              <a:buFont typeface="Arial" panose="020B0604020202020204" pitchFamily="34" charset="0"/>
              <a:buChar char="•"/>
            </a:pPr>
            <a:r>
              <a:rPr lang="en-US" sz="1050">
                <a:latin typeface="Segoe Sans Text" pitchFamily="2" charset="0"/>
              </a:rPr>
              <a:t>Determine if moderation in channels is needed.</a:t>
            </a:r>
            <a:endParaRPr lang="en-GB" sz="1050">
              <a:latin typeface="Segoe Sans Text" pitchFamily="2" charset="0"/>
            </a:endParaRPr>
          </a:p>
          <a:p>
            <a:pPr algn="l"/>
            <a:endParaRPr lang="en-GB" sz="1050">
              <a:latin typeface="Segoe Sans Text" pitchFamily="2" charset="0"/>
            </a:endParaRPr>
          </a:p>
        </p:txBody>
      </p:sp>
      <p:sp>
        <p:nvSpPr>
          <p:cNvPr id="29" name="Graphic 49">
            <a:extLst>
              <a:ext uri="{FF2B5EF4-FFF2-40B4-BE49-F238E27FC236}">
                <a16:creationId xmlns:a16="http://schemas.microsoft.com/office/drawing/2014/main" id="{CBE63530-751C-EA58-7B04-2AADCEB83A0E}"/>
              </a:ext>
              <a:ext uri="{C183D7F6-B498-43B3-948B-1728B52AA6E4}">
                <adec:decorative xmlns:adec="http://schemas.microsoft.com/office/drawing/2017/decorative" val="1"/>
              </a:ext>
            </a:extLst>
          </p:cNvPr>
          <p:cNvSpPr/>
          <p:nvPr/>
        </p:nvSpPr>
        <p:spPr>
          <a:xfrm>
            <a:off x="360045" y="6310403"/>
            <a:ext cx="235579" cy="248678"/>
          </a:xfrm>
          <a:custGeom>
            <a:avLst/>
            <a:gdLst>
              <a:gd name="connsiteX0" fmla="*/ 223171 w 447103"/>
              <a:gd name="connsiteY0" fmla="*/ 0 h 471964"/>
              <a:gd name="connsiteX1" fmla="*/ 223171 w 447103"/>
              <a:gd name="connsiteY1" fmla="*/ 64199 h 471964"/>
              <a:gd name="connsiteX2" fmla="*/ 88487 w 447103"/>
              <a:gd name="connsiteY2" fmla="*/ 42005 h 471964"/>
              <a:gd name="connsiteX3" fmla="*/ 124492 w 447103"/>
              <a:gd name="connsiteY3" fmla="*/ 95155 h 471964"/>
              <a:gd name="connsiteX4" fmla="*/ 63722 w 447103"/>
              <a:gd name="connsiteY4" fmla="*/ 177165 h 471964"/>
              <a:gd name="connsiteX5" fmla="*/ 3048 w 447103"/>
              <a:gd name="connsiteY5" fmla="*/ 156115 h 471964"/>
              <a:gd name="connsiteX6" fmla="*/ 0 w 447103"/>
              <a:gd name="connsiteY6" fmla="*/ 298514 h 471964"/>
              <a:gd name="connsiteX7" fmla="*/ 60865 w 447103"/>
              <a:gd name="connsiteY7" fmla="*/ 278035 h 471964"/>
              <a:gd name="connsiteX8" fmla="*/ 358616 w 447103"/>
              <a:gd name="connsiteY8" fmla="*/ 42005 h 471964"/>
              <a:gd name="connsiteX9" fmla="*/ 322612 w 447103"/>
              <a:gd name="connsiteY9" fmla="*/ 95155 h 471964"/>
              <a:gd name="connsiteX10" fmla="*/ 444056 w 447103"/>
              <a:gd name="connsiteY10" fmla="*/ 156115 h 471964"/>
              <a:gd name="connsiteX11" fmla="*/ 383381 w 447103"/>
              <a:gd name="connsiteY11" fmla="*/ 177165 h 471964"/>
              <a:gd name="connsiteX12" fmla="*/ 447104 w 447103"/>
              <a:gd name="connsiteY12" fmla="*/ 298514 h 471964"/>
              <a:gd name="connsiteX13" fmla="*/ 386239 w 447103"/>
              <a:gd name="connsiteY13" fmla="*/ 278035 h 471964"/>
              <a:gd name="connsiteX14" fmla="*/ 207645 w 447103"/>
              <a:gd name="connsiteY14" fmla="*/ 471869 h 471964"/>
              <a:gd name="connsiteX15" fmla="*/ 174403 w 447103"/>
              <a:gd name="connsiteY15" fmla="*/ 438531 h 471964"/>
              <a:gd name="connsiteX16" fmla="*/ 174403 w 447103"/>
              <a:gd name="connsiteY16" fmla="*/ 403289 h 471964"/>
              <a:gd name="connsiteX17" fmla="*/ 141827 w 447103"/>
              <a:gd name="connsiteY17" fmla="*/ 330327 h 471964"/>
              <a:gd name="connsiteX18" fmla="*/ 130969 w 447103"/>
              <a:gd name="connsiteY18" fmla="*/ 319278 h 471964"/>
              <a:gd name="connsiteX19" fmla="*/ 101632 w 447103"/>
              <a:gd name="connsiteY19" fmla="*/ 238601 h 471964"/>
              <a:gd name="connsiteX20" fmla="*/ 223171 w 447103"/>
              <a:gd name="connsiteY20" fmla="*/ 114776 h 471964"/>
              <a:gd name="connsiteX21" fmla="*/ 344710 w 447103"/>
              <a:gd name="connsiteY21" fmla="*/ 238601 h 471964"/>
              <a:gd name="connsiteX22" fmla="*/ 315373 w 447103"/>
              <a:gd name="connsiteY22" fmla="*/ 319278 h 471964"/>
              <a:gd name="connsiteX23" fmla="*/ 294608 w 447103"/>
              <a:gd name="connsiteY23" fmla="*/ 341567 h 471964"/>
              <a:gd name="connsiteX24" fmla="*/ 270891 w 447103"/>
              <a:gd name="connsiteY24" fmla="*/ 407670 h 471964"/>
              <a:gd name="connsiteX25" fmla="*/ 270891 w 447103"/>
              <a:gd name="connsiteY25" fmla="*/ 438626 h 471964"/>
              <a:gd name="connsiteX26" fmla="*/ 237363 w 447103"/>
              <a:gd name="connsiteY26" fmla="*/ 471964 h 471964"/>
              <a:gd name="connsiteX27" fmla="*/ 207645 w 447103"/>
              <a:gd name="connsiteY27" fmla="*/ 471869 h 471964"/>
              <a:gd name="connsiteX28" fmla="*/ 178689 w 447103"/>
              <a:gd name="connsiteY28" fmla="*/ 387001 h 471964"/>
              <a:gd name="connsiteX29" fmla="*/ 264890 w 447103"/>
              <a:gd name="connsiteY29" fmla="*/ 387001 h 471964"/>
              <a:gd name="connsiteX30" fmla="*/ 182594 w 447103"/>
              <a:gd name="connsiteY30" fmla="*/ 425196 h 471964"/>
              <a:gd name="connsiteX31" fmla="*/ 261461 w 447103"/>
              <a:gd name="connsiteY31" fmla="*/ 425196 h 471964"/>
              <a:gd name="connsiteX32" fmla="*/ 224314 w 447103"/>
              <a:gd name="connsiteY32" fmla="*/ 383572 h 471964"/>
              <a:gd name="connsiteX33" fmla="*/ 224314 w 447103"/>
              <a:gd name="connsiteY33" fmla="*/ 259747 h 471964"/>
              <a:gd name="connsiteX34" fmla="*/ 246031 w 447103"/>
              <a:gd name="connsiteY34" fmla="*/ 237173 h 471964"/>
              <a:gd name="connsiteX35" fmla="*/ 225076 w 447103"/>
              <a:gd name="connsiteY35" fmla="*/ 216217 h 471964"/>
              <a:gd name="connsiteX36" fmla="*/ 204121 w 447103"/>
              <a:gd name="connsiteY36" fmla="*/ 237173 h 471964"/>
              <a:gd name="connsiteX37" fmla="*/ 225076 w 447103"/>
              <a:gd name="connsiteY37" fmla="*/ 258128 h 471964"/>
              <a:gd name="connsiteX38" fmla="*/ 246031 w 447103"/>
              <a:gd name="connsiteY38" fmla="*/ 237173 h 471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447103" h="471964">
                <a:moveTo>
                  <a:pt x="223171" y="0"/>
                </a:moveTo>
                <a:lnTo>
                  <a:pt x="223171" y="64199"/>
                </a:lnTo>
                <a:moveTo>
                  <a:pt x="88487" y="42005"/>
                </a:moveTo>
                <a:lnTo>
                  <a:pt x="124492" y="95155"/>
                </a:lnTo>
                <a:moveTo>
                  <a:pt x="63722" y="177165"/>
                </a:moveTo>
                <a:lnTo>
                  <a:pt x="3048" y="156115"/>
                </a:lnTo>
                <a:moveTo>
                  <a:pt x="0" y="298514"/>
                </a:moveTo>
                <a:lnTo>
                  <a:pt x="60865" y="278035"/>
                </a:lnTo>
                <a:moveTo>
                  <a:pt x="358616" y="42005"/>
                </a:moveTo>
                <a:lnTo>
                  <a:pt x="322612" y="95155"/>
                </a:lnTo>
                <a:moveTo>
                  <a:pt x="444056" y="156115"/>
                </a:moveTo>
                <a:lnTo>
                  <a:pt x="383381" y="177165"/>
                </a:lnTo>
                <a:moveTo>
                  <a:pt x="447104" y="298514"/>
                </a:moveTo>
                <a:lnTo>
                  <a:pt x="386239" y="278035"/>
                </a:lnTo>
                <a:moveTo>
                  <a:pt x="207645" y="471869"/>
                </a:moveTo>
                <a:cubicBezTo>
                  <a:pt x="189262" y="471773"/>
                  <a:pt x="174403" y="456819"/>
                  <a:pt x="174403" y="438531"/>
                </a:cubicBezTo>
                <a:lnTo>
                  <a:pt x="174403" y="403289"/>
                </a:lnTo>
                <a:cubicBezTo>
                  <a:pt x="174403" y="359093"/>
                  <a:pt x="141827" y="330327"/>
                  <a:pt x="141827" y="330327"/>
                </a:cubicBezTo>
                <a:cubicBezTo>
                  <a:pt x="130969" y="319278"/>
                  <a:pt x="130969" y="319278"/>
                  <a:pt x="130969" y="319278"/>
                </a:cubicBezTo>
                <a:cubicBezTo>
                  <a:pt x="112490" y="298228"/>
                  <a:pt x="101632" y="269558"/>
                  <a:pt x="101632" y="238601"/>
                </a:cubicBezTo>
                <a:cubicBezTo>
                  <a:pt x="101632" y="170021"/>
                  <a:pt x="155924" y="114776"/>
                  <a:pt x="223171" y="114776"/>
                </a:cubicBezTo>
                <a:cubicBezTo>
                  <a:pt x="290417" y="114776"/>
                  <a:pt x="344710" y="170021"/>
                  <a:pt x="344710" y="238601"/>
                </a:cubicBezTo>
                <a:cubicBezTo>
                  <a:pt x="344710" y="269558"/>
                  <a:pt x="333851" y="298323"/>
                  <a:pt x="315373" y="319278"/>
                </a:cubicBezTo>
                <a:lnTo>
                  <a:pt x="294608" y="341567"/>
                </a:lnTo>
                <a:cubicBezTo>
                  <a:pt x="282988" y="357092"/>
                  <a:pt x="270891" y="379952"/>
                  <a:pt x="270891" y="407670"/>
                </a:cubicBezTo>
                <a:lnTo>
                  <a:pt x="270891" y="438626"/>
                </a:lnTo>
                <a:cubicBezTo>
                  <a:pt x="270891" y="457105"/>
                  <a:pt x="255842" y="472059"/>
                  <a:pt x="237363" y="471964"/>
                </a:cubicBezTo>
                <a:lnTo>
                  <a:pt x="207645" y="471869"/>
                </a:lnTo>
                <a:close/>
                <a:moveTo>
                  <a:pt x="178689" y="387001"/>
                </a:moveTo>
                <a:lnTo>
                  <a:pt x="264890" y="387001"/>
                </a:lnTo>
                <a:moveTo>
                  <a:pt x="182594" y="425196"/>
                </a:moveTo>
                <a:lnTo>
                  <a:pt x="261461" y="425196"/>
                </a:lnTo>
                <a:moveTo>
                  <a:pt x="224314" y="383572"/>
                </a:moveTo>
                <a:lnTo>
                  <a:pt x="224314" y="259747"/>
                </a:lnTo>
                <a:moveTo>
                  <a:pt x="246031" y="237173"/>
                </a:moveTo>
                <a:cubicBezTo>
                  <a:pt x="246031" y="225647"/>
                  <a:pt x="236696" y="216217"/>
                  <a:pt x="225076" y="216217"/>
                </a:cubicBezTo>
                <a:cubicBezTo>
                  <a:pt x="213455" y="216217"/>
                  <a:pt x="204121" y="225552"/>
                  <a:pt x="204121" y="237173"/>
                </a:cubicBezTo>
                <a:cubicBezTo>
                  <a:pt x="204121" y="248698"/>
                  <a:pt x="213455" y="258128"/>
                  <a:pt x="225076" y="258128"/>
                </a:cubicBezTo>
                <a:cubicBezTo>
                  <a:pt x="236696" y="258128"/>
                  <a:pt x="246031" y="248698"/>
                  <a:pt x="246031" y="237173"/>
                </a:cubicBezTo>
                <a:close/>
              </a:path>
            </a:pathLst>
          </a:custGeom>
          <a:noFill/>
          <a:ln w="12700" cap="sq">
            <a:solidFill>
              <a:schemeClr val="bg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u="none" strike="noStrike" kern="1200" cap="none" spc="0" normalizeH="0" baseline="0" noProof="0">
              <a:ln>
                <a:noFill/>
              </a:ln>
              <a:solidFill>
                <a:srgbClr val="000000"/>
              </a:solidFill>
              <a:effectLst/>
              <a:uLnTx/>
              <a:uFillTx/>
              <a:latin typeface="Segoe Sans Text" pitchFamily="2" charset="0"/>
              <a:ea typeface="+mn-ea"/>
              <a:cs typeface="+mn-cs"/>
            </a:endParaRPr>
          </a:p>
        </p:txBody>
      </p:sp>
      <p:sp>
        <p:nvSpPr>
          <p:cNvPr id="14" name="TextBox 13">
            <a:extLst>
              <a:ext uri="{FF2B5EF4-FFF2-40B4-BE49-F238E27FC236}">
                <a16:creationId xmlns:a16="http://schemas.microsoft.com/office/drawing/2014/main" id="{96F44455-D004-7F4A-A515-54026BE58779}"/>
              </a:ext>
            </a:extLst>
          </p:cNvPr>
          <p:cNvSpPr txBox="1"/>
          <p:nvPr/>
        </p:nvSpPr>
        <p:spPr>
          <a:xfrm>
            <a:off x="8777288" y="4483934"/>
            <a:ext cx="3101785" cy="1785104"/>
          </a:xfrm>
          <a:prstGeom prst="rect">
            <a:avLst/>
          </a:prstGeom>
          <a:solidFill>
            <a:schemeClr val="bg1"/>
          </a:solidFill>
          <a:ln>
            <a:noFill/>
            <a:prstDash val="lgDash"/>
          </a:ln>
          <a:effectLst>
            <a:outerShdw blurRad="190500" dist="38100" dir="2700000" algn="tl" rotWithShape="0">
              <a:prstClr val="black">
                <a:alpha val="20000"/>
              </a:prstClr>
            </a:outerShdw>
          </a:effectLst>
        </p:spPr>
        <p:txBody>
          <a:bodyPr wrap="square" lIns="182880" tIns="91440" rIns="64008" bIns="182880" anchor="ctr">
            <a:spAutoFit/>
          </a:bodyPr>
          <a:lstStyle/>
          <a:p>
            <a:pPr marL="0" marR="0" lvl="0" indent="0" algn="l" defTabSz="896386" rtl="0" eaLnBrk="1" fontAlgn="auto" latinLnBrk="0" hangingPunct="1">
              <a:lnSpc>
                <a:spcPct val="100000"/>
              </a:lnSpc>
              <a:spcBef>
                <a:spcPts val="0"/>
              </a:spcBef>
              <a:spcAft>
                <a:spcPts val="0"/>
              </a:spcAft>
              <a:buClrTx/>
              <a:buSzTx/>
              <a:buFontTx/>
              <a:buNone/>
              <a:tabLst/>
              <a:defRPr/>
            </a:pPr>
            <a:r>
              <a:rPr kumimoji="0" lang="en-US" sz="1400" b="1" u="none" strike="noStrike" kern="1200" cap="none" spc="0" normalizeH="0" baseline="0" noProof="0">
                <a:ln>
                  <a:noFill/>
                </a:ln>
                <a:effectLst/>
                <a:uLnTx/>
                <a:uFillTx/>
                <a:latin typeface="Segoe Sans Display Semibold" pitchFamily="2" charset="0"/>
                <a:ea typeface="+mn-ea"/>
                <a:cs typeface="Segoe Sans Text" pitchFamily="2" charset="0"/>
              </a:rPr>
              <a:t>Resources</a:t>
            </a:r>
            <a:r>
              <a:rPr kumimoji="0" lang="en-US" sz="1400" b="1" u="none" strike="noStrike" kern="1200" cap="none" spc="0" normalizeH="0" baseline="0" noProof="0">
                <a:ln>
                  <a:noFill/>
                </a:ln>
                <a:solidFill>
                  <a:srgbClr val="5C5AD4"/>
                </a:solidFill>
                <a:effectLst/>
                <a:uLnTx/>
                <a:uFillTx/>
                <a:latin typeface="Segoe Sans Display Semibold" pitchFamily="2" charset="0"/>
                <a:ea typeface="+mn-ea"/>
                <a:cs typeface="Segoe Sans Text" pitchFamily="2" charset="0"/>
              </a:rPr>
              <a:t> </a:t>
            </a:r>
          </a:p>
          <a:p>
            <a:pPr marL="285750" indent="-285750" fontAlgn="b">
              <a:spcBef>
                <a:spcPts val="0"/>
              </a:spcBef>
              <a:buFont typeface="Arial" panose="020B0604020202020204" pitchFamily="34" charset="0"/>
              <a:buChar char="•"/>
            </a:pPr>
            <a:r>
              <a:rPr lang="en-US" sz="1050">
                <a:latin typeface="Segoe Sans Text" pitchFamily="2" charset="0"/>
                <a:hlinkClick r:id="rId2"/>
              </a:rPr>
              <a:t>Manage team settings and permissions in Microsoft Teams - Microsoft Support</a:t>
            </a:r>
            <a:endParaRPr lang="en-US" sz="1050">
              <a:latin typeface="Segoe Sans Text" pitchFamily="2" charset="0"/>
            </a:endParaRPr>
          </a:p>
          <a:p>
            <a:pPr marL="285750" indent="-285750" fontAlgn="b">
              <a:spcBef>
                <a:spcPts val="0"/>
              </a:spcBef>
              <a:buFont typeface="Arial" panose="020B0604020202020204" pitchFamily="34" charset="0"/>
              <a:buChar char="•"/>
            </a:pPr>
            <a:r>
              <a:rPr lang="en-US" sz="1050">
                <a:latin typeface="Segoe Sans Text" pitchFamily="2" charset="0"/>
                <a:hlinkClick r:id="rId3"/>
              </a:rPr>
              <a:t>Team owner, member, and guest capabilities in Microsoft Teams - Microsoft Support</a:t>
            </a:r>
            <a:endParaRPr lang="en-US" sz="1050">
              <a:latin typeface="Segoe Sans Text" pitchFamily="2" charset="0"/>
            </a:endParaRPr>
          </a:p>
          <a:p>
            <a:pPr marL="285750" indent="-285750" fontAlgn="b">
              <a:spcBef>
                <a:spcPts val="0"/>
              </a:spcBef>
              <a:buFont typeface="Arial" panose="020B0604020202020204" pitchFamily="34" charset="0"/>
              <a:buChar char="•"/>
            </a:pPr>
            <a:r>
              <a:rPr lang="en-US" sz="1050">
                <a:latin typeface="Segoe Sans Text" pitchFamily="2" charset="0"/>
                <a:hlinkClick r:id="rId4"/>
              </a:rPr>
              <a:t>Change moderator roles and settings in a channel in Microsoft Teams - Microsoft Support</a:t>
            </a:r>
            <a:endParaRPr lang="en-US" sz="1050">
              <a:latin typeface="Segoe Sans Text" pitchFamily="2" charset="0"/>
            </a:endParaRPr>
          </a:p>
        </p:txBody>
      </p:sp>
      <p:grpSp>
        <p:nvGrpSpPr>
          <p:cNvPr id="18" name="Group 17">
            <a:extLst>
              <a:ext uri="{FF2B5EF4-FFF2-40B4-BE49-F238E27FC236}">
                <a16:creationId xmlns:a16="http://schemas.microsoft.com/office/drawing/2014/main" id="{560DF800-1484-5732-0AB5-78C000D40931}"/>
              </a:ext>
              <a:ext uri="{C183D7F6-B498-43B3-948B-1728B52AA6E4}">
                <adec:decorative xmlns:adec="http://schemas.microsoft.com/office/drawing/2017/decorative" val="1"/>
              </a:ext>
            </a:extLst>
          </p:cNvPr>
          <p:cNvGrpSpPr/>
          <p:nvPr/>
        </p:nvGrpSpPr>
        <p:grpSpPr>
          <a:xfrm>
            <a:off x="584200" y="1115014"/>
            <a:ext cx="723179" cy="669556"/>
            <a:chOff x="11045790" y="307144"/>
            <a:chExt cx="854110" cy="854110"/>
          </a:xfrm>
        </p:grpSpPr>
        <p:grpSp>
          <p:nvGrpSpPr>
            <p:cNvPr id="19" name="Group 18">
              <a:extLst>
                <a:ext uri="{FF2B5EF4-FFF2-40B4-BE49-F238E27FC236}">
                  <a16:creationId xmlns:a16="http://schemas.microsoft.com/office/drawing/2014/main" id="{3C5E7C3E-47D4-EDE3-10D2-90EA4906B45F}"/>
                </a:ext>
              </a:extLst>
            </p:cNvPr>
            <p:cNvGrpSpPr/>
            <p:nvPr/>
          </p:nvGrpSpPr>
          <p:grpSpPr>
            <a:xfrm>
              <a:off x="11045790" y="307144"/>
              <a:ext cx="854110" cy="854110"/>
              <a:chOff x="4648470" y="2488406"/>
              <a:chExt cx="453450" cy="453450"/>
            </a:xfrm>
          </p:grpSpPr>
          <p:sp>
            <p:nvSpPr>
              <p:cNvPr id="21" name="Rectangle: Rounded Corners 10">
                <a:extLst>
                  <a:ext uri="{FF2B5EF4-FFF2-40B4-BE49-F238E27FC236}">
                    <a16:creationId xmlns:a16="http://schemas.microsoft.com/office/drawing/2014/main" id="{7CEFA9FE-5542-EA0A-C4D3-E4BEC213EC49}"/>
                  </a:ext>
                </a:extLst>
              </p:cNvPr>
              <p:cNvSpPr/>
              <p:nvPr/>
            </p:nvSpPr>
            <p:spPr bwMode="auto">
              <a:xfrm rot="10800000" flipV="1">
                <a:off x="4648470" y="2488406"/>
                <a:ext cx="453450" cy="453450"/>
              </a:xfrm>
              <a:prstGeom prst="roundRect">
                <a:avLst/>
              </a:prstGeom>
              <a:solidFill>
                <a:schemeClr val="bg1"/>
              </a:solidFill>
              <a:ln>
                <a:noFill/>
                <a:headEnd type="none" w="med" len="med"/>
                <a:tailEnd type="none" w="med" len="med"/>
              </a:ln>
              <a:effectLst>
                <a:outerShdw blurRad="127000" dist="101600" dir="5400000" sx="85000" sy="85000" algn="t" rotWithShape="0">
                  <a:schemeClr val="accent1">
                    <a:alpha val="3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FFFFFF"/>
                  </a:solidFill>
                  <a:effectLst/>
                  <a:uLnTx/>
                  <a:uFillTx/>
                  <a:latin typeface="Segoe Sans Text" pitchFamily="2" charset="0"/>
                  <a:ea typeface="Segoe UI" pitchFamily="34" charset="0"/>
                  <a:cs typeface="Segoe Sans Text" pitchFamily="2" charset="0"/>
                </a:endParaRPr>
              </a:p>
            </p:txBody>
          </p:sp>
          <p:sp>
            <p:nvSpPr>
              <p:cNvPr id="23" name="Rectangle: Rounded Corners 11">
                <a:extLst>
                  <a:ext uri="{FF2B5EF4-FFF2-40B4-BE49-F238E27FC236}">
                    <a16:creationId xmlns:a16="http://schemas.microsoft.com/office/drawing/2014/main" id="{813FD0B4-11A9-0076-4BC8-FB14B7622BA9}"/>
                  </a:ext>
                </a:extLst>
              </p:cNvPr>
              <p:cNvSpPr/>
              <p:nvPr/>
            </p:nvSpPr>
            <p:spPr bwMode="auto">
              <a:xfrm rot="10800000" flipV="1">
                <a:off x="4692315" y="2526451"/>
                <a:ext cx="365760" cy="371561"/>
              </a:xfrm>
              <a:prstGeom prst="roundRect">
                <a:avLst/>
              </a:prstGeom>
              <a:gradFill flip="none" rotWithShape="1">
                <a:gsLst>
                  <a:gs pos="33000">
                    <a:schemeClr val="accent1"/>
                  </a:gs>
                  <a:gs pos="100000">
                    <a:schemeClr val="accent3">
                      <a:lumMod val="90000"/>
                    </a:schemeClr>
                  </a:gs>
                </a:gsLst>
                <a:lin ang="17400000" scaled="0"/>
                <a:tileRect/>
              </a:gradFill>
              <a:ln>
                <a:solidFill>
                  <a:schemeClr val="bg1"/>
                </a:solidFill>
                <a:headEnd type="none" w="med" len="med"/>
                <a:tailEnd type="none" w="med" len="med"/>
              </a:ln>
              <a:effectLst>
                <a:outerShdw blurRad="127000" dist="101600" dir="5400000" sx="85000" sy="85000" algn="t" rotWithShape="0">
                  <a:schemeClr val="accent1">
                    <a:alpha val="3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FFFFFF"/>
                  </a:solidFill>
                  <a:effectLst/>
                  <a:uLnTx/>
                  <a:uFillTx/>
                  <a:latin typeface="Segoe Sans Text" pitchFamily="2" charset="0"/>
                  <a:ea typeface="Segoe UI" pitchFamily="34" charset="0"/>
                  <a:cs typeface="Segoe Sans Text" pitchFamily="2" charset="0"/>
                </a:endParaRPr>
              </a:p>
            </p:txBody>
          </p:sp>
        </p:grpSp>
        <p:sp>
          <p:nvSpPr>
            <p:cNvPr id="20" name="target_2" title="Icon of a target with an arrow hitting the bullseye">
              <a:extLst>
                <a:ext uri="{FF2B5EF4-FFF2-40B4-BE49-F238E27FC236}">
                  <a16:creationId xmlns:a16="http://schemas.microsoft.com/office/drawing/2014/main" id="{6AB3C5D4-A29D-E850-3226-0B3CA4F6388E}"/>
                </a:ext>
              </a:extLst>
            </p:cNvPr>
            <p:cNvSpPr>
              <a:spLocks noChangeAspect="1" noEditPoints="1"/>
            </p:cNvSpPr>
            <p:nvPr/>
          </p:nvSpPr>
          <p:spPr bwMode="auto">
            <a:xfrm>
              <a:off x="11252117" y="514350"/>
              <a:ext cx="441458" cy="439698"/>
            </a:xfrm>
            <a:custGeom>
              <a:avLst/>
              <a:gdLst>
                <a:gd name="T0" fmla="*/ 314 w 346"/>
                <a:gd name="T1" fmla="*/ 73 h 346"/>
                <a:gd name="T2" fmla="*/ 346 w 346"/>
                <a:gd name="T3" fmla="*/ 173 h 346"/>
                <a:gd name="T4" fmla="*/ 173 w 346"/>
                <a:gd name="T5" fmla="*/ 346 h 346"/>
                <a:gd name="T6" fmla="*/ 0 w 346"/>
                <a:gd name="T7" fmla="*/ 173 h 346"/>
                <a:gd name="T8" fmla="*/ 173 w 346"/>
                <a:gd name="T9" fmla="*/ 0 h 346"/>
                <a:gd name="T10" fmla="*/ 269 w 346"/>
                <a:gd name="T11" fmla="*/ 30 h 346"/>
                <a:gd name="T12" fmla="*/ 173 w 346"/>
                <a:gd name="T13" fmla="*/ 274 h 346"/>
                <a:gd name="T14" fmla="*/ 274 w 346"/>
                <a:gd name="T15" fmla="*/ 173 h 346"/>
                <a:gd name="T16" fmla="*/ 173 w 346"/>
                <a:gd name="T17" fmla="*/ 72 h 346"/>
                <a:gd name="T18" fmla="*/ 72 w 346"/>
                <a:gd name="T19" fmla="*/ 173 h 346"/>
                <a:gd name="T20" fmla="*/ 173 w 346"/>
                <a:gd name="T21" fmla="*/ 274 h 346"/>
                <a:gd name="T22" fmla="*/ 173 w 346"/>
                <a:gd name="T23" fmla="*/ 203 h 346"/>
                <a:gd name="T24" fmla="*/ 203 w 346"/>
                <a:gd name="T25" fmla="*/ 173 h 346"/>
                <a:gd name="T26" fmla="*/ 173 w 346"/>
                <a:gd name="T27" fmla="*/ 143 h 346"/>
                <a:gd name="T28" fmla="*/ 143 w 346"/>
                <a:gd name="T29" fmla="*/ 173 h 346"/>
                <a:gd name="T30" fmla="*/ 173 w 346"/>
                <a:gd name="T31" fmla="*/ 203 h 346"/>
                <a:gd name="T32" fmla="*/ 173 w 346"/>
                <a:gd name="T33" fmla="*/ 173 h 346"/>
                <a:gd name="T34" fmla="*/ 241 w 346"/>
                <a:gd name="T35" fmla="*/ 99 h 346"/>
                <a:gd name="T36" fmla="*/ 334 w 346"/>
                <a:gd name="T37" fmla="*/ 54 h 346"/>
                <a:gd name="T38" fmla="*/ 291 w 346"/>
                <a:gd name="T39" fmla="*/ 54 h 346"/>
                <a:gd name="T40" fmla="*/ 291 w 346"/>
                <a:gd name="T41" fmla="*/ 10 h 346"/>
                <a:gd name="T42" fmla="*/ 241 w 346"/>
                <a:gd name="T43" fmla="*/ 56 h 346"/>
                <a:gd name="T44" fmla="*/ 241 w 346"/>
                <a:gd name="T45" fmla="*/ 99 h 346"/>
                <a:gd name="T46" fmla="*/ 285 w 346"/>
                <a:gd name="T47" fmla="*/ 99 h 346"/>
                <a:gd name="T48" fmla="*/ 334 w 346"/>
                <a:gd name="T49" fmla="*/ 54 h 3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346" h="346">
                  <a:moveTo>
                    <a:pt x="314" y="73"/>
                  </a:moveTo>
                  <a:cubicBezTo>
                    <a:pt x="334" y="101"/>
                    <a:pt x="346" y="136"/>
                    <a:pt x="346" y="173"/>
                  </a:cubicBezTo>
                  <a:cubicBezTo>
                    <a:pt x="346" y="268"/>
                    <a:pt x="268" y="346"/>
                    <a:pt x="173" y="346"/>
                  </a:cubicBezTo>
                  <a:cubicBezTo>
                    <a:pt x="78" y="346"/>
                    <a:pt x="0" y="268"/>
                    <a:pt x="0" y="173"/>
                  </a:cubicBezTo>
                  <a:cubicBezTo>
                    <a:pt x="0" y="78"/>
                    <a:pt x="78" y="0"/>
                    <a:pt x="173" y="0"/>
                  </a:cubicBezTo>
                  <a:cubicBezTo>
                    <a:pt x="209" y="0"/>
                    <a:pt x="242" y="11"/>
                    <a:pt x="269" y="30"/>
                  </a:cubicBezTo>
                  <a:moveTo>
                    <a:pt x="173" y="274"/>
                  </a:moveTo>
                  <a:cubicBezTo>
                    <a:pt x="229" y="274"/>
                    <a:pt x="274" y="229"/>
                    <a:pt x="274" y="173"/>
                  </a:cubicBezTo>
                  <a:cubicBezTo>
                    <a:pt x="274" y="117"/>
                    <a:pt x="229" y="72"/>
                    <a:pt x="173" y="72"/>
                  </a:cubicBezTo>
                  <a:cubicBezTo>
                    <a:pt x="117" y="72"/>
                    <a:pt x="72" y="117"/>
                    <a:pt x="72" y="173"/>
                  </a:cubicBezTo>
                  <a:cubicBezTo>
                    <a:pt x="72" y="229"/>
                    <a:pt x="117" y="274"/>
                    <a:pt x="173" y="274"/>
                  </a:cubicBezTo>
                  <a:close/>
                  <a:moveTo>
                    <a:pt x="173" y="203"/>
                  </a:moveTo>
                  <a:cubicBezTo>
                    <a:pt x="190" y="203"/>
                    <a:pt x="203" y="190"/>
                    <a:pt x="203" y="173"/>
                  </a:cubicBezTo>
                  <a:cubicBezTo>
                    <a:pt x="203" y="156"/>
                    <a:pt x="190" y="143"/>
                    <a:pt x="173" y="143"/>
                  </a:cubicBezTo>
                  <a:cubicBezTo>
                    <a:pt x="156" y="143"/>
                    <a:pt x="143" y="156"/>
                    <a:pt x="143" y="173"/>
                  </a:cubicBezTo>
                  <a:cubicBezTo>
                    <a:pt x="143" y="190"/>
                    <a:pt x="156" y="203"/>
                    <a:pt x="173" y="203"/>
                  </a:cubicBezTo>
                  <a:close/>
                  <a:moveTo>
                    <a:pt x="173" y="173"/>
                  </a:moveTo>
                  <a:cubicBezTo>
                    <a:pt x="241" y="99"/>
                    <a:pt x="241" y="99"/>
                    <a:pt x="241" y="99"/>
                  </a:cubicBezTo>
                  <a:moveTo>
                    <a:pt x="334" y="54"/>
                  </a:moveTo>
                  <a:cubicBezTo>
                    <a:pt x="291" y="54"/>
                    <a:pt x="291" y="54"/>
                    <a:pt x="291" y="54"/>
                  </a:cubicBezTo>
                  <a:cubicBezTo>
                    <a:pt x="291" y="10"/>
                    <a:pt x="291" y="10"/>
                    <a:pt x="291" y="10"/>
                  </a:cubicBezTo>
                  <a:cubicBezTo>
                    <a:pt x="241" y="56"/>
                    <a:pt x="241" y="56"/>
                    <a:pt x="241" y="56"/>
                  </a:cubicBezTo>
                  <a:cubicBezTo>
                    <a:pt x="241" y="99"/>
                    <a:pt x="241" y="99"/>
                    <a:pt x="241" y="99"/>
                  </a:cubicBezTo>
                  <a:cubicBezTo>
                    <a:pt x="285" y="99"/>
                    <a:pt x="285" y="99"/>
                    <a:pt x="285" y="99"/>
                  </a:cubicBezTo>
                  <a:lnTo>
                    <a:pt x="334" y="54"/>
                  </a:lnTo>
                  <a:close/>
                </a:path>
              </a:pathLst>
            </a:custGeom>
            <a:noFill/>
            <a:ln w="12700" cap="sq">
              <a:solidFill>
                <a:schemeClr val="bg1"/>
              </a:solidFill>
              <a:prstDash val="solid"/>
              <a:miter lim="800000"/>
              <a:headEnd/>
              <a:tailEnd/>
            </a:ln>
            <a:effectLst/>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u="none" strike="noStrike" kern="1200" cap="none" spc="0" normalizeH="0" baseline="0" noProof="0">
                <a:ln>
                  <a:noFill/>
                </a:ln>
                <a:solidFill>
                  <a:srgbClr val="FFFFFF"/>
                </a:solidFill>
                <a:effectLst/>
                <a:uLnTx/>
                <a:uFillTx/>
                <a:latin typeface="Segoe Sans Text" pitchFamily="2" charset="0"/>
                <a:ea typeface="+mn-ea"/>
                <a:cs typeface="+mn-cs"/>
              </a:endParaRPr>
            </a:p>
          </p:txBody>
        </p:sp>
      </p:grpSp>
    </p:spTree>
    <p:extLst>
      <p:ext uri="{BB962C8B-B14F-4D97-AF65-F5344CB8AC3E}">
        <p14:creationId xmlns:p14="http://schemas.microsoft.com/office/powerpoint/2010/main" val="1191623464"/>
      </p:ext>
    </p:extLst>
  </p:cSld>
  <p:clrMapOvr>
    <a:masterClrMapping/>
  </p:clrMapOvr>
  <p:transition>
    <p:fade/>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B74B68-E2D3-9171-3FE5-B517BF48913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E18CFA3-E8F2-E815-E708-835C381B77F9}"/>
              </a:ext>
            </a:extLst>
          </p:cNvPr>
          <p:cNvSpPr>
            <a:spLocks noGrp="1"/>
          </p:cNvSpPr>
          <p:nvPr>
            <p:ph type="title"/>
          </p:nvPr>
        </p:nvSpPr>
        <p:spPr/>
        <p:txBody>
          <a:bodyPr/>
          <a:lstStyle/>
          <a:p>
            <a:r>
              <a:rPr lang="en-GB" sz="2400"/>
              <a:t>4. </a:t>
            </a:r>
            <a:r>
              <a:rPr lang="en-US" sz="2400"/>
              <a:t>Choose how to manage team membership</a:t>
            </a:r>
          </a:p>
        </p:txBody>
      </p:sp>
      <p:sp>
        <p:nvSpPr>
          <p:cNvPr id="13" name="TextBox 12">
            <a:extLst>
              <a:ext uri="{FF2B5EF4-FFF2-40B4-BE49-F238E27FC236}">
                <a16:creationId xmlns:a16="http://schemas.microsoft.com/office/drawing/2014/main" id="{C6227524-DD87-690B-3DF8-3CFEA00F8681}"/>
              </a:ext>
            </a:extLst>
          </p:cNvPr>
          <p:cNvSpPr txBox="1"/>
          <p:nvPr/>
        </p:nvSpPr>
        <p:spPr>
          <a:xfrm>
            <a:off x="1527174" y="1133861"/>
            <a:ext cx="10009683" cy="646331"/>
          </a:xfrm>
          <a:prstGeom prst="rect">
            <a:avLst/>
          </a:prstGeom>
          <a:noFill/>
        </p:spPr>
        <p:txBody>
          <a:bodyPr wrap="square" lIns="0" tIns="0" rIns="0" bIns="0">
            <a:spAutoFit/>
          </a:bodyPr>
          <a:lstStyle>
            <a:defPPr>
              <a:defRPr lang="en-US"/>
            </a:defPPr>
            <a:lvl1pPr defTabSz="932472" fontAlgn="base">
              <a:spcBef>
                <a:spcPct val="0"/>
              </a:spcBef>
              <a:spcAft>
                <a:spcPct val="0"/>
              </a:spcAft>
              <a:defRPr sz="1400">
                <a:solidFill>
                  <a:schemeClr val="accent1"/>
                </a:solidFill>
                <a:latin typeface="+mj-lt"/>
                <a:ea typeface="Segoe UI" pitchFamily="34" charset="0"/>
                <a:cs typeface="Segoe UI" pitchFamily="34" charset="0"/>
              </a:defRPr>
            </a:lvl1pPr>
          </a:lstStyle>
          <a:p>
            <a:pPr marL="0" marR="0" lvl="0" indent="0" algn="l" defTabSz="932472" rtl="0" eaLnBrk="1" fontAlgn="base" latinLnBrk="0" hangingPunct="1">
              <a:lnSpc>
                <a:spcPct val="100000"/>
              </a:lnSpc>
              <a:spcBef>
                <a:spcPct val="0"/>
              </a:spcBef>
              <a:spcAft>
                <a:spcPct val="0"/>
              </a:spcAft>
              <a:buClrTx/>
              <a:buSzTx/>
              <a:buFontTx/>
              <a:buNone/>
              <a:tabLst/>
              <a:defRPr/>
            </a:pPr>
            <a:r>
              <a:rPr lang="en-GB" b="1">
                <a:solidFill>
                  <a:schemeClr val="tx1"/>
                </a:solidFill>
                <a:latin typeface="Segoe Sans Display Semibold" pitchFamily="2" charset="0"/>
                <a:cs typeface="Segoe Sans Text" pitchFamily="2" charset="0"/>
              </a:rPr>
              <a:t>Determine how you want to manage team membership – dynamic membership, static membership, or combination.  Decisions for how to manage team membership will inform your approach to implement and maintain the teams and channel structure you have chosen.</a:t>
            </a:r>
            <a:endParaRPr kumimoji="0" lang="en-US" b="1" u="none" strike="noStrike" kern="1200" cap="none" spc="0" normalizeH="0" baseline="0" noProof="0">
              <a:ln>
                <a:noFill/>
              </a:ln>
              <a:solidFill>
                <a:schemeClr val="tx1"/>
              </a:solidFill>
              <a:effectLst/>
              <a:uLnTx/>
              <a:uFillTx/>
              <a:latin typeface="Segoe Sans Display Semibold" pitchFamily="2" charset="0"/>
              <a:cs typeface="Segoe Sans Text" pitchFamily="2" charset="0"/>
            </a:endParaRPr>
          </a:p>
        </p:txBody>
      </p:sp>
      <p:sp>
        <p:nvSpPr>
          <p:cNvPr id="16" name="TextBox 15">
            <a:extLst>
              <a:ext uri="{FF2B5EF4-FFF2-40B4-BE49-F238E27FC236}">
                <a16:creationId xmlns:a16="http://schemas.microsoft.com/office/drawing/2014/main" id="{24B44D43-86FE-0E3F-D940-FBCAA9E39F81}"/>
              </a:ext>
            </a:extLst>
          </p:cNvPr>
          <p:cNvSpPr txBox="1"/>
          <p:nvPr/>
        </p:nvSpPr>
        <p:spPr>
          <a:xfrm>
            <a:off x="585216" y="2032366"/>
            <a:ext cx="5453320" cy="215444"/>
          </a:xfrm>
          <a:prstGeom prst="rect">
            <a:avLst/>
          </a:prstGeom>
          <a:noFill/>
        </p:spPr>
        <p:txBody>
          <a:bodyPr wrap="square" lIns="0" tIns="0" rIns="0" bIns="0" anchor="t"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b="1">
                <a:solidFill>
                  <a:srgbClr val="000000"/>
                </a:solidFill>
                <a:latin typeface="Segoe Sans Display Semibold" pitchFamily="2" charset="0"/>
              </a:rPr>
              <a:t>Considerations</a:t>
            </a:r>
            <a:endParaRPr kumimoji="0" lang="en-US" sz="1400" b="1" u="none" strike="noStrike" kern="1200" cap="none" spc="0" normalizeH="0" baseline="0" noProof="0">
              <a:ln>
                <a:noFill/>
              </a:ln>
              <a:solidFill>
                <a:srgbClr val="000000"/>
              </a:solidFill>
              <a:effectLst/>
              <a:uLnTx/>
              <a:uFillTx/>
              <a:latin typeface="Segoe Sans Display Semibold" pitchFamily="2" charset="0"/>
              <a:ea typeface="+mn-ea"/>
              <a:cs typeface="+mn-cs"/>
            </a:endParaRPr>
          </a:p>
        </p:txBody>
      </p:sp>
      <p:graphicFrame>
        <p:nvGraphicFramePr>
          <p:cNvPr id="5" name="Table 4">
            <a:extLst>
              <a:ext uri="{FF2B5EF4-FFF2-40B4-BE49-F238E27FC236}">
                <a16:creationId xmlns:a16="http://schemas.microsoft.com/office/drawing/2014/main" id="{8C2D60B7-6D48-9DAF-C46F-27684B3C524E}"/>
              </a:ext>
            </a:extLst>
          </p:cNvPr>
          <p:cNvGraphicFramePr>
            <a:graphicFrameLocks noGrp="1"/>
          </p:cNvGraphicFramePr>
          <p:nvPr>
            <p:extLst>
              <p:ext uri="{D42A27DB-BD31-4B8C-83A1-F6EECF244321}">
                <p14:modId xmlns:p14="http://schemas.microsoft.com/office/powerpoint/2010/main" val="1958071576"/>
              </p:ext>
            </p:extLst>
          </p:nvPr>
        </p:nvGraphicFramePr>
        <p:xfrm>
          <a:off x="584200" y="2495605"/>
          <a:ext cx="7542784" cy="3643541"/>
        </p:xfrm>
        <a:graphic>
          <a:graphicData uri="http://schemas.openxmlformats.org/drawingml/2006/table">
            <a:tbl>
              <a:tblPr firstRow="1" bandRow="1">
                <a:tableStyleId>{5C22544A-7EE6-4342-B048-85BDC9FD1C3A}</a:tableStyleId>
              </a:tblPr>
              <a:tblGrid>
                <a:gridCol w="1195458">
                  <a:extLst>
                    <a:ext uri="{9D8B030D-6E8A-4147-A177-3AD203B41FA5}">
                      <a16:colId xmlns:a16="http://schemas.microsoft.com/office/drawing/2014/main" val="741098594"/>
                    </a:ext>
                  </a:extLst>
                </a:gridCol>
                <a:gridCol w="3757632">
                  <a:extLst>
                    <a:ext uri="{9D8B030D-6E8A-4147-A177-3AD203B41FA5}">
                      <a16:colId xmlns:a16="http://schemas.microsoft.com/office/drawing/2014/main" val="323527511"/>
                    </a:ext>
                  </a:extLst>
                </a:gridCol>
                <a:gridCol w="2589694">
                  <a:extLst>
                    <a:ext uri="{9D8B030D-6E8A-4147-A177-3AD203B41FA5}">
                      <a16:colId xmlns:a16="http://schemas.microsoft.com/office/drawing/2014/main" val="3864176227"/>
                    </a:ext>
                  </a:extLst>
                </a:gridCol>
              </a:tblGrid>
              <a:tr h="249186">
                <a:tc>
                  <a:txBody>
                    <a:bodyPr/>
                    <a:lstStyle/>
                    <a:p>
                      <a:pPr algn="ctr"/>
                      <a:endParaRPr lang="en-IE" sz="900" b="0" i="0">
                        <a:latin typeface="Segoe Sans Text" pitchFamily="2" charset="0"/>
                      </a:endParaRPr>
                    </a:p>
                  </a:txBody>
                  <a:tcPr/>
                </a:tc>
                <a:tc>
                  <a:txBody>
                    <a:bodyPr/>
                    <a:lstStyle/>
                    <a:p>
                      <a:pPr algn="ctr"/>
                      <a:r>
                        <a:rPr lang="en-IE" sz="900" b="0" i="0">
                          <a:latin typeface="Segoe Sans Text" pitchFamily="2" charset="0"/>
                        </a:rPr>
                        <a:t>Dynamic</a:t>
                      </a:r>
                    </a:p>
                  </a:txBody>
                  <a:tcPr/>
                </a:tc>
                <a:tc>
                  <a:txBody>
                    <a:bodyPr/>
                    <a:lstStyle/>
                    <a:p>
                      <a:pPr algn="ctr"/>
                      <a:r>
                        <a:rPr lang="en-IE" sz="900" b="0" i="0">
                          <a:latin typeface="Segoe Sans Text" pitchFamily="2" charset="0"/>
                        </a:rPr>
                        <a:t>Static</a:t>
                      </a:r>
                    </a:p>
                  </a:txBody>
                  <a:tcPr/>
                </a:tc>
                <a:extLst>
                  <a:ext uri="{0D108BD9-81ED-4DB2-BD59-A6C34878D82A}">
                    <a16:rowId xmlns:a16="http://schemas.microsoft.com/office/drawing/2014/main" val="3142103454"/>
                  </a:ext>
                </a:extLst>
              </a:tr>
              <a:tr h="724904">
                <a:tc>
                  <a:txBody>
                    <a:bodyPr/>
                    <a:lstStyle/>
                    <a:p>
                      <a:r>
                        <a:rPr lang="en-IE" sz="900" b="0" i="0">
                          <a:latin typeface="Segoe Sans Text" pitchFamily="2" charset="0"/>
                        </a:rPr>
                        <a:t>Overview</a:t>
                      </a:r>
                    </a:p>
                  </a:txBody>
                  <a:tcPr>
                    <a:solidFill>
                      <a:schemeClr val="bg1"/>
                    </a:solidFill>
                  </a:tcPr>
                </a:tc>
                <a:tc>
                  <a:txBody>
                    <a:bodyPr/>
                    <a:lstStyle/>
                    <a:p>
                      <a:pPr marL="171450" marR="0" lvl="0" indent="-171450" algn="l" defTabSz="932742"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IE" sz="900" b="0" i="0" dirty="0">
                          <a:latin typeface="Segoe Sans Text" pitchFamily="2" charset="0"/>
                        </a:rPr>
                        <a:t>Helps ensure team memberships will remain up-to-date automatically based on updates in Microsoft Entra ID. As frontline employees onboard, offboard, or change locations, updates in Entra ID will cascade to team memberships.</a:t>
                      </a:r>
                    </a:p>
                  </a:txBody>
                  <a:tcPr>
                    <a:solidFill>
                      <a:schemeClr val="bg1"/>
                    </a:solidFill>
                  </a:tcPr>
                </a:tc>
                <a:tc>
                  <a:txBody>
                    <a:bodyPr/>
                    <a:lstStyle/>
                    <a:p>
                      <a:pPr marL="171450" indent="-171450">
                        <a:buFont typeface="Arial" panose="020B0604020202020204" pitchFamily="34" charset="0"/>
                        <a:buChar char="•"/>
                      </a:pPr>
                      <a:r>
                        <a:rPr lang="en-US" sz="900" b="0" i="0" dirty="0">
                          <a:latin typeface="Segoe Sans Text" pitchFamily="2" charset="0"/>
                        </a:rPr>
                        <a:t>Enables you to choose which users to put in which team at the time of team creation. </a:t>
                      </a:r>
                      <a:endParaRPr lang="en-IE" sz="900" dirty="0"/>
                    </a:p>
                  </a:txBody>
                  <a:tcPr>
                    <a:solidFill>
                      <a:schemeClr val="bg1"/>
                    </a:solidFill>
                  </a:tcPr>
                </a:tc>
                <a:extLst>
                  <a:ext uri="{0D108BD9-81ED-4DB2-BD59-A6C34878D82A}">
                    <a16:rowId xmlns:a16="http://schemas.microsoft.com/office/drawing/2014/main" val="1009976431"/>
                  </a:ext>
                </a:extLst>
              </a:tr>
              <a:tr h="566331">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en-IE" sz="900" b="0" i="0">
                          <a:latin typeface="Segoe Sans Text" pitchFamily="2" charset="0"/>
                        </a:rPr>
                        <a:t>Benefits of this approach</a:t>
                      </a:r>
                    </a:p>
                    <a:p>
                      <a:endParaRPr lang="en-IE" sz="900" b="1"/>
                    </a:p>
                  </a:txBody>
                  <a:tcPr/>
                </a:tc>
                <a:tc>
                  <a:txBody>
                    <a:bodyPr/>
                    <a:lstStyle/>
                    <a:p>
                      <a:pPr marL="171450" indent="-171450">
                        <a:buFont typeface="Arial" panose="020B0604020202020204" pitchFamily="34" charset="0"/>
                        <a:buChar char="•"/>
                      </a:pPr>
                      <a:r>
                        <a:rPr lang="en-IE" sz="900" b="0" i="0">
                          <a:latin typeface="Segoe Sans Text" pitchFamily="2" charset="0"/>
                        </a:rPr>
                        <a:t>Centralizes creation and management of team membership and reduces manual time and resourcing to maintain team membership.</a:t>
                      </a:r>
                    </a:p>
                  </a:txBody>
                  <a:tcPr/>
                </a:tc>
                <a:tc>
                  <a:txBody>
                    <a:bodyPr/>
                    <a:lstStyle/>
                    <a:p>
                      <a:pPr marL="171450" marR="0" lvl="0" indent="-171450" algn="l" defTabSz="932742"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900" b="0" i="0">
                          <a:latin typeface="Segoe Sans Text" pitchFamily="2" charset="0"/>
                        </a:rPr>
                        <a:t>Enables local management of team membership. Team owners can manually add and remove members.</a:t>
                      </a:r>
                    </a:p>
                  </a:txBody>
                  <a:tcPr/>
                </a:tc>
                <a:extLst>
                  <a:ext uri="{0D108BD9-81ED-4DB2-BD59-A6C34878D82A}">
                    <a16:rowId xmlns:a16="http://schemas.microsoft.com/office/drawing/2014/main" val="1271636407"/>
                  </a:ext>
                </a:extLst>
              </a:tr>
              <a:tr h="1094576">
                <a:tc>
                  <a:txBody>
                    <a:bodyPr/>
                    <a:lstStyle/>
                    <a:p>
                      <a:r>
                        <a:rPr lang="en-IE" sz="900" b="0" i="0">
                          <a:latin typeface="Segoe Sans Text" pitchFamily="2" charset="0"/>
                        </a:rPr>
                        <a:t>Good fit when you…</a:t>
                      </a:r>
                    </a:p>
                  </a:txBody>
                  <a:tcPr>
                    <a:solidFill>
                      <a:schemeClr val="bg1"/>
                    </a:solidFill>
                  </a:tcPr>
                </a:tc>
                <a:tc>
                  <a:txBody>
                    <a:bodyPr/>
                    <a:lstStyle/>
                    <a:p>
                      <a:pPr marL="171450" indent="-171450">
                        <a:buFont typeface="Arial" panose="020B0604020202020204" pitchFamily="34" charset="0"/>
                        <a:buChar char="•"/>
                      </a:pPr>
                      <a:r>
                        <a:rPr lang="en-US" sz="900" b="0" i="0">
                          <a:latin typeface="Segoe Sans Text" pitchFamily="2" charset="0"/>
                        </a:rPr>
                        <a:t>Want workers' team membership to be managed automatically.</a:t>
                      </a:r>
                    </a:p>
                    <a:p>
                      <a:pPr marL="171450" indent="-171450">
                        <a:buFont typeface="Arial" panose="020B0604020202020204" pitchFamily="34" charset="0"/>
                        <a:buChar char="•"/>
                      </a:pPr>
                      <a:r>
                        <a:rPr lang="en-US" sz="900"/>
                        <a:t>Have or plan to implement Microsoft Entra attributes that can define who is a frontline worker and what locations they work in.</a:t>
                      </a:r>
                    </a:p>
                    <a:p>
                      <a:pPr marL="171450" indent="-171450">
                        <a:buFont typeface="Arial" panose="020B0604020202020204" pitchFamily="34" charset="0"/>
                        <a:buChar char="•"/>
                      </a:pPr>
                      <a:r>
                        <a:rPr lang="en-US" sz="900"/>
                        <a:t>Want to simplify the process of creating a team for each frontline location, including support for creating new teams when a new location opens.</a:t>
                      </a:r>
                    </a:p>
                    <a:p>
                      <a:pPr marL="171450" indent="-171450">
                        <a:buFont typeface="Arial" panose="020B0604020202020204" pitchFamily="34" charset="0"/>
                        <a:buChar char="•"/>
                      </a:pPr>
                      <a:r>
                        <a:rPr lang="en-US" sz="900"/>
                        <a:t>Users have Microsoft 365 F1, F3, E1, E3, or E5 or a Microsoft Entra ID P1 licenses.</a:t>
                      </a:r>
                    </a:p>
                  </a:txBody>
                  <a:tcPr>
                    <a:solidFill>
                      <a:schemeClr val="bg1"/>
                    </a:solidFill>
                  </a:tcPr>
                </a:tc>
                <a:tc>
                  <a:txBody>
                    <a:bodyPr/>
                    <a:lstStyle/>
                    <a:p>
                      <a:pPr marL="171450" indent="-171450">
                        <a:buFont typeface="Arial" panose="020B0604020202020204" pitchFamily="34" charset="0"/>
                        <a:buChar char="•"/>
                      </a:pPr>
                      <a:r>
                        <a:rPr lang="en-US" sz="900" b="0" i="0">
                          <a:latin typeface="Segoe Sans Text" pitchFamily="2" charset="0"/>
                        </a:rPr>
                        <a:t>Want to manage team members and owners manually or delegate management to the team owner(s).</a:t>
                      </a:r>
                    </a:p>
                    <a:p>
                      <a:pPr marL="171450" indent="-171450">
                        <a:buFont typeface="Arial" panose="020B0604020202020204" pitchFamily="34" charset="0"/>
                        <a:buChar char="•"/>
                      </a:pPr>
                      <a:r>
                        <a:rPr lang="en-US" sz="900"/>
                        <a:t>Can't identify your frontline workforce or define your frontline locations with Microsoft Entra attributes.</a:t>
                      </a:r>
                    </a:p>
                    <a:p>
                      <a:pPr marL="171450" indent="-171450">
                        <a:buFont typeface="Arial" panose="020B0604020202020204" pitchFamily="34" charset="0"/>
                        <a:buChar char="•"/>
                      </a:pPr>
                      <a:r>
                        <a:rPr lang="en-US" sz="900"/>
                        <a:t>Users don't have the required license for dynamic teams.</a:t>
                      </a:r>
                      <a:endParaRPr lang="en-IE" sz="900"/>
                    </a:p>
                  </a:txBody>
                  <a:tcPr>
                    <a:solidFill>
                      <a:schemeClr val="bg1"/>
                    </a:solidFill>
                  </a:tcPr>
                </a:tc>
                <a:extLst>
                  <a:ext uri="{0D108BD9-81ED-4DB2-BD59-A6C34878D82A}">
                    <a16:rowId xmlns:a16="http://schemas.microsoft.com/office/drawing/2014/main" val="3813230290"/>
                  </a:ext>
                </a:extLst>
              </a:tr>
              <a:tr h="883476">
                <a:tc>
                  <a:txBody>
                    <a:bodyPr/>
                    <a:lstStyle/>
                    <a:p>
                      <a:r>
                        <a:rPr lang="en-IE" sz="900" b="0" i="0">
                          <a:latin typeface="Segoe Sans Text" pitchFamily="2" charset="0"/>
                        </a:rPr>
                        <a:t>Additional considerations</a:t>
                      </a:r>
                    </a:p>
                  </a:txBody>
                  <a:tcPr/>
                </a:tc>
                <a:tc>
                  <a:txBody>
                    <a:bodyPr/>
                    <a:lstStyle/>
                    <a:p>
                      <a:pPr marL="171450" indent="-171450">
                        <a:buFont typeface="Arial" panose="020B0604020202020204" pitchFamily="34" charset="0"/>
                        <a:buChar char="•"/>
                      </a:pPr>
                      <a:r>
                        <a:rPr lang="en-GB" sz="900" b="0" i="0" dirty="0">
                          <a:latin typeface="Segoe Sans Text" pitchFamily="2" charset="0"/>
                        </a:rPr>
                        <a:t>Requires relevant attributes to be populated in user profiles in Entra ID.</a:t>
                      </a:r>
                    </a:p>
                    <a:p>
                      <a:pPr marL="171450" marR="0" lvl="0" indent="-171450" algn="l" rtl="0" eaLnBrk="1" fontAlgn="auto" latinLnBrk="0" hangingPunct="1">
                        <a:lnSpc>
                          <a:spcPct val="100000"/>
                        </a:lnSpc>
                        <a:spcBef>
                          <a:spcPts val="0"/>
                        </a:spcBef>
                        <a:spcAft>
                          <a:spcPts val="0"/>
                        </a:spcAft>
                        <a:buClrTx/>
                        <a:buSzTx/>
                        <a:buFont typeface="Arial" panose="020B0604020202020204" pitchFamily="34" charset="0"/>
                        <a:buChar char="•"/>
                      </a:pPr>
                      <a:r>
                        <a:rPr lang="en-US" sz="900" dirty="0"/>
                        <a:t>You cannot manually add members to dynamic teams.</a:t>
                      </a:r>
                    </a:p>
                    <a:p>
                      <a:pPr marL="171450" marR="0" lvl="0" indent="-171450" algn="l" defTabSz="932742"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900" dirty="0"/>
                        <a:t>You can manually update the assigned role from member to team owner for appropriate users (such as frontline manager, regional manager, etc.).</a:t>
                      </a:r>
                      <a:endParaRPr lang="en-GB" sz="900" dirty="0"/>
                    </a:p>
                  </a:txBody>
                  <a:tcPr/>
                </a:tc>
                <a:tc>
                  <a:txBody>
                    <a:bodyPr/>
                    <a:lstStyle/>
                    <a:p>
                      <a:pPr marL="171450" marR="0" lvl="0" indent="-171450" algn="l" defTabSz="932742"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900" b="0" i="0" dirty="0">
                          <a:latin typeface="Segoe Sans Text" pitchFamily="2" charset="0"/>
                        </a:rPr>
                        <a:t>Admins can rerun the Deploy static teams at scale PowerShell script to keep membership up to date.</a:t>
                      </a:r>
                      <a:endParaRPr lang="en-IE" sz="900" dirty="0"/>
                    </a:p>
                    <a:p>
                      <a:pPr marL="171450" marR="0" lvl="0" indent="-171450" algn="l" defTabSz="932742"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IE" sz="900" dirty="0"/>
                        <a:t>Static teams can be converted to dynamic teams.</a:t>
                      </a:r>
                    </a:p>
                  </a:txBody>
                  <a:tcPr/>
                </a:tc>
                <a:extLst>
                  <a:ext uri="{0D108BD9-81ED-4DB2-BD59-A6C34878D82A}">
                    <a16:rowId xmlns:a16="http://schemas.microsoft.com/office/drawing/2014/main" val="1775362768"/>
                  </a:ext>
                </a:extLst>
              </a:tr>
            </a:tbl>
          </a:graphicData>
        </a:graphic>
      </p:graphicFrame>
      <p:sp>
        <p:nvSpPr>
          <p:cNvPr id="17" name="TextBox 16">
            <a:extLst>
              <a:ext uri="{FF2B5EF4-FFF2-40B4-BE49-F238E27FC236}">
                <a16:creationId xmlns:a16="http://schemas.microsoft.com/office/drawing/2014/main" id="{4D97556F-BA7D-3566-BA36-44BF81B5B172}"/>
              </a:ext>
            </a:extLst>
          </p:cNvPr>
          <p:cNvSpPr txBox="1"/>
          <p:nvPr/>
        </p:nvSpPr>
        <p:spPr>
          <a:xfrm>
            <a:off x="8790963" y="2044816"/>
            <a:ext cx="2348550" cy="215444"/>
          </a:xfrm>
          <a:prstGeom prst="rect">
            <a:avLst/>
          </a:prstGeom>
          <a:noFill/>
        </p:spPr>
        <p:txBody>
          <a:bodyPr wrap="square" lIns="0" tIns="0" rIns="0" bIns="0" anchor="t" anchorCtr="0">
            <a:spAutoFit/>
          </a:bodyPr>
          <a:lstStyle/>
          <a:p>
            <a:pPr marL="0" marR="0" lvl="0" indent="0" algn="l" defTabSz="914400" rtl="0" eaLnBrk="1" fontAlgn="auto" latinLnBrk="0" hangingPunct="1">
              <a:lnSpc>
                <a:spcPct val="100000"/>
              </a:lnSpc>
              <a:spcBef>
                <a:spcPts val="0"/>
              </a:spcBef>
              <a:spcAft>
                <a:spcPts val="0"/>
              </a:spcAft>
              <a:buClrTx/>
              <a:buSzTx/>
              <a:buFont typeface="Wingdings" panose="05000000000000000000" pitchFamily="2" charset="2"/>
              <a:buNone/>
              <a:tabLst/>
              <a:defRPr/>
            </a:pPr>
            <a:r>
              <a:rPr kumimoji="0" lang="en-US" sz="1400" b="1" u="none" strike="noStrike" kern="1200" cap="none" spc="0" normalizeH="0" baseline="0" noProof="0">
                <a:ln>
                  <a:noFill/>
                </a:ln>
                <a:solidFill>
                  <a:srgbClr val="000000"/>
                </a:solidFill>
                <a:effectLst/>
                <a:uLnTx/>
                <a:uFillTx/>
                <a:latin typeface="Segoe Sans Display Semibold" pitchFamily="2" charset="0"/>
                <a:ea typeface="+mn-ea"/>
                <a:cs typeface="+mn-cs"/>
              </a:rPr>
              <a:t>Decisions</a:t>
            </a:r>
          </a:p>
        </p:txBody>
      </p:sp>
      <p:sp>
        <p:nvSpPr>
          <p:cNvPr id="4" name="TextBox 3">
            <a:extLst>
              <a:ext uri="{FF2B5EF4-FFF2-40B4-BE49-F238E27FC236}">
                <a16:creationId xmlns:a16="http://schemas.microsoft.com/office/drawing/2014/main" id="{577548E7-3ADD-B6C5-A059-52C4AB0A83B8}"/>
              </a:ext>
            </a:extLst>
          </p:cNvPr>
          <p:cNvSpPr txBox="1"/>
          <p:nvPr/>
        </p:nvSpPr>
        <p:spPr>
          <a:xfrm>
            <a:off x="8915796" y="2467495"/>
            <a:ext cx="2972247" cy="1446550"/>
          </a:xfrm>
          <a:prstGeom prst="rect">
            <a:avLst/>
          </a:prstGeom>
          <a:noFill/>
        </p:spPr>
        <p:txBody>
          <a:bodyPr wrap="square" lIns="0" tIns="0" rIns="0" bIns="0" rtlCol="0">
            <a:spAutoFit/>
          </a:bodyPr>
          <a:lstStyle/>
          <a:p>
            <a:pPr marL="112713" indent="-112713">
              <a:spcAft>
                <a:spcPts val="1200"/>
              </a:spcAft>
              <a:buFont typeface="Arial" panose="020B0604020202020204" pitchFamily="34" charset="0"/>
              <a:buChar char="•"/>
            </a:pPr>
            <a:r>
              <a:rPr lang="en-IE" sz="1050">
                <a:solidFill>
                  <a:srgbClr val="161616"/>
                </a:solidFill>
                <a:latin typeface="Segoe Sans Text" pitchFamily="2" charset="0"/>
              </a:rPr>
              <a:t>Decide the attributes you would want to group users by, for example – by location, by department name or a combination of attributes. This should align with your chosen teams and channel structure.</a:t>
            </a:r>
          </a:p>
          <a:p>
            <a:pPr marL="112713" lvl="0" indent="-112713">
              <a:spcAft>
                <a:spcPts val="1200"/>
              </a:spcAft>
              <a:buFont typeface="Arial" panose="020B0604020202020204" pitchFamily="34" charset="0"/>
              <a:buChar char="•"/>
            </a:pPr>
            <a:r>
              <a:rPr lang="en-IE" sz="1050">
                <a:solidFill>
                  <a:srgbClr val="161616"/>
                </a:solidFill>
                <a:latin typeface="Segoe Sans Text" pitchFamily="2" charset="0"/>
              </a:rPr>
              <a:t>Decide if you need team member/owner management to be done manually at a team level</a:t>
            </a:r>
          </a:p>
        </p:txBody>
      </p:sp>
      <p:sp>
        <p:nvSpPr>
          <p:cNvPr id="29" name="Graphic 49">
            <a:extLst>
              <a:ext uri="{FF2B5EF4-FFF2-40B4-BE49-F238E27FC236}">
                <a16:creationId xmlns:a16="http://schemas.microsoft.com/office/drawing/2014/main" id="{CBE63530-751C-EA58-7B04-2AADCEB83A0E}"/>
              </a:ext>
              <a:ext uri="{C183D7F6-B498-43B3-948B-1728B52AA6E4}">
                <adec:decorative xmlns:adec="http://schemas.microsoft.com/office/drawing/2017/decorative" val="1"/>
              </a:ext>
            </a:extLst>
          </p:cNvPr>
          <p:cNvSpPr/>
          <p:nvPr/>
        </p:nvSpPr>
        <p:spPr>
          <a:xfrm>
            <a:off x="360045" y="6267539"/>
            <a:ext cx="235579" cy="248678"/>
          </a:xfrm>
          <a:custGeom>
            <a:avLst/>
            <a:gdLst>
              <a:gd name="connsiteX0" fmla="*/ 223171 w 447103"/>
              <a:gd name="connsiteY0" fmla="*/ 0 h 471964"/>
              <a:gd name="connsiteX1" fmla="*/ 223171 w 447103"/>
              <a:gd name="connsiteY1" fmla="*/ 64199 h 471964"/>
              <a:gd name="connsiteX2" fmla="*/ 88487 w 447103"/>
              <a:gd name="connsiteY2" fmla="*/ 42005 h 471964"/>
              <a:gd name="connsiteX3" fmla="*/ 124492 w 447103"/>
              <a:gd name="connsiteY3" fmla="*/ 95155 h 471964"/>
              <a:gd name="connsiteX4" fmla="*/ 63722 w 447103"/>
              <a:gd name="connsiteY4" fmla="*/ 177165 h 471964"/>
              <a:gd name="connsiteX5" fmla="*/ 3048 w 447103"/>
              <a:gd name="connsiteY5" fmla="*/ 156115 h 471964"/>
              <a:gd name="connsiteX6" fmla="*/ 0 w 447103"/>
              <a:gd name="connsiteY6" fmla="*/ 298514 h 471964"/>
              <a:gd name="connsiteX7" fmla="*/ 60865 w 447103"/>
              <a:gd name="connsiteY7" fmla="*/ 278035 h 471964"/>
              <a:gd name="connsiteX8" fmla="*/ 358616 w 447103"/>
              <a:gd name="connsiteY8" fmla="*/ 42005 h 471964"/>
              <a:gd name="connsiteX9" fmla="*/ 322612 w 447103"/>
              <a:gd name="connsiteY9" fmla="*/ 95155 h 471964"/>
              <a:gd name="connsiteX10" fmla="*/ 444056 w 447103"/>
              <a:gd name="connsiteY10" fmla="*/ 156115 h 471964"/>
              <a:gd name="connsiteX11" fmla="*/ 383381 w 447103"/>
              <a:gd name="connsiteY11" fmla="*/ 177165 h 471964"/>
              <a:gd name="connsiteX12" fmla="*/ 447104 w 447103"/>
              <a:gd name="connsiteY12" fmla="*/ 298514 h 471964"/>
              <a:gd name="connsiteX13" fmla="*/ 386239 w 447103"/>
              <a:gd name="connsiteY13" fmla="*/ 278035 h 471964"/>
              <a:gd name="connsiteX14" fmla="*/ 207645 w 447103"/>
              <a:gd name="connsiteY14" fmla="*/ 471869 h 471964"/>
              <a:gd name="connsiteX15" fmla="*/ 174403 w 447103"/>
              <a:gd name="connsiteY15" fmla="*/ 438531 h 471964"/>
              <a:gd name="connsiteX16" fmla="*/ 174403 w 447103"/>
              <a:gd name="connsiteY16" fmla="*/ 403289 h 471964"/>
              <a:gd name="connsiteX17" fmla="*/ 141827 w 447103"/>
              <a:gd name="connsiteY17" fmla="*/ 330327 h 471964"/>
              <a:gd name="connsiteX18" fmla="*/ 130969 w 447103"/>
              <a:gd name="connsiteY18" fmla="*/ 319278 h 471964"/>
              <a:gd name="connsiteX19" fmla="*/ 101632 w 447103"/>
              <a:gd name="connsiteY19" fmla="*/ 238601 h 471964"/>
              <a:gd name="connsiteX20" fmla="*/ 223171 w 447103"/>
              <a:gd name="connsiteY20" fmla="*/ 114776 h 471964"/>
              <a:gd name="connsiteX21" fmla="*/ 344710 w 447103"/>
              <a:gd name="connsiteY21" fmla="*/ 238601 h 471964"/>
              <a:gd name="connsiteX22" fmla="*/ 315373 w 447103"/>
              <a:gd name="connsiteY22" fmla="*/ 319278 h 471964"/>
              <a:gd name="connsiteX23" fmla="*/ 294608 w 447103"/>
              <a:gd name="connsiteY23" fmla="*/ 341567 h 471964"/>
              <a:gd name="connsiteX24" fmla="*/ 270891 w 447103"/>
              <a:gd name="connsiteY24" fmla="*/ 407670 h 471964"/>
              <a:gd name="connsiteX25" fmla="*/ 270891 w 447103"/>
              <a:gd name="connsiteY25" fmla="*/ 438626 h 471964"/>
              <a:gd name="connsiteX26" fmla="*/ 237363 w 447103"/>
              <a:gd name="connsiteY26" fmla="*/ 471964 h 471964"/>
              <a:gd name="connsiteX27" fmla="*/ 207645 w 447103"/>
              <a:gd name="connsiteY27" fmla="*/ 471869 h 471964"/>
              <a:gd name="connsiteX28" fmla="*/ 178689 w 447103"/>
              <a:gd name="connsiteY28" fmla="*/ 387001 h 471964"/>
              <a:gd name="connsiteX29" fmla="*/ 264890 w 447103"/>
              <a:gd name="connsiteY29" fmla="*/ 387001 h 471964"/>
              <a:gd name="connsiteX30" fmla="*/ 182594 w 447103"/>
              <a:gd name="connsiteY30" fmla="*/ 425196 h 471964"/>
              <a:gd name="connsiteX31" fmla="*/ 261461 w 447103"/>
              <a:gd name="connsiteY31" fmla="*/ 425196 h 471964"/>
              <a:gd name="connsiteX32" fmla="*/ 224314 w 447103"/>
              <a:gd name="connsiteY32" fmla="*/ 383572 h 471964"/>
              <a:gd name="connsiteX33" fmla="*/ 224314 w 447103"/>
              <a:gd name="connsiteY33" fmla="*/ 259747 h 471964"/>
              <a:gd name="connsiteX34" fmla="*/ 246031 w 447103"/>
              <a:gd name="connsiteY34" fmla="*/ 237173 h 471964"/>
              <a:gd name="connsiteX35" fmla="*/ 225076 w 447103"/>
              <a:gd name="connsiteY35" fmla="*/ 216217 h 471964"/>
              <a:gd name="connsiteX36" fmla="*/ 204121 w 447103"/>
              <a:gd name="connsiteY36" fmla="*/ 237173 h 471964"/>
              <a:gd name="connsiteX37" fmla="*/ 225076 w 447103"/>
              <a:gd name="connsiteY37" fmla="*/ 258128 h 471964"/>
              <a:gd name="connsiteX38" fmla="*/ 246031 w 447103"/>
              <a:gd name="connsiteY38" fmla="*/ 237173 h 471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447103" h="471964">
                <a:moveTo>
                  <a:pt x="223171" y="0"/>
                </a:moveTo>
                <a:lnTo>
                  <a:pt x="223171" y="64199"/>
                </a:lnTo>
                <a:moveTo>
                  <a:pt x="88487" y="42005"/>
                </a:moveTo>
                <a:lnTo>
                  <a:pt x="124492" y="95155"/>
                </a:lnTo>
                <a:moveTo>
                  <a:pt x="63722" y="177165"/>
                </a:moveTo>
                <a:lnTo>
                  <a:pt x="3048" y="156115"/>
                </a:lnTo>
                <a:moveTo>
                  <a:pt x="0" y="298514"/>
                </a:moveTo>
                <a:lnTo>
                  <a:pt x="60865" y="278035"/>
                </a:lnTo>
                <a:moveTo>
                  <a:pt x="358616" y="42005"/>
                </a:moveTo>
                <a:lnTo>
                  <a:pt x="322612" y="95155"/>
                </a:lnTo>
                <a:moveTo>
                  <a:pt x="444056" y="156115"/>
                </a:moveTo>
                <a:lnTo>
                  <a:pt x="383381" y="177165"/>
                </a:lnTo>
                <a:moveTo>
                  <a:pt x="447104" y="298514"/>
                </a:moveTo>
                <a:lnTo>
                  <a:pt x="386239" y="278035"/>
                </a:lnTo>
                <a:moveTo>
                  <a:pt x="207645" y="471869"/>
                </a:moveTo>
                <a:cubicBezTo>
                  <a:pt x="189262" y="471773"/>
                  <a:pt x="174403" y="456819"/>
                  <a:pt x="174403" y="438531"/>
                </a:cubicBezTo>
                <a:lnTo>
                  <a:pt x="174403" y="403289"/>
                </a:lnTo>
                <a:cubicBezTo>
                  <a:pt x="174403" y="359093"/>
                  <a:pt x="141827" y="330327"/>
                  <a:pt x="141827" y="330327"/>
                </a:cubicBezTo>
                <a:cubicBezTo>
                  <a:pt x="130969" y="319278"/>
                  <a:pt x="130969" y="319278"/>
                  <a:pt x="130969" y="319278"/>
                </a:cubicBezTo>
                <a:cubicBezTo>
                  <a:pt x="112490" y="298228"/>
                  <a:pt x="101632" y="269558"/>
                  <a:pt x="101632" y="238601"/>
                </a:cubicBezTo>
                <a:cubicBezTo>
                  <a:pt x="101632" y="170021"/>
                  <a:pt x="155924" y="114776"/>
                  <a:pt x="223171" y="114776"/>
                </a:cubicBezTo>
                <a:cubicBezTo>
                  <a:pt x="290417" y="114776"/>
                  <a:pt x="344710" y="170021"/>
                  <a:pt x="344710" y="238601"/>
                </a:cubicBezTo>
                <a:cubicBezTo>
                  <a:pt x="344710" y="269558"/>
                  <a:pt x="333851" y="298323"/>
                  <a:pt x="315373" y="319278"/>
                </a:cubicBezTo>
                <a:lnTo>
                  <a:pt x="294608" y="341567"/>
                </a:lnTo>
                <a:cubicBezTo>
                  <a:pt x="282988" y="357092"/>
                  <a:pt x="270891" y="379952"/>
                  <a:pt x="270891" y="407670"/>
                </a:cubicBezTo>
                <a:lnTo>
                  <a:pt x="270891" y="438626"/>
                </a:lnTo>
                <a:cubicBezTo>
                  <a:pt x="270891" y="457105"/>
                  <a:pt x="255842" y="472059"/>
                  <a:pt x="237363" y="471964"/>
                </a:cubicBezTo>
                <a:lnTo>
                  <a:pt x="207645" y="471869"/>
                </a:lnTo>
                <a:close/>
                <a:moveTo>
                  <a:pt x="178689" y="387001"/>
                </a:moveTo>
                <a:lnTo>
                  <a:pt x="264890" y="387001"/>
                </a:lnTo>
                <a:moveTo>
                  <a:pt x="182594" y="425196"/>
                </a:moveTo>
                <a:lnTo>
                  <a:pt x="261461" y="425196"/>
                </a:lnTo>
                <a:moveTo>
                  <a:pt x="224314" y="383572"/>
                </a:moveTo>
                <a:lnTo>
                  <a:pt x="224314" y="259747"/>
                </a:lnTo>
                <a:moveTo>
                  <a:pt x="246031" y="237173"/>
                </a:moveTo>
                <a:cubicBezTo>
                  <a:pt x="246031" y="225647"/>
                  <a:pt x="236696" y="216217"/>
                  <a:pt x="225076" y="216217"/>
                </a:cubicBezTo>
                <a:cubicBezTo>
                  <a:pt x="213455" y="216217"/>
                  <a:pt x="204121" y="225552"/>
                  <a:pt x="204121" y="237173"/>
                </a:cubicBezTo>
                <a:cubicBezTo>
                  <a:pt x="204121" y="248698"/>
                  <a:pt x="213455" y="258128"/>
                  <a:pt x="225076" y="258128"/>
                </a:cubicBezTo>
                <a:cubicBezTo>
                  <a:pt x="236696" y="258128"/>
                  <a:pt x="246031" y="248698"/>
                  <a:pt x="246031" y="237173"/>
                </a:cubicBezTo>
                <a:close/>
              </a:path>
            </a:pathLst>
          </a:custGeom>
          <a:noFill/>
          <a:ln w="12700" cap="sq">
            <a:solidFill>
              <a:schemeClr val="bg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u="none" strike="noStrike" kern="1200" cap="none" spc="0" normalizeH="0" baseline="0" noProof="0">
              <a:ln>
                <a:noFill/>
              </a:ln>
              <a:solidFill>
                <a:srgbClr val="000000"/>
              </a:solidFill>
              <a:effectLst/>
              <a:uLnTx/>
              <a:uFillTx/>
              <a:latin typeface="Segoe Sans Text" pitchFamily="2" charset="0"/>
              <a:ea typeface="+mn-ea"/>
              <a:cs typeface="+mn-cs"/>
            </a:endParaRPr>
          </a:p>
        </p:txBody>
      </p:sp>
      <p:sp>
        <p:nvSpPr>
          <p:cNvPr id="14" name="TextBox 13">
            <a:extLst>
              <a:ext uri="{FF2B5EF4-FFF2-40B4-BE49-F238E27FC236}">
                <a16:creationId xmlns:a16="http://schemas.microsoft.com/office/drawing/2014/main" id="{96F44455-D004-7F4A-A515-54026BE58779}"/>
              </a:ext>
            </a:extLst>
          </p:cNvPr>
          <p:cNvSpPr txBox="1"/>
          <p:nvPr/>
        </p:nvSpPr>
        <p:spPr>
          <a:xfrm>
            <a:off x="8790963" y="4461230"/>
            <a:ext cx="3097080" cy="1531188"/>
          </a:xfrm>
          <a:prstGeom prst="rect">
            <a:avLst/>
          </a:prstGeom>
          <a:solidFill>
            <a:schemeClr val="bg1"/>
          </a:solidFill>
          <a:ln>
            <a:noFill/>
            <a:prstDash val="solid"/>
          </a:ln>
          <a:effectLst>
            <a:outerShdw blurRad="190500" dist="38100" dir="2700000" algn="tl" rotWithShape="0">
              <a:prstClr val="black">
                <a:alpha val="20000"/>
              </a:prstClr>
            </a:outerShdw>
          </a:effectLst>
        </p:spPr>
        <p:txBody>
          <a:bodyPr wrap="square" lIns="182880" tIns="91440" rIns="0" bIns="91440" anchor="ctr">
            <a:spAutoFit/>
          </a:bodyPr>
          <a:lstStyle/>
          <a:p>
            <a:pPr marL="0" marR="0" lvl="0" indent="0" algn="l" defTabSz="896386" rtl="0" eaLnBrk="1" fontAlgn="auto" latinLnBrk="0" hangingPunct="1">
              <a:lnSpc>
                <a:spcPct val="100000"/>
              </a:lnSpc>
              <a:spcBef>
                <a:spcPts val="0"/>
              </a:spcBef>
              <a:spcAft>
                <a:spcPts val="0"/>
              </a:spcAft>
              <a:buClrTx/>
              <a:buSzTx/>
              <a:buFontTx/>
              <a:buNone/>
              <a:tabLst/>
              <a:defRPr/>
            </a:pPr>
            <a:r>
              <a:rPr kumimoji="0" lang="en-US" sz="1400" b="1" u="none" strike="noStrike" kern="1200" cap="none" spc="0" normalizeH="0" baseline="0" noProof="0">
                <a:ln>
                  <a:noFill/>
                </a:ln>
                <a:effectLst/>
                <a:uLnTx/>
                <a:uFillTx/>
                <a:latin typeface="Segoe Sans Display Semibold" pitchFamily="2" charset="0"/>
                <a:ea typeface="+mn-ea"/>
                <a:cs typeface="Segoe Sans Text" pitchFamily="2" charset="0"/>
              </a:rPr>
              <a:t>Resources </a:t>
            </a:r>
          </a:p>
          <a:p>
            <a:pPr marL="171450" indent="-171450">
              <a:buFont typeface="Arial" panose="020B0604020202020204" pitchFamily="34" charset="0"/>
              <a:buChar char="•"/>
            </a:pPr>
            <a:r>
              <a:rPr lang="en-US" sz="1050">
                <a:latin typeface="Segoe Sans Text" pitchFamily="2" charset="0"/>
                <a:hlinkClick r:id="rId2">
                  <a:extLst>
                    <a:ext uri="{A12FA001-AC4F-418D-AE19-62706E023703}">
                      <ahyp:hlinkClr xmlns:ahyp="http://schemas.microsoft.com/office/drawing/2018/hyperlinkcolor" val="tx"/>
                    </a:ext>
                  </a:extLst>
                </a:hlinkClick>
              </a:rPr>
              <a:t>Choosing between dynamic and static frontline teams | Microsoft Learn</a:t>
            </a:r>
            <a:endParaRPr lang="en-US" sz="1050">
              <a:latin typeface="Segoe Sans Text" pitchFamily="2" charset="0"/>
            </a:endParaRPr>
          </a:p>
          <a:p>
            <a:pPr marL="171450" indent="-171450">
              <a:buFont typeface="Arial" panose="020B0604020202020204" pitchFamily="34" charset="0"/>
              <a:buChar char="•"/>
            </a:pPr>
            <a:r>
              <a:rPr lang="en-US" sz="1050">
                <a:latin typeface="Segoe Sans Text" pitchFamily="2" charset="0"/>
                <a:hlinkClick r:id="rId3">
                  <a:extLst>
                    <a:ext uri="{A12FA001-AC4F-418D-AE19-62706E023703}">
                      <ahyp:hlinkClr xmlns:ahyp="http://schemas.microsoft.com/office/drawing/2018/hyperlinkcolor" val="tx"/>
                    </a:ext>
                  </a:extLst>
                </a:hlinkClick>
              </a:rPr>
              <a:t>Deploy frontline dynamic teams at scale | Microsoft Learn</a:t>
            </a:r>
            <a:endParaRPr lang="en-US" sz="1050">
              <a:latin typeface="Segoe Sans Text" pitchFamily="2" charset="0"/>
            </a:endParaRPr>
          </a:p>
          <a:p>
            <a:pPr marL="171450" indent="-171450">
              <a:buFont typeface="Arial" panose="020B0604020202020204" pitchFamily="34" charset="0"/>
              <a:buChar char="•"/>
            </a:pPr>
            <a:r>
              <a:rPr lang="en-US" sz="1050">
                <a:latin typeface="Segoe Sans Text" pitchFamily="2" charset="0"/>
                <a:hlinkClick r:id="rId4">
                  <a:extLst>
                    <a:ext uri="{A12FA001-AC4F-418D-AE19-62706E023703}">
                      <ahyp:hlinkClr xmlns:ahyp="http://schemas.microsoft.com/office/drawing/2018/hyperlinkcolor" val="tx"/>
                    </a:ext>
                  </a:extLst>
                </a:hlinkClick>
              </a:rPr>
              <a:t>Deploy frontline static teams at scale with PowerShell for frontline workers | Microsoft Learn</a:t>
            </a:r>
            <a:endParaRPr lang="en-US" sz="1050">
              <a:latin typeface="Segoe Sans Text" pitchFamily="2" charset="0"/>
            </a:endParaRPr>
          </a:p>
        </p:txBody>
      </p:sp>
      <p:grpSp>
        <p:nvGrpSpPr>
          <p:cNvPr id="18" name="Group 17">
            <a:extLst>
              <a:ext uri="{FF2B5EF4-FFF2-40B4-BE49-F238E27FC236}">
                <a16:creationId xmlns:a16="http://schemas.microsoft.com/office/drawing/2014/main" id="{9A2AE7DB-4828-4ECD-A745-B64286AEE1D4}"/>
              </a:ext>
              <a:ext uri="{C183D7F6-B498-43B3-948B-1728B52AA6E4}">
                <adec:decorative xmlns:adec="http://schemas.microsoft.com/office/drawing/2017/decorative" val="1"/>
              </a:ext>
            </a:extLst>
          </p:cNvPr>
          <p:cNvGrpSpPr/>
          <p:nvPr/>
        </p:nvGrpSpPr>
        <p:grpSpPr>
          <a:xfrm>
            <a:off x="584200" y="1115014"/>
            <a:ext cx="723179" cy="669556"/>
            <a:chOff x="11045790" y="307144"/>
            <a:chExt cx="854110" cy="854110"/>
          </a:xfrm>
        </p:grpSpPr>
        <p:grpSp>
          <p:nvGrpSpPr>
            <p:cNvPr id="19" name="Group 18">
              <a:extLst>
                <a:ext uri="{FF2B5EF4-FFF2-40B4-BE49-F238E27FC236}">
                  <a16:creationId xmlns:a16="http://schemas.microsoft.com/office/drawing/2014/main" id="{86EFC5A4-B880-C429-63DF-849468C9F5E8}"/>
                </a:ext>
              </a:extLst>
            </p:cNvPr>
            <p:cNvGrpSpPr/>
            <p:nvPr/>
          </p:nvGrpSpPr>
          <p:grpSpPr>
            <a:xfrm>
              <a:off x="11045790" y="307144"/>
              <a:ext cx="854110" cy="854110"/>
              <a:chOff x="4648470" y="2488406"/>
              <a:chExt cx="453450" cy="453450"/>
            </a:xfrm>
          </p:grpSpPr>
          <p:sp>
            <p:nvSpPr>
              <p:cNvPr id="21" name="Rectangle: Rounded Corners 10">
                <a:extLst>
                  <a:ext uri="{FF2B5EF4-FFF2-40B4-BE49-F238E27FC236}">
                    <a16:creationId xmlns:a16="http://schemas.microsoft.com/office/drawing/2014/main" id="{BBE0E471-93AE-3764-F63E-AFFE08CFB4C9}"/>
                  </a:ext>
                </a:extLst>
              </p:cNvPr>
              <p:cNvSpPr/>
              <p:nvPr/>
            </p:nvSpPr>
            <p:spPr bwMode="auto">
              <a:xfrm rot="10800000" flipV="1">
                <a:off x="4648470" y="2488406"/>
                <a:ext cx="453450" cy="453450"/>
              </a:xfrm>
              <a:prstGeom prst="roundRect">
                <a:avLst/>
              </a:prstGeom>
              <a:solidFill>
                <a:schemeClr val="bg1"/>
              </a:solidFill>
              <a:ln>
                <a:noFill/>
                <a:headEnd type="none" w="med" len="med"/>
                <a:tailEnd type="none" w="med" len="med"/>
              </a:ln>
              <a:effectLst>
                <a:outerShdw blurRad="127000" dist="101600" dir="5400000" sx="85000" sy="85000" algn="t" rotWithShape="0">
                  <a:schemeClr val="accent1">
                    <a:alpha val="3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FFFFFF"/>
                  </a:solidFill>
                  <a:effectLst/>
                  <a:uLnTx/>
                  <a:uFillTx/>
                  <a:latin typeface="Segoe Sans Text" pitchFamily="2" charset="0"/>
                  <a:ea typeface="Segoe UI" pitchFamily="34" charset="0"/>
                  <a:cs typeface="Segoe Sans Text" pitchFamily="2" charset="0"/>
                </a:endParaRPr>
              </a:p>
            </p:txBody>
          </p:sp>
          <p:sp>
            <p:nvSpPr>
              <p:cNvPr id="22" name="Rectangle: Rounded Corners 11">
                <a:extLst>
                  <a:ext uri="{FF2B5EF4-FFF2-40B4-BE49-F238E27FC236}">
                    <a16:creationId xmlns:a16="http://schemas.microsoft.com/office/drawing/2014/main" id="{488A5326-E461-6D39-1F53-630D02F19CDC}"/>
                  </a:ext>
                </a:extLst>
              </p:cNvPr>
              <p:cNvSpPr/>
              <p:nvPr/>
            </p:nvSpPr>
            <p:spPr bwMode="auto">
              <a:xfrm rot="10800000" flipV="1">
                <a:off x="4692315" y="2526451"/>
                <a:ext cx="365760" cy="371561"/>
              </a:xfrm>
              <a:prstGeom prst="roundRect">
                <a:avLst/>
              </a:prstGeom>
              <a:gradFill flip="none" rotWithShape="1">
                <a:gsLst>
                  <a:gs pos="33000">
                    <a:schemeClr val="accent1"/>
                  </a:gs>
                  <a:gs pos="100000">
                    <a:schemeClr val="accent3">
                      <a:lumMod val="90000"/>
                    </a:schemeClr>
                  </a:gs>
                </a:gsLst>
                <a:lin ang="17400000" scaled="0"/>
                <a:tileRect/>
              </a:gradFill>
              <a:ln>
                <a:solidFill>
                  <a:schemeClr val="bg1"/>
                </a:solidFill>
                <a:headEnd type="none" w="med" len="med"/>
                <a:tailEnd type="none" w="med" len="med"/>
              </a:ln>
              <a:effectLst>
                <a:outerShdw blurRad="127000" dist="101600" dir="5400000" sx="85000" sy="85000" algn="t" rotWithShape="0">
                  <a:schemeClr val="accent1">
                    <a:alpha val="3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FFFFFF"/>
                  </a:solidFill>
                  <a:effectLst/>
                  <a:uLnTx/>
                  <a:uFillTx/>
                  <a:latin typeface="Segoe Sans Text" pitchFamily="2" charset="0"/>
                  <a:ea typeface="Segoe UI" pitchFamily="34" charset="0"/>
                  <a:cs typeface="Segoe Sans Text" pitchFamily="2" charset="0"/>
                </a:endParaRPr>
              </a:p>
            </p:txBody>
          </p:sp>
        </p:grpSp>
        <p:sp>
          <p:nvSpPr>
            <p:cNvPr id="20" name="target_2" title="Icon of a target with an arrow hitting the bullseye">
              <a:extLst>
                <a:ext uri="{FF2B5EF4-FFF2-40B4-BE49-F238E27FC236}">
                  <a16:creationId xmlns:a16="http://schemas.microsoft.com/office/drawing/2014/main" id="{98EF6FF1-721B-4DA6-BB33-C15FF32868E8}"/>
                </a:ext>
              </a:extLst>
            </p:cNvPr>
            <p:cNvSpPr>
              <a:spLocks noChangeAspect="1" noEditPoints="1"/>
            </p:cNvSpPr>
            <p:nvPr/>
          </p:nvSpPr>
          <p:spPr bwMode="auto">
            <a:xfrm>
              <a:off x="11252117" y="514350"/>
              <a:ext cx="441458" cy="439698"/>
            </a:xfrm>
            <a:custGeom>
              <a:avLst/>
              <a:gdLst>
                <a:gd name="T0" fmla="*/ 314 w 346"/>
                <a:gd name="T1" fmla="*/ 73 h 346"/>
                <a:gd name="T2" fmla="*/ 346 w 346"/>
                <a:gd name="T3" fmla="*/ 173 h 346"/>
                <a:gd name="T4" fmla="*/ 173 w 346"/>
                <a:gd name="T5" fmla="*/ 346 h 346"/>
                <a:gd name="T6" fmla="*/ 0 w 346"/>
                <a:gd name="T7" fmla="*/ 173 h 346"/>
                <a:gd name="T8" fmla="*/ 173 w 346"/>
                <a:gd name="T9" fmla="*/ 0 h 346"/>
                <a:gd name="T10" fmla="*/ 269 w 346"/>
                <a:gd name="T11" fmla="*/ 30 h 346"/>
                <a:gd name="T12" fmla="*/ 173 w 346"/>
                <a:gd name="T13" fmla="*/ 274 h 346"/>
                <a:gd name="T14" fmla="*/ 274 w 346"/>
                <a:gd name="T15" fmla="*/ 173 h 346"/>
                <a:gd name="T16" fmla="*/ 173 w 346"/>
                <a:gd name="T17" fmla="*/ 72 h 346"/>
                <a:gd name="T18" fmla="*/ 72 w 346"/>
                <a:gd name="T19" fmla="*/ 173 h 346"/>
                <a:gd name="T20" fmla="*/ 173 w 346"/>
                <a:gd name="T21" fmla="*/ 274 h 346"/>
                <a:gd name="T22" fmla="*/ 173 w 346"/>
                <a:gd name="T23" fmla="*/ 203 h 346"/>
                <a:gd name="T24" fmla="*/ 203 w 346"/>
                <a:gd name="T25" fmla="*/ 173 h 346"/>
                <a:gd name="T26" fmla="*/ 173 w 346"/>
                <a:gd name="T27" fmla="*/ 143 h 346"/>
                <a:gd name="T28" fmla="*/ 143 w 346"/>
                <a:gd name="T29" fmla="*/ 173 h 346"/>
                <a:gd name="T30" fmla="*/ 173 w 346"/>
                <a:gd name="T31" fmla="*/ 203 h 346"/>
                <a:gd name="T32" fmla="*/ 173 w 346"/>
                <a:gd name="T33" fmla="*/ 173 h 346"/>
                <a:gd name="T34" fmla="*/ 241 w 346"/>
                <a:gd name="T35" fmla="*/ 99 h 346"/>
                <a:gd name="T36" fmla="*/ 334 w 346"/>
                <a:gd name="T37" fmla="*/ 54 h 346"/>
                <a:gd name="T38" fmla="*/ 291 w 346"/>
                <a:gd name="T39" fmla="*/ 54 h 346"/>
                <a:gd name="T40" fmla="*/ 291 w 346"/>
                <a:gd name="T41" fmla="*/ 10 h 346"/>
                <a:gd name="T42" fmla="*/ 241 w 346"/>
                <a:gd name="T43" fmla="*/ 56 h 346"/>
                <a:gd name="T44" fmla="*/ 241 w 346"/>
                <a:gd name="T45" fmla="*/ 99 h 346"/>
                <a:gd name="T46" fmla="*/ 285 w 346"/>
                <a:gd name="T47" fmla="*/ 99 h 346"/>
                <a:gd name="T48" fmla="*/ 334 w 346"/>
                <a:gd name="T49" fmla="*/ 54 h 3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346" h="346">
                  <a:moveTo>
                    <a:pt x="314" y="73"/>
                  </a:moveTo>
                  <a:cubicBezTo>
                    <a:pt x="334" y="101"/>
                    <a:pt x="346" y="136"/>
                    <a:pt x="346" y="173"/>
                  </a:cubicBezTo>
                  <a:cubicBezTo>
                    <a:pt x="346" y="268"/>
                    <a:pt x="268" y="346"/>
                    <a:pt x="173" y="346"/>
                  </a:cubicBezTo>
                  <a:cubicBezTo>
                    <a:pt x="78" y="346"/>
                    <a:pt x="0" y="268"/>
                    <a:pt x="0" y="173"/>
                  </a:cubicBezTo>
                  <a:cubicBezTo>
                    <a:pt x="0" y="78"/>
                    <a:pt x="78" y="0"/>
                    <a:pt x="173" y="0"/>
                  </a:cubicBezTo>
                  <a:cubicBezTo>
                    <a:pt x="209" y="0"/>
                    <a:pt x="242" y="11"/>
                    <a:pt x="269" y="30"/>
                  </a:cubicBezTo>
                  <a:moveTo>
                    <a:pt x="173" y="274"/>
                  </a:moveTo>
                  <a:cubicBezTo>
                    <a:pt x="229" y="274"/>
                    <a:pt x="274" y="229"/>
                    <a:pt x="274" y="173"/>
                  </a:cubicBezTo>
                  <a:cubicBezTo>
                    <a:pt x="274" y="117"/>
                    <a:pt x="229" y="72"/>
                    <a:pt x="173" y="72"/>
                  </a:cubicBezTo>
                  <a:cubicBezTo>
                    <a:pt x="117" y="72"/>
                    <a:pt x="72" y="117"/>
                    <a:pt x="72" y="173"/>
                  </a:cubicBezTo>
                  <a:cubicBezTo>
                    <a:pt x="72" y="229"/>
                    <a:pt x="117" y="274"/>
                    <a:pt x="173" y="274"/>
                  </a:cubicBezTo>
                  <a:close/>
                  <a:moveTo>
                    <a:pt x="173" y="203"/>
                  </a:moveTo>
                  <a:cubicBezTo>
                    <a:pt x="190" y="203"/>
                    <a:pt x="203" y="190"/>
                    <a:pt x="203" y="173"/>
                  </a:cubicBezTo>
                  <a:cubicBezTo>
                    <a:pt x="203" y="156"/>
                    <a:pt x="190" y="143"/>
                    <a:pt x="173" y="143"/>
                  </a:cubicBezTo>
                  <a:cubicBezTo>
                    <a:pt x="156" y="143"/>
                    <a:pt x="143" y="156"/>
                    <a:pt x="143" y="173"/>
                  </a:cubicBezTo>
                  <a:cubicBezTo>
                    <a:pt x="143" y="190"/>
                    <a:pt x="156" y="203"/>
                    <a:pt x="173" y="203"/>
                  </a:cubicBezTo>
                  <a:close/>
                  <a:moveTo>
                    <a:pt x="173" y="173"/>
                  </a:moveTo>
                  <a:cubicBezTo>
                    <a:pt x="241" y="99"/>
                    <a:pt x="241" y="99"/>
                    <a:pt x="241" y="99"/>
                  </a:cubicBezTo>
                  <a:moveTo>
                    <a:pt x="334" y="54"/>
                  </a:moveTo>
                  <a:cubicBezTo>
                    <a:pt x="291" y="54"/>
                    <a:pt x="291" y="54"/>
                    <a:pt x="291" y="54"/>
                  </a:cubicBezTo>
                  <a:cubicBezTo>
                    <a:pt x="291" y="10"/>
                    <a:pt x="291" y="10"/>
                    <a:pt x="291" y="10"/>
                  </a:cubicBezTo>
                  <a:cubicBezTo>
                    <a:pt x="241" y="56"/>
                    <a:pt x="241" y="56"/>
                    <a:pt x="241" y="56"/>
                  </a:cubicBezTo>
                  <a:cubicBezTo>
                    <a:pt x="241" y="99"/>
                    <a:pt x="241" y="99"/>
                    <a:pt x="241" y="99"/>
                  </a:cubicBezTo>
                  <a:cubicBezTo>
                    <a:pt x="285" y="99"/>
                    <a:pt x="285" y="99"/>
                    <a:pt x="285" y="99"/>
                  </a:cubicBezTo>
                  <a:lnTo>
                    <a:pt x="334" y="54"/>
                  </a:lnTo>
                  <a:close/>
                </a:path>
              </a:pathLst>
            </a:custGeom>
            <a:noFill/>
            <a:ln w="12700" cap="sq">
              <a:solidFill>
                <a:schemeClr val="bg1"/>
              </a:solidFill>
              <a:prstDash val="solid"/>
              <a:miter lim="800000"/>
              <a:headEnd/>
              <a:tailEnd/>
            </a:ln>
            <a:effectLst/>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u="none" strike="noStrike" kern="1200" cap="none" spc="0" normalizeH="0" baseline="0" noProof="0">
                <a:ln>
                  <a:noFill/>
                </a:ln>
                <a:solidFill>
                  <a:srgbClr val="FFFFFF"/>
                </a:solidFill>
                <a:effectLst/>
                <a:uLnTx/>
                <a:uFillTx/>
                <a:latin typeface="Segoe Sans Text" pitchFamily="2" charset="0"/>
                <a:ea typeface="+mn-ea"/>
                <a:cs typeface="+mn-cs"/>
              </a:endParaRPr>
            </a:p>
          </p:txBody>
        </p:sp>
      </p:grpSp>
    </p:spTree>
    <p:extLst>
      <p:ext uri="{BB962C8B-B14F-4D97-AF65-F5344CB8AC3E}">
        <p14:creationId xmlns:p14="http://schemas.microsoft.com/office/powerpoint/2010/main" val="3819872706"/>
      </p:ext>
    </p:extLst>
  </p:cSld>
  <p:clrMapOvr>
    <a:masterClrMapping/>
  </p:clrMapOvr>
  <p:transition>
    <p:fade/>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1B68D2-FDA9-0BAE-D3A8-2346005D262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DD8785A-D111-A775-98D0-53FB5E4CC735}"/>
              </a:ext>
            </a:extLst>
          </p:cNvPr>
          <p:cNvSpPr>
            <a:spLocks noGrp="1"/>
          </p:cNvSpPr>
          <p:nvPr>
            <p:ph type="title"/>
          </p:nvPr>
        </p:nvSpPr>
        <p:spPr>
          <a:xfrm>
            <a:off x="588263" y="457200"/>
            <a:ext cx="11018520" cy="369332"/>
          </a:xfrm>
        </p:spPr>
        <p:txBody>
          <a:bodyPr/>
          <a:lstStyle/>
          <a:p>
            <a:r>
              <a:rPr lang="en-GB" sz="2400"/>
              <a:t>5. </a:t>
            </a:r>
            <a:r>
              <a:rPr lang="en-US" sz="2400"/>
              <a:t>Determine appropriate chat and channel messaging policies for your scenarios</a:t>
            </a:r>
          </a:p>
        </p:txBody>
      </p:sp>
      <p:sp>
        <p:nvSpPr>
          <p:cNvPr id="19" name="TextBox 18">
            <a:extLst>
              <a:ext uri="{FF2B5EF4-FFF2-40B4-BE49-F238E27FC236}">
                <a16:creationId xmlns:a16="http://schemas.microsoft.com/office/drawing/2014/main" id="{519B346C-4694-5523-59A8-61F4BF84FB2D}"/>
              </a:ext>
            </a:extLst>
          </p:cNvPr>
          <p:cNvSpPr txBox="1"/>
          <p:nvPr/>
        </p:nvSpPr>
        <p:spPr>
          <a:xfrm>
            <a:off x="1527175" y="1221244"/>
            <a:ext cx="10093517" cy="430887"/>
          </a:xfrm>
          <a:prstGeom prst="rect">
            <a:avLst/>
          </a:prstGeom>
          <a:noFill/>
        </p:spPr>
        <p:txBody>
          <a:bodyPr wrap="square" lIns="0" tIns="0" rIns="0" bIns="0">
            <a:spAutoFit/>
          </a:bodyPr>
          <a:lstStyle>
            <a:defPPr>
              <a:defRPr lang="en-US"/>
            </a:defPPr>
            <a:lvl1pPr defTabSz="932472" fontAlgn="base">
              <a:spcBef>
                <a:spcPct val="0"/>
              </a:spcBef>
              <a:spcAft>
                <a:spcPct val="0"/>
              </a:spcAft>
              <a:defRPr sz="1400">
                <a:solidFill>
                  <a:schemeClr val="accent1"/>
                </a:solidFill>
                <a:latin typeface="+mj-lt"/>
                <a:ea typeface="Segoe UI" pitchFamily="34" charset="0"/>
                <a:cs typeface="Segoe UI" pitchFamily="34" charset="0"/>
              </a:defRPr>
            </a:lvl1pPr>
          </a:lstStyle>
          <a:p>
            <a:pPr>
              <a:defRPr/>
            </a:pPr>
            <a:r>
              <a:rPr lang="en-GB" sz="1400" b="1">
                <a:solidFill>
                  <a:schemeClr val="tx1"/>
                </a:solidFill>
                <a:latin typeface="Segoe Sans Text Semibold" pitchFamily="2" charset="0"/>
                <a:cs typeface="Segoe Sans Text Semibold" pitchFamily="2" charset="0"/>
              </a:rPr>
              <a:t>Evaluate the default messaging policies to confirm if they meet your scenario requirements. </a:t>
            </a:r>
            <a:r>
              <a:rPr lang="en-US" sz="1400" b="1">
                <a:solidFill>
                  <a:schemeClr val="tx1"/>
                </a:solidFill>
                <a:latin typeface="Segoe Sans Text Semibold" pitchFamily="2" charset="0"/>
                <a:cs typeface="Segoe Sans Text Semibold" pitchFamily="2" charset="0"/>
              </a:rPr>
              <a:t>Decisions for messaging policies will inform if changes are needed to team policies when you implement.</a:t>
            </a:r>
            <a:endParaRPr kumimoji="0" lang="en-US" sz="1400" b="1" u="none" strike="noStrike" kern="1200" cap="none" spc="0" normalizeH="0" baseline="0" noProof="0">
              <a:ln>
                <a:noFill/>
              </a:ln>
              <a:solidFill>
                <a:schemeClr val="tx1"/>
              </a:solidFill>
              <a:effectLst/>
              <a:uLnTx/>
              <a:uFillTx/>
              <a:latin typeface="Segoe Sans Text Semibold" pitchFamily="2" charset="0"/>
              <a:cs typeface="Segoe Sans Text Semibold" pitchFamily="2" charset="0"/>
            </a:endParaRPr>
          </a:p>
        </p:txBody>
      </p:sp>
      <p:sp>
        <p:nvSpPr>
          <p:cNvPr id="20" name="TextBox 19">
            <a:extLst>
              <a:ext uri="{FF2B5EF4-FFF2-40B4-BE49-F238E27FC236}">
                <a16:creationId xmlns:a16="http://schemas.microsoft.com/office/drawing/2014/main" id="{577C40BF-ACE8-C42E-858E-CB15B180A369}"/>
              </a:ext>
            </a:extLst>
          </p:cNvPr>
          <p:cNvSpPr txBox="1"/>
          <p:nvPr/>
        </p:nvSpPr>
        <p:spPr>
          <a:xfrm>
            <a:off x="571308" y="2034222"/>
            <a:ext cx="5467228" cy="261610"/>
          </a:xfrm>
          <a:prstGeom prst="rect">
            <a:avLst/>
          </a:prstGeom>
          <a:noFill/>
        </p:spPr>
        <p:txBody>
          <a:bodyPr wrap="square" lIns="0" tIns="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b="1">
                <a:solidFill>
                  <a:srgbClr val="000000"/>
                </a:solidFill>
                <a:latin typeface="Segoe Sans Display Semibold" pitchFamily="2" charset="0"/>
              </a:rPr>
              <a:t>Considerations</a:t>
            </a:r>
            <a:endParaRPr kumimoji="0" lang="en-US" sz="1400" b="1" u="none" strike="noStrike" kern="1200" cap="none" spc="0" normalizeH="0" baseline="0" noProof="0">
              <a:ln>
                <a:noFill/>
              </a:ln>
              <a:solidFill>
                <a:srgbClr val="000000"/>
              </a:solidFill>
              <a:effectLst/>
              <a:uLnTx/>
              <a:uFillTx/>
              <a:latin typeface="Segoe Sans Display Semibold" pitchFamily="2" charset="0"/>
              <a:ea typeface="+mn-ea"/>
              <a:cs typeface="+mn-cs"/>
            </a:endParaRPr>
          </a:p>
        </p:txBody>
      </p:sp>
      <p:sp>
        <p:nvSpPr>
          <p:cNvPr id="3" name="TextBox 2">
            <a:extLst>
              <a:ext uri="{FF2B5EF4-FFF2-40B4-BE49-F238E27FC236}">
                <a16:creationId xmlns:a16="http://schemas.microsoft.com/office/drawing/2014/main" id="{B78F0DFC-2DF5-07AB-C252-0BA874A94989}"/>
              </a:ext>
            </a:extLst>
          </p:cNvPr>
          <p:cNvSpPr txBox="1"/>
          <p:nvPr/>
        </p:nvSpPr>
        <p:spPr>
          <a:xfrm>
            <a:off x="595624" y="2311717"/>
            <a:ext cx="7532376" cy="3293209"/>
          </a:xfrm>
          <a:prstGeom prst="rect">
            <a:avLst/>
          </a:prstGeom>
          <a:noFill/>
        </p:spPr>
        <p:txBody>
          <a:bodyPr wrap="square">
            <a:spAutoFit/>
          </a:bodyPr>
          <a:lstStyle/>
          <a:p>
            <a:pPr marL="233363" lvl="1" indent="-171450">
              <a:spcAft>
                <a:spcPts val="1200"/>
              </a:spcAft>
              <a:buFont typeface="Arial" panose="020B0604020202020204" pitchFamily="34" charset="0"/>
              <a:buChar char="•"/>
            </a:pPr>
            <a:r>
              <a:rPr lang="en-GB" sz="1050">
                <a:latin typeface="Segoe Sans Text" pitchFamily="2" charset="0"/>
              </a:rPr>
              <a:t>Messaging policies are used to control which chat and channel messaging features are available to frontline workers in Microsoft Teams. Admins can use the global (Org-wide default) policy that is created automatically or create and assign custom messaging policies. Frontline workers in your organization will automatically get the global policy, unless you create and assign a custom policy. </a:t>
            </a:r>
          </a:p>
          <a:p>
            <a:pPr marL="233363" lvl="1" indent="-171450">
              <a:spcAft>
                <a:spcPts val="1200"/>
              </a:spcAft>
              <a:buFont typeface="Arial" panose="020B0604020202020204" pitchFamily="34" charset="0"/>
              <a:buChar char="•"/>
            </a:pPr>
            <a:r>
              <a:rPr lang="en-GB" sz="1050">
                <a:latin typeface="Segoe Sans Text" pitchFamily="2" charset="0"/>
              </a:rPr>
              <a:t>Consider the following best practices:</a:t>
            </a:r>
          </a:p>
          <a:p>
            <a:pPr marL="511175" lvl="2" indent="-163513">
              <a:spcAft>
                <a:spcPts val="600"/>
              </a:spcAft>
              <a:buFont typeface="Arial" panose="020B0604020202020204" pitchFamily="34" charset="0"/>
              <a:buChar char="•"/>
            </a:pPr>
            <a:r>
              <a:rPr lang="en-GB" sz="1050">
                <a:latin typeface="Segoe Sans Text" pitchFamily="2" charset="0"/>
              </a:rPr>
              <a:t>Choose to display pinned channels above recent chats. Enable this setting to move pinned channels to the top of the mobile device screen so that a frontline worker doesn't need to scroll to find them.</a:t>
            </a:r>
          </a:p>
          <a:p>
            <a:pPr marL="511175" lvl="2" indent="-163513">
              <a:spcAft>
                <a:spcPts val="600"/>
              </a:spcAft>
              <a:buFont typeface="Arial" panose="020B0604020202020204" pitchFamily="34" charset="0"/>
              <a:buChar char="•"/>
            </a:pPr>
            <a:r>
              <a:rPr lang="en-GB" sz="1050">
                <a:latin typeface="Segoe Sans Text" pitchFamily="2" charset="0"/>
              </a:rPr>
              <a:t>Send urgent messages using priority notifications. If you turn this on, frontline workers can send messages using </a:t>
            </a:r>
            <a:r>
              <a:rPr lang="en-GB" sz="1050">
                <a:latin typeface="Segoe Sans Text" pitchFamily="2" charset="0"/>
                <a:hlinkClick r:id="rId2">
                  <a:extLst>
                    <a:ext uri="{A12FA001-AC4F-418D-AE19-62706E023703}">
                      <ahyp:hlinkClr xmlns:ahyp="http://schemas.microsoft.com/office/drawing/2018/hyperlinkcolor" val="tx"/>
                    </a:ext>
                  </a:extLst>
                </a:hlinkClick>
              </a:rPr>
              <a:t>priority notifications</a:t>
            </a:r>
            <a:r>
              <a:rPr lang="en-GB" sz="1050">
                <a:latin typeface="Segoe Sans Text" pitchFamily="2" charset="0"/>
              </a:rPr>
              <a:t>. Priority notifications notify users every 2 minutes for a period of 20 minutes or until messages that are marked as urgent are picked up and read by the recipient, maximizing the likelihood that the message is acted upon in a timely manner.</a:t>
            </a:r>
          </a:p>
          <a:p>
            <a:pPr marL="511175" lvl="2" indent="-163513">
              <a:spcAft>
                <a:spcPts val="600"/>
              </a:spcAft>
              <a:buFont typeface="Arial" panose="020B0604020202020204" pitchFamily="34" charset="0"/>
              <a:buChar char="•"/>
            </a:pPr>
            <a:r>
              <a:rPr lang="en-GB" sz="1050">
                <a:latin typeface="Segoe Sans Text" pitchFamily="2" charset="0"/>
              </a:rPr>
              <a:t>Send read receipts allow the sender of a chat message to be notified when their message was read by the recipient in 1:1 and group chats 20 people or less. Message read receipts remove uncertainly about whether a message was read and improve team communication. </a:t>
            </a:r>
          </a:p>
          <a:p>
            <a:pPr marL="511175" lvl="2" indent="-163513">
              <a:spcAft>
                <a:spcPts val="600"/>
              </a:spcAft>
              <a:buFont typeface="Arial" panose="020B0604020202020204" pitchFamily="34" charset="0"/>
              <a:buChar char="•"/>
            </a:pPr>
            <a:r>
              <a:rPr lang="en-GB" sz="1050">
                <a:latin typeface="Segoe Sans Text" pitchFamily="2" charset="0"/>
              </a:rPr>
              <a:t>Ability to create audio messages.</a:t>
            </a:r>
          </a:p>
          <a:p>
            <a:pPr marL="53975" lvl="1" indent="-163513">
              <a:spcAft>
                <a:spcPts val="600"/>
              </a:spcAft>
              <a:buFont typeface="Arial" panose="020B0604020202020204" pitchFamily="34" charset="0"/>
              <a:buChar char="•"/>
            </a:pPr>
            <a:r>
              <a:rPr lang="en-GB" sz="1050">
                <a:latin typeface="Segoe Sans Text" pitchFamily="2" charset="0"/>
              </a:rPr>
              <a:t>Evaluate if you need to restrict some individuals or groups from communicating with each other.</a:t>
            </a:r>
          </a:p>
        </p:txBody>
      </p:sp>
      <p:sp>
        <p:nvSpPr>
          <p:cNvPr id="29" name="Graphic 49">
            <a:extLst>
              <a:ext uri="{FF2B5EF4-FFF2-40B4-BE49-F238E27FC236}">
                <a16:creationId xmlns:a16="http://schemas.microsoft.com/office/drawing/2014/main" id="{1BBCC8AA-FD14-E13A-77A5-87A78ED0372C}"/>
              </a:ext>
              <a:ext uri="{C183D7F6-B498-43B3-948B-1728B52AA6E4}">
                <adec:decorative xmlns:adec="http://schemas.microsoft.com/office/drawing/2017/decorative" val="1"/>
              </a:ext>
            </a:extLst>
          </p:cNvPr>
          <p:cNvSpPr/>
          <p:nvPr/>
        </p:nvSpPr>
        <p:spPr>
          <a:xfrm>
            <a:off x="360045" y="6310403"/>
            <a:ext cx="235579" cy="248678"/>
          </a:xfrm>
          <a:custGeom>
            <a:avLst/>
            <a:gdLst>
              <a:gd name="connsiteX0" fmla="*/ 223171 w 447103"/>
              <a:gd name="connsiteY0" fmla="*/ 0 h 471964"/>
              <a:gd name="connsiteX1" fmla="*/ 223171 w 447103"/>
              <a:gd name="connsiteY1" fmla="*/ 64199 h 471964"/>
              <a:gd name="connsiteX2" fmla="*/ 88487 w 447103"/>
              <a:gd name="connsiteY2" fmla="*/ 42005 h 471964"/>
              <a:gd name="connsiteX3" fmla="*/ 124492 w 447103"/>
              <a:gd name="connsiteY3" fmla="*/ 95155 h 471964"/>
              <a:gd name="connsiteX4" fmla="*/ 63722 w 447103"/>
              <a:gd name="connsiteY4" fmla="*/ 177165 h 471964"/>
              <a:gd name="connsiteX5" fmla="*/ 3048 w 447103"/>
              <a:gd name="connsiteY5" fmla="*/ 156115 h 471964"/>
              <a:gd name="connsiteX6" fmla="*/ 0 w 447103"/>
              <a:gd name="connsiteY6" fmla="*/ 298514 h 471964"/>
              <a:gd name="connsiteX7" fmla="*/ 60865 w 447103"/>
              <a:gd name="connsiteY7" fmla="*/ 278035 h 471964"/>
              <a:gd name="connsiteX8" fmla="*/ 358616 w 447103"/>
              <a:gd name="connsiteY8" fmla="*/ 42005 h 471964"/>
              <a:gd name="connsiteX9" fmla="*/ 322612 w 447103"/>
              <a:gd name="connsiteY9" fmla="*/ 95155 h 471964"/>
              <a:gd name="connsiteX10" fmla="*/ 444056 w 447103"/>
              <a:gd name="connsiteY10" fmla="*/ 156115 h 471964"/>
              <a:gd name="connsiteX11" fmla="*/ 383381 w 447103"/>
              <a:gd name="connsiteY11" fmla="*/ 177165 h 471964"/>
              <a:gd name="connsiteX12" fmla="*/ 447104 w 447103"/>
              <a:gd name="connsiteY12" fmla="*/ 298514 h 471964"/>
              <a:gd name="connsiteX13" fmla="*/ 386239 w 447103"/>
              <a:gd name="connsiteY13" fmla="*/ 278035 h 471964"/>
              <a:gd name="connsiteX14" fmla="*/ 207645 w 447103"/>
              <a:gd name="connsiteY14" fmla="*/ 471869 h 471964"/>
              <a:gd name="connsiteX15" fmla="*/ 174403 w 447103"/>
              <a:gd name="connsiteY15" fmla="*/ 438531 h 471964"/>
              <a:gd name="connsiteX16" fmla="*/ 174403 w 447103"/>
              <a:gd name="connsiteY16" fmla="*/ 403289 h 471964"/>
              <a:gd name="connsiteX17" fmla="*/ 141827 w 447103"/>
              <a:gd name="connsiteY17" fmla="*/ 330327 h 471964"/>
              <a:gd name="connsiteX18" fmla="*/ 130969 w 447103"/>
              <a:gd name="connsiteY18" fmla="*/ 319278 h 471964"/>
              <a:gd name="connsiteX19" fmla="*/ 101632 w 447103"/>
              <a:gd name="connsiteY19" fmla="*/ 238601 h 471964"/>
              <a:gd name="connsiteX20" fmla="*/ 223171 w 447103"/>
              <a:gd name="connsiteY20" fmla="*/ 114776 h 471964"/>
              <a:gd name="connsiteX21" fmla="*/ 344710 w 447103"/>
              <a:gd name="connsiteY21" fmla="*/ 238601 h 471964"/>
              <a:gd name="connsiteX22" fmla="*/ 315373 w 447103"/>
              <a:gd name="connsiteY22" fmla="*/ 319278 h 471964"/>
              <a:gd name="connsiteX23" fmla="*/ 294608 w 447103"/>
              <a:gd name="connsiteY23" fmla="*/ 341567 h 471964"/>
              <a:gd name="connsiteX24" fmla="*/ 270891 w 447103"/>
              <a:gd name="connsiteY24" fmla="*/ 407670 h 471964"/>
              <a:gd name="connsiteX25" fmla="*/ 270891 w 447103"/>
              <a:gd name="connsiteY25" fmla="*/ 438626 h 471964"/>
              <a:gd name="connsiteX26" fmla="*/ 237363 w 447103"/>
              <a:gd name="connsiteY26" fmla="*/ 471964 h 471964"/>
              <a:gd name="connsiteX27" fmla="*/ 207645 w 447103"/>
              <a:gd name="connsiteY27" fmla="*/ 471869 h 471964"/>
              <a:gd name="connsiteX28" fmla="*/ 178689 w 447103"/>
              <a:gd name="connsiteY28" fmla="*/ 387001 h 471964"/>
              <a:gd name="connsiteX29" fmla="*/ 264890 w 447103"/>
              <a:gd name="connsiteY29" fmla="*/ 387001 h 471964"/>
              <a:gd name="connsiteX30" fmla="*/ 182594 w 447103"/>
              <a:gd name="connsiteY30" fmla="*/ 425196 h 471964"/>
              <a:gd name="connsiteX31" fmla="*/ 261461 w 447103"/>
              <a:gd name="connsiteY31" fmla="*/ 425196 h 471964"/>
              <a:gd name="connsiteX32" fmla="*/ 224314 w 447103"/>
              <a:gd name="connsiteY32" fmla="*/ 383572 h 471964"/>
              <a:gd name="connsiteX33" fmla="*/ 224314 w 447103"/>
              <a:gd name="connsiteY33" fmla="*/ 259747 h 471964"/>
              <a:gd name="connsiteX34" fmla="*/ 246031 w 447103"/>
              <a:gd name="connsiteY34" fmla="*/ 237173 h 471964"/>
              <a:gd name="connsiteX35" fmla="*/ 225076 w 447103"/>
              <a:gd name="connsiteY35" fmla="*/ 216217 h 471964"/>
              <a:gd name="connsiteX36" fmla="*/ 204121 w 447103"/>
              <a:gd name="connsiteY36" fmla="*/ 237173 h 471964"/>
              <a:gd name="connsiteX37" fmla="*/ 225076 w 447103"/>
              <a:gd name="connsiteY37" fmla="*/ 258128 h 471964"/>
              <a:gd name="connsiteX38" fmla="*/ 246031 w 447103"/>
              <a:gd name="connsiteY38" fmla="*/ 237173 h 471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447103" h="471964">
                <a:moveTo>
                  <a:pt x="223171" y="0"/>
                </a:moveTo>
                <a:lnTo>
                  <a:pt x="223171" y="64199"/>
                </a:lnTo>
                <a:moveTo>
                  <a:pt x="88487" y="42005"/>
                </a:moveTo>
                <a:lnTo>
                  <a:pt x="124492" y="95155"/>
                </a:lnTo>
                <a:moveTo>
                  <a:pt x="63722" y="177165"/>
                </a:moveTo>
                <a:lnTo>
                  <a:pt x="3048" y="156115"/>
                </a:lnTo>
                <a:moveTo>
                  <a:pt x="0" y="298514"/>
                </a:moveTo>
                <a:lnTo>
                  <a:pt x="60865" y="278035"/>
                </a:lnTo>
                <a:moveTo>
                  <a:pt x="358616" y="42005"/>
                </a:moveTo>
                <a:lnTo>
                  <a:pt x="322612" y="95155"/>
                </a:lnTo>
                <a:moveTo>
                  <a:pt x="444056" y="156115"/>
                </a:moveTo>
                <a:lnTo>
                  <a:pt x="383381" y="177165"/>
                </a:lnTo>
                <a:moveTo>
                  <a:pt x="447104" y="298514"/>
                </a:moveTo>
                <a:lnTo>
                  <a:pt x="386239" y="278035"/>
                </a:lnTo>
                <a:moveTo>
                  <a:pt x="207645" y="471869"/>
                </a:moveTo>
                <a:cubicBezTo>
                  <a:pt x="189262" y="471773"/>
                  <a:pt x="174403" y="456819"/>
                  <a:pt x="174403" y="438531"/>
                </a:cubicBezTo>
                <a:lnTo>
                  <a:pt x="174403" y="403289"/>
                </a:lnTo>
                <a:cubicBezTo>
                  <a:pt x="174403" y="359093"/>
                  <a:pt x="141827" y="330327"/>
                  <a:pt x="141827" y="330327"/>
                </a:cubicBezTo>
                <a:cubicBezTo>
                  <a:pt x="130969" y="319278"/>
                  <a:pt x="130969" y="319278"/>
                  <a:pt x="130969" y="319278"/>
                </a:cubicBezTo>
                <a:cubicBezTo>
                  <a:pt x="112490" y="298228"/>
                  <a:pt x="101632" y="269558"/>
                  <a:pt x="101632" y="238601"/>
                </a:cubicBezTo>
                <a:cubicBezTo>
                  <a:pt x="101632" y="170021"/>
                  <a:pt x="155924" y="114776"/>
                  <a:pt x="223171" y="114776"/>
                </a:cubicBezTo>
                <a:cubicBezTo>
                  <a:pt x="290417" y="114776"/>
                  <a:pt x="344710" y="170021"/>
                  <a:pt x="344710" y="238601"/>
                </a:cubicBezTo>
                <a:cubicBezTo>
                  <a:pt x="344710" y="269558"/>
                  <a:pt x="333851" y="298323"/>
                  <a:pt x="315373" y="319278"/>
                </a:cubicBezTo>
                <a:lnTo>
                  <a:pt x="294608" y="341567"/>
                </a:lnTo>
                <a:cubicBezTo>
                  <a:pt x="282988" y="357092"/>
                  <a:pt x="270891" y="379952"/>
                  <a:pt x="270891" y="407670"/>
                </a:cubicBezTo>
                <a:lnTo>
                  <a:pt x="270891" y="438626"/>
                </a:lnTo>
                <a:cubicBezTo>
                  <a:pt x="270891" y="457105"/>
                  <a:pt x="255842" y="472059"/>
                  <a:pt x="237363" y="471964"/>
                </a:cubicBezTo>
                <a:lnTo>
                  <a:pt x="207645" y="471869"/>
                </a:lnTo>
                <a:close/>
                <a:moveTo>
                  <a:pt x="178689" y="387001"/>
                </a:moveTo>
                <a:lnTo>
                  <a:pt x="264890" y="387001"/>
                </a:lnTo>
                <a:moveTo>
                  <a:pt x="182594" y="425196"/>
                </a:moveTo>
                <a:lnTo>
                  <a:pt x="261461" y="425196"/>
                </a:lnTo>
                <a:moveTo>
                  <a:pt x="224314" y="383572"/>
                </a:moveTo>
                <a:lnTo>
                  <a:pt x="224314" y="259747"/>
                </a:lnTo>
                <a:moveTo>
                  <a:pt x="246031" y="237173"/>
                </a:moveTo>
                <a:cubicBezTo>
                  <a:pt x="246031" y="225647"/>
                  <a:pt x="236696" y="216217"/>
                  <a:pt x="225076" y="216217"/>
                </a:cubicBezTo>
                <a:cubicBezTo>
                  <a:pt x="213455" y="216217"/>
                  <a:pt x="204121" y="225552"/>
                  <a:pt x="204121" y="237173"/>
                </a:cubicBezTo>
                <a:cubicBezTo>
                  <a:pt x="204121" y="248698"/>
                  <a:pt x="213455" y="258128"/>
                  <a:pt x="225076" y="258128"/>
                </a:cubicBezTo>
                <a:cubicBezTo>
                  <a:pt x="236696" y="258128"/>
                  <a:pt x="246031" y="248698"/>
                  <a:pt x="246031" y="237173"/>
                </a:cubicBezTo>
                <a:close/>
              </a:path>
            </a:pathLst>
          </a:custGeom>
          <a:noFill/>
          <a:ln w="12700" cap="sq">
            <a:solidFill>
              <a:schemeClr val="bg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u="none" strike="noStrike" kern="1200" cap="none" spc="0" normalizeH="0" baseline="0" noProof="0">
              <a:ln>
                <a:noFill/>
              </a:ln>
              <a:solidFill>
                <a:srgbClr val="000000"/>
              </a:solidFill>
              <a:effectLst/>
              <a:uLnTx/>
              <a:uFillTx/>
              <a:latin typeface="Segoe Sans Text" pitchFamily="2" charset="0"/>
              <a:ea typeface="+mn-ea"/>
              <a:cs typeface="+mn-cs"/>
            </a:endParaRPr>
          </a:p>
        </p:txBody>
      </p:sp>
      <p:sp>
        <p:nvSpPr>
          <p:cNvPr id="22" name="TextBox 21">
            <a:extLst>
              <a:ext uri="{FF2B5EF4-FFF2-40B4-BE49-F238E27FC236}">
                <a16:creationId xmlns:a16="http://schemas.microsoft.com/office/drawing/2014/main" id="{02CB3317-8845-78A5-ABB8-41148C237F10}"/>
              </a:ext>
            </a:extLst>
          </p:cNvPr>
          <p:cNvSpPr txBox="1"/>
          <p:nvPr/>
        </p:nvSpPr>
        <p:spPr>
          <a:xfrm>
            <a:off x="8770316" y="2016251"/>
            <a:ext cx="2914544" cy="261610"/>
          </a:xfrm>
          <a:prstGeom prst="rect">
            <a:avLst/>
          </a:prstGeom>
          <a:noFill/>
        </p:spPr>
        <p:txBody>
          <a:bodyPr wrap="square" lIns="0" tIns="0" anchor="ctr">
            <a:spAutoFit/>
          </a:bodyPr>
          <a:lstStyle/>
          <a:p>
            <a:pPr marL="0" marR="0" lvl="0" indent="0" algn="l" defTabSz="914400" rtl="0" eaLnBrk="1" fontAlgn="auto" latinLnBrk="0" hangingPunct="1">
              <a:lnSpc>
                <a:spcPct val="100000"/>
              </a:lnSpc>
              <a:spcBef>
                <a:spcPts val="0"/>
              </a:spcBef>
              <a:spcAft>
                <a:spcPts val="0"/>
              </a:spcAft>
              <a:buClrTx/>
              <a:buSzTx/>
              <a:buFont typeface="Wingdings" panose="05000000000000000000" pitchFamily="2" charset="2"/>
              <a:buNone/>
              <a:tabLst/>
              <a:defRPr/>
            </a:pPr>
            <a:r>
              <a:rPr kumimoji="0" lang="en-US" sz="1400" b="1" u="none" strike="noStrike" kern="1200" cap="none" spc="0" normalizeH="0" baseline="0" noProof="0">
                <a:ln>
                  <a:noFill/>
                </a:ln>
                <a:solidFill>
                  <a:srgbClr val="000000"/>
                </a:solidFill>
                <a:effectLst/>
                <a:uLnTx/>
                <a:uFillTx/>
                <a:latin typeface="Segoe Sans Display Semibold" pitchFamily="2" charset="0"/>
                <a:ea typeface="+mn-ea"/>
                <a:cs typeface="+mn-cs"/>
              </a:rPr>
              <a:t>Decisions</a:t>
            </a:r>
          </a:p>
        </p:txBody>
      </p:sp>
      <p:sp>
        <p:nvSpPr>
          <p:cNvPr id="15" name="TextBox 14">
            <a:extLst>
              <a:ext uri="{FF2B5EF4-FFF2-40B4-BE49-F238E27FC236}">
                <a16:creationId xmlns:a16="http://schemas.microsoft.com/office/drawing/2014/main" id="{04CA6DDA-0B3D-2F05-1740-DDB5819D902B}"/>
              </a:ext>
            </a:extLst>
          </p:cNvPr>
          <p:cNvSpPr txBox="1"/>
          <p:nvPr/>
        </p:nvSpPr>
        <p:spPr>
          <a:xfrm>
            <a:off x="8796528" y="2472886"/>
            <a:ext cx="2926080" cy="1531188"/>
          </a:xfrm>
          <a:prstGeom prst="rect">
            <a:avLst/>
          </a:prstGeom>
          <a:noFill/>
        </p:spPr>
        <p:txBody>
          <a:bodyPr wrap="square" lIns="0" tIns="0" rIns="0" bIns="0" rtlCol="0">
            <a:spAutoFit/>
          </a:bodyPr>
          <a:lstStyle/>
          <a:p>
            <a:pPr marL="171450" indent="-171450" algn="l">
              <a:spcAft>
                <a:spcPts val="600"/>
              </a:spcAft>
              <a:buFont typeface="Arial" panose="020B0604020202020204" pitchFamily="34" charset="0"/>
              <a:buChar char="•"/>
            </a:pPr>
            <a:r>
              <a:rPr lang="en-GB" sz="1050">
                <a:latin typeface="Segoe Sans Text" pitchFamily="2" charset="0"/>
              </a:rPr>
              <a:t>Do the default messaging policies access to the appropriate messaging features for your frontline workers?</a:t>
            </a:r>
          </a:p>
          <a:p>
            <a:pPr marL="171450" indent="-171450" algn="l">
              <a:spcAft>
                <a:spcPts val="600"/>
              </a:spcAft>
              <a:buFont typeface="Arial" panose="020B0604020202020204" pitchFamily="34" charset="0"/>
              <a:buChar char="•"/>
            </a:pPr>
            <a:r>
              <a:rPr lang="en-GB" sz="1050">
                <a:latin typeface="Segoe Sans Text" pitchFamily="2" charset="0"/>
              </a:rPr>
              <a:t>If you need different configurations from those available in default policy, confirm configurations and settings needed. Plan to update or create policies to use during deployment. You may update the policy itself or as part of a policy package.</a:t>
            </a:r>
          </a:p>
        </p:txBody>
      </p:sp>
      <p:sp>
        <p:nvSpPr>
          <p:cNvPr id="14" name="TextBox 13">
            <a:extLst>
              <a:ext uri="{FF2B5EF4-FFF2-40B4-BE49-F238E27FC236}">
                <a16:creationId xmlns:a16="http://schemas.microsoft.com/office/drawing/2014/main" id="{8C6DFC59-99B2-5BA4-C5D1-F410AB53766A}"/>
              </a:ext>
            </a:extLst>
          </p:cNvPr>
          <p:cNvSpPr txBox="1"/>
          <p:nvPr/>
        </p:nvSpPr>
        <p:spPr>
          <a:xfrm>
            <a:off x="8777288" y="4474513"/>
            <a:ext cx="3121025" cy="1461939"/>
          </a:xfrm>
          <a:prstGeom prst="rect">
            <a:avLst/>
          </a:prstGeom>
          <a:solidFill>
            <a:schemeClr val="bg1"/>
          </a:solidFill>
          <a:ln>
            <a:noFill/>
            <a:prstDash val="lgDash"/>
          </a:ln>
          <a:effectLst>
            <a:outerShdw blurRad="190500" dist="38100" dir="2700000" algn="tl" rotWithShape="0">
              <a:prstClr val="black">
                <a:alpha val="20000"/>
              </a:prstClr>
            </a:outerShdw>
          </a:effectLst>
        </p:spPr>
        <p:txBody>
          <a:bodyPr wrap="square" lIns="182880" tIns="91440" rIns="91440" bIns="182880" anchor="ctr">
            <a:spAutoFit/>
          </a:bodyPr>
          <a:lstStyle/>
          <a:p>
            <a:pPr marL="0" marR="0" lvl="0" indent="0" algn="l" defTabSz="896386" rtl="0" eaLnBrk="1" fontAlgn="auto" latinLnBrk="0" hangingPunct="1">
              <a:lnSpc>
                <a:spcPct val="100000"/>
              </a:lnSpc>
              <a:spcBef>
                <a:spcPts val="0"/>
              </a:spcBef>
              <a:spcAft>
                <a:spcPts val="0"/>
              </a:spcAft>
              <a:buClrTx/>
              <a:buSzTx/>
              <a:buFontTx/>
              <a:buNone/>
              <a:tabLst/>
              <a:defRPr/>
            </a:pPr>
            <a:r>
              <a:rPr kumimoji="0" lang="en-US" sz="1400" b="1" u="none" strike="noStrike" kern="1200" cap="none" spc="0" normalizeH="0" baseline="0" noProof="0">
                <a:ln>
                  <a:noFill/>
                </a:ln>
                <a:effectLst/>
                <a:uLnTx/>
                <a:uFillTx/>
                <a:latin typeface="Segoe Sans Display Semibold" pitchFamily="2" charset="0"/>
                <a:ea typeface="+mn-ea"/>
                <a:cs typeface="Segoe Sans Text" pitchFamily="2" charset="0"/>
              </a:rPr>
              <a:t>Resources </a:t>
            </a:r>
          </a:p>
          <a:p>
            <a:pPr marL="285750" indent="-285750" fontAlgn="b">
              <a:spcBef>
                <a:spcPts val="0"/>
              </a:spcBef>
              <a:buFont typeface="Arial" panose="020B0604020202020204" pitchFamily="34" charset="0"/>
              <a:buChar char="•"/>
            </a:pPr>
            <a:r>
              <a:rPr lang="en-US" sz="1050">
                <a:latin typeface="Segoe Sans Text" pitchFamily="2" charset="0"/>
                <a:hlinkClick r:id="rId3">
                  <a:extLst>
                    <a:ext uri="{A12FA001-AC4F-418D-AE19-62706E023703}">
                      <ahyp:hlinkClr xmlns:ahyp="http://schemas.microsoft.com/office/drawing/2018/hyperlinkcolor" val="tx"/>
                    </a:ext>
                  </a:extLst>
                </a:hlinkClick>
              </a:rPr>
              <a:t>Manage Teams with policies - Microsoft Teams | Microsoft Learn</a:t>
            </a:r>
            <a:endParaRPr lang="en-US" sz="1050">
              <a:latin typeface="Segoe Sans Text" pitchFamily="2" charset="0"/>
            </a:endParaRPr>
          </a:p>
          <a:p>
            <a:pPr marL="285750" indent="-285750" fontAlgn="b">
              <a:spcBef>
                <a:spcPts val="0"/>
              </a:spcBef>
              <a:buFont typeface="Arial" panose="020B0604020202020204" pitchFamily="34" charset="0"/>
              <a:buChar char="•"/>
            </a:pPr>
            <a:r>
              <a:rPr lang="en-US" sz="1050">
                <a:latin typeface="Segoe Sans Text" pitchFamily="2" charset="0"/>
                <a:hlinkClick r:id="rId4">
                  <a:extLst>
                    <a:ext uri="{A12FA001-AC4F-418D-AE19-62706E023703}">
                      <ahyp:hlinkClr xmlns:ahyp="http://schemas.microsoft.com/office/drawing/2018/hyperlinkcolor" val="tx"/>
                    </a:ext>
                  </a:extLst>
                </a:hlinkClick>
              </a:rPr>
              <a:t>Manage messaging policies in Teams - Microsoft Teams | Microsoft Learn</a:t>
            </a:r>
            <a:endParaRPr lang="en-US" sz="1050">
              <a:latin typeface="Segoe Sans Text" pitchFamily="2" charset="0"/>
            </a:endParaRPr>
          </a:p>
          <a:p>
            <a:pPr marL="285750" indent="-285750" fontAlgn="b">
              <a:spcBef>
                <a:spcPts val="0"/>
              </a:spcBef>
              <a:buFont typeface="Arial" panose="020B0604020202020204" pitchFamily="34" charset="0"/>
              <a:buChar char="•"/>
            </a:pPr>
            <a:r>
              <a:rPr lang="en-US" sz="1050">
                <a:latin typeface="Segoe Sans Text" pitchFamily="2" charset="0"/>
                <a:hlinkClick r:id="rId5">
                  <a:extLst>
                    <a:ext uri="{A12FA001-AC4F-418D-AE19-62706E023703}">
                      <ahyp:hlinkClr xmlns:ahyp="http://schemas.microsoft.com/office/drawing/2018/hyperlinkcolor" val="tx"/>
                    </a:ext>
                  </a:extLst>
                </a:hlinkClick>
              </a:rPr>
              <a:t>Information barriers in Microsoft Teams | Microsoft Learn</a:t>
            </a:r>
            <a:endParaRPr lang="en-US" sz="1050">
              <a:latin typeface="Segoe Sans Text" pitchFamily="2" charset="0"/>
            </a:endParaRPr>
          </a:p>
        </p:txBody>
      </p:sp>
      <p:grpSp>
        <p:nvGrpSpPr>
          <p:cNvPr id="16" name="Group 15">
            <a:extLst>
              <a:ext uri="{FF2B5EF4-FFF2-40B4-BE49-F238E27FC236}">
                <a16:creationId xmlns:a16="http://schemas.microsoft.com/office/drawing/2014/main" id="{5ADFA192-8644-E39B-ABEC-9D44CB14C8AF}"/>
              </a:ext>
              <a:ext uri="{C183D7F6-B498-43B3-948B-1728B52AA6E4}">
                <adec:decorative xmlns:adec="http://schemas.microsoft.com/office/drawing/2017/decorative" val="1"/>
              </a:ext>
            </a:extLst>
          </p:cNvPr>
          <p:cNvGrpSpPr/>
          <p:nvPr/>
        </p:nvGrpSpPr>
        <p:grpSpPr>
          <a:xfrm>
            <a:off x="584200" y="1115014"/>
            <a:ext cx="723179" cy="669556"/>
            <a:chOff x="11045790" y="307144"/>
            <a:chExt cx="854110" cy="854110"/>
          </a:xfrm>
        </p:grpSpPr>
        <p:grpSp>
          <p:nvGrpSpPr>
            <p:cNvPr id="17" name="Group 16">
              <a:extLst>
                <a:ext uri="{FF2B5EF4-FFF2-40B4-BE49-F238E27FC236}">
                  <a16:creationId xmlns:a16="http://schemas.microsoft.com/office/drawing/2014/main" id="{328CEAE3-3B43-66B8-8A97-66E4A3F4B6E3}"/>
                </a:ext>
              </a:extLst>
            </p:cNvPr>
            <p:cNvGrpSpPr/>
            <p:nvPr/>
          </p:nvGrpSpPr>
          <p:grpSpPr>
            <a:xfrm>
              <a:off x="11045790" y="307144"/>
              <a:ext cx="854110" cy="854110"/>
              <a:chOff x="4648470" y="2488406"/>
              <a:chExt cx="453450" cy="453450"/>
            </a:xfrm>
          </p:grpSpPr>
          <p:sp>
            <p:nvSpPr>
              <p:cNvPr id="21" name="Rectangle: Rounded Corners 10">
                <a:extLst>
                  <a:ext uri="{FF2B5EF4-FFF2-40B4-BE49-F238E27FC236}">
                    <a16:creationId xmlns:a16="http://schemas.microsoft.com/office/drawing/2014/main" id="{D9FCEBCF-21B4-C7A9-DDD6-0FD7D703CEB5}"/>
                  </a:ext>
                </a:extLst>
              </p:cNvPr>
              <p:cNvSpPr/>
              <p:nvPr/>
            </p:nvSpPr>
            <p:spPr bwMode="auto">
              <a:xfrm rot="10800000" flipV="1">
                <a:off x="4648470" y="2488406"/>
                <a:ext cx="453450" cy="453450"/>
              </a:xfrm>
              <a:prstGeom prst="roundRect">
                <a:avLst/>
              </a:prstGeom>
              <a:solidFill>
                <a:schemeClr val="bg1"/>
              </a:solidFill>
              <a:ln>
                <a:noFill/>
                <a:headEnd type="none" w="med" len="med"/>
                <a:tailEnd type="none" w="med" len="med"/>
              </a:ln>
              <a:effectLst>
                <a:outerShdw blurRad="127000" dist="101600" dir="5400000" sx="85000" sy="85000" algn="t" rotWithShape="0">
                  <a:schemeClr val="accent1">
                    <a:alpha val="3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FFFFFF"/>
                  </a:solidFill>
                  <a:effectLst/>
                  <a:uLnTx/>
                  <a:uFillTx/>
                  <a:latin typeface="Segoe Sans Text" pitchFamily="2" charset="0"/>
                  <a:ea typeface="Segoe UI" pitchFamily="34" charset="0"/>
                  <a:cs typeface="Segoe Sans Text" pitchFamily="2" charset="0"/>
                </a:endParaRPr>
              </a:p>
            </p:txBody>
          </p:sp>
          <p:sp>
            <p:nvSpPr>
              <p:cNvPr id="23" name="Rectangle: Rounded Corners 11">
                <a:extLst>
                  <a:ext uri="{FF2B5EF4-FFF2-40B4-BE49-F238E27FC236}">
                    <a16:creationId xmlns:a16="http://schemas.microsoft.com/office/drawing/2014/main" id="{EBA23818-7452-35C3-E92C-9C49AFE69DEE}"/>
                  </a:ext>
                </a:extLst>
              </p:cNvPr>
              <p:cNvSpPr/>
              <p:nvPr/>
            </p:nvSpPr>
            <p:spPr bwMode="auto">
              <a:xfrm rot="10800000" flipV="1">
                <a:off x="4692315" y="2526451"/>
                <a:ext cx="365760" cy="371561"/>
              </a:xfrm>
              <a:prstGeom prst="roundRect">
                <a:avLst/>
              </a:prstGeom>
              <a:gradFill flip="none" rotWithShape="1">
                <a:gsLst>
                  <a:gs pos="33000">
                    <a:schemeClr val="accent1"/>
                  </a:gs>
                  <a:gs pos="100000">
                    <a:schemeClr val="accent3">
                      <a:lumMod val="90000"/>
                    </a:schemeClr>
                  </a:gs>
                </a:gsLst>
                <a:lin ang="17400000" scaled="0"/>
                <a:tileRect/>
              </a:gradFill>
              <a:ln>
                <a:solidFill>
                  <a:schemeClr val="bg1"/>
                </a:solidFill>
                <a:headEnd type="none" w="med" len="med"/>
                <a:tailEnd type="none" w="med" len="med"/>
              </a:ln>
              <a:effectLst>
                <a:outerShdw blurRad="127000" dist="101600" dir="5400000" sx="85000" sy="85000" algn="t" rotWithShape="0">
                  <a:schemeClr val="accent1">
                    <a:alpha val="3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FFFFFF"/>
                  </a:solidFill>
                  <a:effectLst/>
                  <a:uLnTx/>
                  <a:uFillTx/>
                  <a:latin typeface="Segoe Sans Text" pitchFamily="2" charset="0"/>
                  <a:ea typeface="Segoe UI" pitchFamily="34" charset="0"/>
                  <a:cs typeface="Segoe Sans Text" pitchFamily="2" charset="0"/>
                </a:endParaRPr>
              </a:p>
            </p:txBody>
          </p:sp>
        </p:grpSp>
        <p:sp>
          <p:nvSpPr>
            <p:cNvPr id="18" name="target_2" title="Icon of a target with an arrow hitting the bullseye">
              <a:extLst>
                <a:ext uri="{FF2B5EF4-FFF2-40B4-BE49-F238E27FC236}">
                  <a16:creationId xmlns:a16="http://schemas.microsoft.com/office/drawing/2014/main" id="{CC9236AE-B2A7-E08A-B7CA-3F0D283CD326}"/>
                </a:ext>
              </a:extLst>
            </p:cNvPr>
            <p:cNvSpPr>
              <a:spLocks noChangeAspect="1" noEditPoints="1"/>
            </p:cNvSpPr>
            <p:nvPr/>
          </p:nvSpPr>
          <p:spPr bwMode="auto">
            <a:xfrm>
              <a:off x="11252117" y="514350"/>
              <a:ext cx="441458" cy="439698"/>
            </a:xfrm>
            <a:custGeom>
              <a:avLst/>
              <a:gdLst>
                <a:gd name="T0" fmla="*/ 314 w 346"/>
                <a:gd name="T1" fmla="*/ 73 h 346"/>
                <a:gd name="T2" fmla="*/ 346 w 346"/>
                <a:gd name="T3" fmla="*/ 173 h 346"/>
                <a:gd name="T4" fmla="*/ 173 w 346"/>
                <a:gd name="T5" fmla="*/ 346 h 346"/>
                <a:gd name="T6" fmla="*/ 0 w 346"/>
                <a:gd name="T7" fmla="*/ 173 h 346"/>
                <a:gd name="T8" fmla="*/ 173 w 346"/>
                <a:gd name="T9" fmla="*/ 0 h 346"/>
                <a:gd name="T10" fmla="*/ 269 w 346"/>
                <a:gd name="T11" fmla="*/ 30 h 346"/>
                <a:gd name="T12" fmla="*/ 173 w 346"/>
                <a:gd name="T13" fmla="*/ 274 h 346"/>
                <a:gd name="T14" fmla="*/ 274 w 346"/>
                <a:gd name="T15" fmla="*/ 173 h 346"/>
                <a:gd name="T16" fmla="*/ 173 w 346"/>
                <a:gd name="T17" fmla="*/ 72 h 346"/>
                <a:gd name="T18" fmla="*/ 72 w 346"/>
                <a:gd name="T19" fmla="*/ 173 h 346"/>
                <a:gd name="T20" fmla="*/ 173 w 346"/>
                <a:gd name="T21" fmla="*/ 274 h 346"/>
                <a:gd name="T22" fmla="*/ 173 w 346"/>
                <a:gd name="T23" fmla="*/ 203 h 346"/>
                <a:gd name="T24" fmla="*/ 203 w 346"/>
                <a:gd name="T25" fmla="*/ 173 h 346"/>
                <a:gd name="T26" fmla="*/ 173 w 346"/>
                <a:gd name="T27" fmla="*/ 143 h 346"/>
                <a:gd name="T28" fmla="*/ 143 w 346"/>
                <a:gd name="T29" fmla="*/ 173 h 346"/>
                <a:gd name="T30" fmla="*/ 173 w 346"/>
                <a:gd name="T31" fmla="*/ 203 h 346"/>
                <a:gd name="T32" fmla="*/ 173 w 346"/>
                <a:gd name="T33" fmla="*/ 173 h 346"/>
                <a:gd name="T34" fmla="*/ 241 w 346"/>
                <a:gd name="T35" fmla="*/ 99 h 346"/>
                <a:gd name="T36" fmla="*/ 334 w 346"/>
                <a:gd name="T37" fmla="*/ 54 h 346"/>
                <a:gd name="T38" fmla="*/ 291 w 346"/>
                <a:gd name="T39" fmla="*/ 54 h 346"/>
                <a:gd name="T40" fmla="*/ 291 w 346"/>
                <a:gd name="T41" fmla="*/ 10 h 346"/>
                <a:gd name="T42" fmla="*/ 241 w 346"/>
                <a:gd name="T43" fmla="*/ 56 h 346"/>
                <a:gd name="T44" fmla="*/ 241 w 346"/>
                <a:gd name="T45" fmla="*/ 99 h 346"/>
                <a:gd name="T46" fmla="*/ 285 w 346"/>
                <a:gd name="T47" fmla="*/ 99 h 346"/>
                <a:gd name="T48" fmla="*/ 334 w 346"/>
                <a:gd name="T49" fmla="*/ 54 h 3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346" h="346">
                  <a:moveTo>
                    <a:pt x="314" y="73"/>
                  </a:moveTo>
                  <a:cubicBezTo>
                    <a:pt x="334" y="101"/>
                    <a:pt x="346" y="136"/>
                    <a:pt x="346" y="173"/>
                  </a:cubicBezTo>
                  <a:cubicBezTo>
                    <a:pt x="346" y="268"/>
                    <a:pt x="268" y="346"/>
                    <a:pt x="173" y="346"/>
                  </a:cubicBezTo>
                  <a:cubicBezTo>
                    <a:pt x="78" y="346"/>
                    <a:pt x="0" y="268"/>
                    <a:pt x="0" y="173"/>
                  </a:cubicBezTo>
                  <a:cubicBezTo>
                    <a:pt x="0" y="78"/>
                    <a:pt x="78" y="0"/>
                    <a:pt x="173" y="0"/>
                  </a:cubicBezTo>
                  <a:cubicBezTo>
                    <a:pt x="209" y="0"/>
                    <a:pt x="242" y="11"/>
                    <a:pt x="269" y="30"/>
                  </a:cubicBezTo>
                  <a:moveTo>
                    <a:pt x="173" y="274"/>
                  </a:moveTo>
                  <a:cubicBezTo>
                    <a:pt x="229" y="274"/>
                    <a:pt x="274" y="229"/>
                    <a:pt x="274" y="173"/>
                  </a:cubicBezTo>
                  <a:cubicBezTo>
                    <a:pt x="274" y="117"/>
                    <a:pt x="229" y="72"/>
                    <a:pt x="173" y="72"/>
                  </a:cubicBezTo>
                  <a:cubicBezTo>
                    <a:pt x="117" y="72"/>
                    <a:pt x="72" y="117"/>
                    <a:pt x="72" y="173"/>
                  </a:cubicBezTo>
                  <a:cubicBezTo>
                    <a:pt x="72" y="229"/>
                    <a:pt x="117" y="274"/>
                    <a:pt x="173" y="274"/>
                  </a:cubicBezTo>
                  <a:close/>
                  <a:moveTo>
                    <a:pt x="173" y="203"/>
                  </a:moveTo>
                  <a:cubicBezTo>
                    <a:pt x="190" y="203"/>
                    <a:pt x="203" y="190"/>
                    <a:pt x="203" y="173"/>
                  </a:cubicBezTo>
                  <a:cubicBezTo>
                    <a:pt x="203" y="156"/>
                    <a:pt x="190" y="143"/>
                    <a:pt x="173" y="143"/>
                  </a:cubicBezTo>
                  <a:cubicBezTo>
                    <a:pt x="156" y="143"/>
                    <a:pt x="143" y="156"/>
                    <a:pt x="143" y="173"/>
                  </a:cubicBezTo>
                  <a:cubicBezTo>
                    <a:pt x="143" y="190"/>
                    <a:pt x="156" y="203"/>
                    <a:pt x="173" y="203"/>
                  </a:cubicBezTo>
                  <a:close/>
                  <a:moveTo>
                    <a:pt x="173" y="173"/>
                  </a:moveTo>
                  <a:cubicBezTo>
                    <a:pt x="241" y="99"/>
                    <a:pt x="241" y="99"/>
                    <a:pt x="241" y="99"/>
                  </a:cubicBezTo>
                  <a:moveTo>
                    <a:pt x="334" y="54"/>
                  </a:moveTo>
                  <a:cubicBezTo>
                    <a:pt x="291" y="54"/>
                    <a:pt x="291" y="54"/>
                    <a:pt x="291" y="54"/>
                  </a:cubicBezTo>
                  <a:cubicBezTo>
                    <a:pt x="291" y="10"/>
                    <a:pt x="291" y="10"/>
                    <a:pt x="291" y="10"/>
                  </a:cubicBezTo>
                  <a:cubicBezTo>
                    <a:pt x="241" y="56"/>
                    <a:pt x="241" y="56"/>
                    <a:pt x="241" y="56"/>
                  </a:cubicBezTo>
                  <a:cubicBezTo>
                    <a:pt x="241" y="99"/>
                    <a:pt x="241" y="99"/>
                    <a:pt x="241" y="99"/>
                  </a:cubicBezTo>
                  <a:cubicBezTo>
                    <a:pt x="285" y="99"/>
                    <a:pt x="285" y="99"/>
                    <a:pt x="285" y="99"/>
                  </a:cubicBezTo>
                  <a:lnTo>
                    <a:pt x="334" y="54"/>
                  </a:lnTo>
                  <a:close/>
                </a:path>
              </a:pathLst>
            </a:custGeom>
            <a:noFill/>
            <a:ln w="12700" cap="sq">
              <a:solidFill>
                <a:schemeClr val="bg1"/>
              </a:solidFill>
              <a:prstDash val="solid"/>
              <a:miter lim="800000"/>
              <a:headEnd/>
              <a:tailEnd/>
            </a:ln>
            <a:effectLst/>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u="none" strike="noStrike" kern="1200" cap="none" spc="0" normalizeH="0" baseline="0" noProof="0">
                <a:ln>
                  <a:noFill/>
                </a:ln>
                <a:solidFill>
                  <a:srgbClr val="FFFFFF"/>
                </a:solidFill>
                <a:effectLst/>
                <a:uLnTx/>
                <a:uFillTx/>
                <a:latin typeface="Segoe Sans Text" pitchFamily="2" charset="0"/>
                <a:ea typeface="+mn-ea"/>
                <a:cs typeface="+mn-cs"/>
              </a:endParaRPr>
            </a:p>
          </p:txBody>
        </p:sp>
      </p:grpSp>
    </p:spTree>
    <p:extLst>
      <p:ext uri="{BB962C8B-B14F-4D97-AF65-F5344CB8AC3E}">
        <p14:creationId xmlns:p14="http://schemas.microsoft.com/office/powerpoint/2010/main" val="3900802759"/>
      </p:ext>
    </p:extLst>
  </p:cSld>
  <p:clrMapOvr>
    <a:masterClrMapping/>
  </p:clrMapOvr>
  <p:transition>
    <p:fade/>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1B68D2-FDA9-0BAE-D3A8-2346005D262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DD8785A-D111-A775-98D0-53FB5E4CC735}"/>
              </a:ext>
            </a:extLst>
          </p:cNvPr>
          <p:cNvSpPr>
            <a:spLocks noGrp="1"/>
          </p:cNvSpPr>
          <p:nvPr>
            <p:ph type="title"/>
          </p:nvPr>
        </p:nvSpPr>
        <p:spPr>
          <a:xfrm>
            <a:off x="588263" y="457200"/>
            <a:ext cx="11018520" cy="369332"/>
          </a:xfrm>
        </p:spPr>
        <p:txBody>
          <a:bodyPr/>
          <a:lstStyle/>
          <a:p>
            <a:r>
              <a:rPr lang="en-GB" sz="2400"/>
              <a:t>6. </a:t>
            </a:r>
            <a:r>
              <a:rPr lang="en-US" sz="2400"/>
              <a:t>Determine appropriate app policies for your scenarios</a:t>
            </a:r>
          </a:p>
        </p:txBody>
      </p:sp>
      <p:sp>
        <p:nvSpPr>
          <p:cNvPr id="19" name="TextBox 18">
            <a:extLst>
              <a:ext uri="{FF2B5EF4-FFF2-40B4-BE49-F238E27FC236}">
                <a16:creationId xmlns:a16="http://schemas.microsoft.com/office/drawing/2014/main" id="{519B346C-4694-5523-59A8-61F4BF84FB2D}"/>
              </a:ext>
            </a:extLst>
          </p:cNvPr>
          <p:cNvSpPr txBox="1"/>
          <p:nvPr/>
        </p:nvSpPr>
        <p:spPr>
          <a:xfrm>
            <a:off x="1527175" y="1151806"/>
            <a:ext cx="10093517" cy="646331"/>
          </a:xfrm>
          <a:prstGeom prst="rect">
            <a:avLst/>
          </a:prstGeom>
          <a:noFill/>
        </p:spPr>
        <p:txBody>
          <a:bodyPr wrap="square" lIns="0" tIns="0" rIns="0" bIns="0">
            <a:spAutoFit/>
          </a:bodyPr>
          <a:lstStyle>
            <a:defPPr>
              <a:defRPr lang="en-US"/>
            </a:defPPr>
            <a:lvl1pPr defTabSz="932472" fontAlgn="base">
              <a:spcBef>
                <a:spcPct val="0"/>
              </a:spcBef>
              <a:spcAft>
                <a:spcPct val="0"/>
              </a:spcAft>
              <a:defRPr sz="1400">
                <a:solidFill>
                  <a:schemeClr val="accent1"/>
                </a:solidFill>
                <a:latin typeface="+mj-lt"/>
                <a:ea typeface="Segoe UI" pitchFamily="34" charset="0"/>
                <a:cs typeface="Segoe UI" pitchFamily="34" charset="0"/>
              </a:defRPr>
            </a:lvl1pPr>
          </a:lstStyle>
          <a:p>
            <a:pPr>
              <a:defRPr/>
            </a:pPr>
            <a:r>
              <a:rPr lang="en-GB" b="1">
                <a:solidFill>
                  <a:schemeClr val="tx1"/>
                </a:solidFill>
                <a:latin typeface="Segoe Sans Text Semibold" pitchFamily="2" charset="0"/>
                <a:cs typeface="Segoe Sans Text Semibold" pitchFamily="2" charset="0"/>
              </a:rPr>
              <a:t>Evaluate the default app permission and app set up policies to confirm if they meet your scenario requirements. </a:t>
            </a:r>
            <a:r>
              <a:rPr lang="en-US" b="1">
                <a:solidFill>
                  <a:schemeClr val="tx1"/>
                </a:solidFill>
                <a:latin typeface="Segoe Sans Text Semibold" pitchFamily="2" charset="0"/>
                <a:cs typeface="Segoe Sans Text Semibold" pitchFamily="2" charset="0"/>
              </a:rPr>
              <a:t>Decisions for app policies will inform if changes are needed to team policies when you implement your initial solution. Remember you can change policies if needed in the future when you expand scenarios.</a:t>
            </a:r>
            <a:endParaRPr kumimoji="0" lang="en-US" b="1" u="none" strike="noStrike" kern="1200" cap="none" spc="0" normalizeH="0" baseline="0" noProof="0">
              <a:ln>
                <a:noFill/>
              </a:ln>
              <a:solidFill>
                <a:schemeClr val="tx1"/>
              </a:solidFill>
              <a:effectLst/>
              <a:uLnTx/>
              <a:uFillTx/>
              <a:latin typeface="Segoe Sans Text Semibold" pitchFamily="2" charset="0"/>
              <a:cs typeface="Segoe Sans Text Semibold" pitchFamily="2" charset="0"/>
            </a:endParaRPr>
          </a:p>
        </p:txBody>
      </p:sp>
      <p:sp>
        <p:nvSpPr>
          <p:cNvPr id="20" name="TextBox 19">
            <a:extLst>
              <a:ext uri="{FF2B5EF4-FFF2-40B4-BE49-F238E27FC236}">
                <a16:creationId xmlns:a16="http://schemas.microsoft.com/office/drawing/2014/main" id="{577C40BF-ACE8-C42E-858E-CB15B180A369}"/>
              </a:ext>
            </a:extLst>
          </p:cNvPr>
          <p:cNvSpPr txBox="1"/>
          <p:nvPr/>
        </p:nvSpPr>
        <p:spPr>
          <a:xfrm>
            <a:off x="600573" y="2032248"/>
            <a:ext cx="5912412" cy="309610"/>
          </a:xfrm>
          <a:prstGeom prst="rect">
            <a:avLst/>
          </a:prstGeom>
          <a:noFill/>
        </p:spPr>
        <p:txBody>
          <a:bodyPr wrap="square" lIns="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b="1">
                <a:solidFill>
                  <a:srgbClr val="000000"/>
                </a:solidFill>
                <a:latin typeface="Segoe Sans Display Semibold" pitchFamily="2" charset="0"/>
              </a:rPr>
              <a:t>Considerations</a:t>
            </a:r>
            <a:endParaRPr kumimoji="0" lang="en-US" sz="1400" b="1" u="none" strike="noStrike" kern="1200" cap="none" spc="0" normalizeH="0" baseline="0" noProof="0">
              <a:ln>
                <a:noFill/>
              </a:ln>
              <a:solidFill>
                <a:srgbClr val="000000"/>
              </a:solidFill>
              <a:effectLst/>
              <a:uLnTx/>
              <a:uFillTx/>
              <a:latin typeface="Segoe Sans Display Semibold" pitchFamily="2" charset="0"/>
              <a:ea typeface="+mn-ea"/>
              <a:cs typeface="+mn-cs"/>
            </a:endParaRPr>
          </a:p>
        </p:txBody>
      </p:sp>
      <p:sp>
        <p:nvSpPr>
          <p:cNvPr id="3" name="TextBox 2">
            <a:extLst>
              <a:ext uri="{FF2B5EF4-FFF2-40B4-BE49-F238E27FC236}">
                <a16:creationId xmlns:a16="http://schemas.microsoft.com/office/drawing/2014/main" id="{B78F0DFC-2DF5-07AB-C252-0BA874A94989}"/>
              </a:ext>
            </a:extLst>
          </p:cNvPr>
          <p:cNvSpPr txBox="1"/>
          <p:nvPr/>
        </p:nvSpPr>
        <p:spPr>
          <a:xfrm>
            <a:off x="595624" y="2300177"/>
            <a:ext cx="7813252" cy="2970044"/>
          </a:xfrm>
          <a:prstGeom prst="rect">
            <a:avLst/>
          </a:prstGeom>
          <a:noFill/>
        </p:spPr>
        <p:txBody>
          <a:bodyPr wrap="square">
            <a:spAutoFit/>
          </a:bodyPr>
          <a:lstStyle/>
          <a:p>
            <a:pPr marL="171450" indent="-171450">
              <a:spcBef>
                <a:spcPts val="1200"/>
              </a:spcBef>
              <a:spcAft>
                <a:spcPts val="600"/>
              </a:spcAft>
              <a:buFont typeface="Arial" panose="020B0604020202020204" pitchFamily="34" charset="0"/>
              <a:buChar char="•"/>
            </a:pPr>
            <a:r>
              <a:rPr lang="en-GB" sz="1050">
                <a:latin typeface="Segoe Sans Text" pitchFamily="2" charset="0"/>
              </a:rPr>
              <a:t>App permission policies are used to what apps are available in Microsoft Teams to frontline workers in your organization. </a:t>
            </a:r>
          </a:p>
          <a:p>
            <a:pPr marL="628650" lvl="1" indent="-171450">
              <a:spcAft>
                <a:spcPts val="600"/>
              </a:spcAft>
              <a:buFont typeface="Arial" panose="020B0604020202020204" pitchFamily="34" charset="0"/>
              <a:buChar char="•"/>
            </a:pPr>
            <a:r>
              <a:rPr lang="en-GB" sz="1050">
                <a:latin typeface="Segoe Sans Text" pitchFamily="2" charset="0"/>
              </a:rPr>
              <a:t>You can allow or block all apps or specific apps published by Microsoft, third-parties, and your organization. By default, users have access to all apps. </a:t>
            </a:r>
          </a:p>
          <a:p>
            <a:pPr marL="628650" lvl="1" indent="-171450">
              <a:spcAft>
                <a:spcPts val="600"/>
              </a:spcAft>
              <a:buFont typeface="Arial" panose="020B0604020202020204" pitchFamily="34" charset="0"/>
              <a:buChar char="•"/>
            </a:pPr>
            <a:r>
              <a:rPr lang="en-GB" sz="1050">
                <a:latin typeface="Segoe Sans Text" pitchFamily="2" charset="0"/>
              </a:rPr>
              <a:t>When you block an app, frontline workers who have the policy are unable to install it from the Teams app store. </a:t>
            </a:r>
          </a:p>
          <a:p>
            <a:pPr marL="233363" lvl="1" indent="-171450">
              <a:spcAft>
                <a:spcPts val="600"/>
              </a:spcAft>
              <a:buFont typeface="Arial" panose="020B0604020202020204" pitchFamily="34" charset="0"/>
              <a:buChar char="•"/>
            </a:pPr>
            <a:r>
              <a:rPr lang="en-GB" sz="1050">
                <a:latin typeface="Segoe Sans Text" pitchFamily="2" charset="0"/>
              </a:rPr>
              <a:t>App set up policies are used to install and pin apps to promote the most used apps in your organization, and to decide if you want frontline workers to upload custom apps to Teams.</a:t>
            </a:r>
          </a:p>
          <a:p>
            <a:pPr marL="690563" lvl="2" indent="-171450">
              <a:spcAft>
                <a:spcPts val="600"/>
              </a:spcAft>
              <a:buFont typeface="Arial" panose="020B0604020202020204" pitchFamily="34" charset="0"/>
              <a:buChar char="•"/>
            </a:pPr>
            <a:r>
              <a:rPr lang="en-GB" sz="1050">
                <a:latin typeface="Segoe Sans Text" pitchFamily="2" charset="0"/>
              </a:rPr>
              <a:t>Pin apps: app setup policies let you choose apps to pin, set the order they show up in for your frontline workers, and control whether or not frontline workers can pin their own apps to the Teams app bar. </a:t>
            </a:r>
          </a:p>
          <a:p>
            <a:pPr marL="690563" lvl="2" indent="-171450">
              <a:spcAft>
                <a:spcPts val="600"/>
              </a:spcAft>
              <a:buFont typeface="Arial" panose="020B0604020202020204" pitchFamily="34" charset="0"/>
              <a:buChar char="•"/>
            </a:pPr>
            <a:r>
              <a:rPr lang="en-GB" sz="1050">
                <a:latin typeface="Segoe Sans Text" pitchFamily="2" charset="0"/>
              </a:rPr>
              <a:t>Install apps: app setup policies let you install apps on behalf of frontline workers when they start Teams and during meetings.</a:t>
            </a:r>
          </a:p>
          <a:p>
            <a:pPr marL="690563" lvl="2" indent="-171450">
              <a:spcAft>
                <a:spcPts val="600"/>
              </a:spcAft>
              <a:buFont typeface="Arial" panose="020B0604020202020204" pitchFamily="34" charset="0"/>
              <a:buChar char="•"/>
            </a:pPr>
            <a:r>
              <a:rPr lang="en-GB" sz="1050">
                <a:latin typeface="Segoe Sans Text" pitchFamily="2" charset="0"/>
              </a:rPr>
              <a:t>Upload custom apps: app setup policies let you allow frontline workers to upload custom apps to Teams. </a:t>
            </a:r>
          </a:p>
          <a:p>
            <a:pPr marL="690563" lvl="2" indent="-171450">
              <a:spcAft>
                <a:spcPts val="600"/>
              </a:spcAft>
              <a:buFont typeface="Arial" panose="020B0604020202020204" pitchFamily="34" charset="0"/>
              <a:buChar char="•"/>
            </a:pPr>
            <a:r>
              <a:rPr lang="en-GB" sz="1050">
                <a:latin typeface="Segoe Sans Text" pitchFamily="2" charset="0"/>
              </a:rPr>
              <a:t>By default, Teams pins apps for users with an F SKU assigned for an out-of-the-box experience. </a:t>
            </a:r>
          </a:p>
          <a:p>
            <a:pPr marL="233363" lvl="1" indent="-171450">
              <a:spcAft>
                <a:spcPts val="600"/>
              </a:spcAft>
              <a:buFont typeface="Arial" panose="020B0604020202020204" pitchFamily="34" charset="0"/>
              <a:buChar char="•"/>
            </a:pPr>
            <a:r>
              <a:rPr lang="en-GB" sz="1050">
                <a:latin typeface="Segoe Sans Text" pitchFamily="2" charset="0"/>
              </a:rPr>
              <a:t>Admins can use the global (Org-wide default) policy that is created automatically or create and assign custom policies. Frontline workers in your organization will automatically get the global policy unless you create and assign a custom policy. </a:t>
            </a:r>
          </a:p>
        </p:txBody>
      </p:sp>
      <p:sp>
        <p:nvSpPr>
          <p:cNvPr id="29" name="Graphic 49">
            <a:extLst>
              <a:ext uri="{FF2B5EF4-FFF2-40B4-BE49-F238E27FC236}">
                <a16:creationId xmlns:a16="http://schemas.microsoft.com/office/drawing/2014/main" id="{1BBCC8AA-FD14-E13A-77A5-87A78ED0372C}"/>
              </a:ext>
              <a:ext uri="{C183D7F6-B498-43B3-948B-1728B52AA6E4}">
                <adec:decorative xmlns:adec="http://schemas.microsoft.com/office/drawing/2017/decorative" val="1"/>
              </a:ext>
            </a:extLst>
          </p:cNvPr>
          <p:cNvSpPr/>
          <p:nvPr/>
        </p:nvSpPr>
        <p:spPr>
          <a:xfrm>
            <a:off x="360045" y="6310403"/>
            <a:ext cx="235579" cy="248678"/>
          </a:xfrm>
          <a:custGeom>
            <a:avLst/>
            <a:gdLst>
              <a:gd name="connsiteX0" fmla="*/ 223171 w 447103"/>
              <a:gd name="connsiteY0" fmla="*/ 0 h 471964"/>
              <a:gd name="connsiteX1" fmla="*/ 223171 w 447103"/>
              <a:gd name="connsiteY1" fmla="*/ 64199 h 471964"/>
              <a:gd name="connsiteX2" fmla="*/ 88487 w 447103"/>
              <a:gd name="connsiteY2" fmla="*/ 42005 h 471964"/>
              <a:gd name="connsiteX3" fmla="*/ 124492 w 447103"/>
              <a:gd name="connsiteY3" fmla="*/ 95155 h 471964"/>
              <a:gd name="connsiteX4" fmla="*/ 63722 w 447103"/>
              <a:gd name="connsiteY4" fmla="*/ 177165 h 471964"/>
              <a:gd name="connsiteX5" fmla="*/ 3048 w 447103"/>
              <a:gd name="connsiteY5" fmla="*/ 156115 h 471964"/>
              <a:gd name="connsiteX6" fmla="*/ 0 w 447103"/>
              <a:gd name="connsiteY6" fmla="*/ 298514 h 471964"/>
              <a:gd name="connsiteX7" fmla="*/ 60865 w 447103"/>
              <a:gd name="connsiteY7" fmla="*/ 278035 h 471964"/>
              <a:gd name="connsiteX8" fmla="*/ 358616 w 447103"/>
              <a:gd name="connsiteY8" fmla="*/ 42005 h 471964"/>
              <a:gd name="connsiteX9" fmla="*/ 322612 w 447103"/>
              <a:gd name="connsiteY9" fmla="*/ 95155 h 471964"/>
              <a:gd name="connsiteX10" fmla="*/ 444056 w 447103"/>
              <a:gd name="connsiteY10" fmla="*/ 156115 h 471964"/>
              <a:gd name="connsiteX11" fmla="*/ 383381 w 447103"/>
              <a:gd name="connsiteY11" fmla="*/ 177165 h 471964"/>
              <a:gd name="connsiteX12" fmla="*/ 447104 w 447103"/>
              <a:gd name="connsiteY12" fmla="*/ 298514 h 471964"/>
              <a:gd name="connsiteX13" fmla="*/ 386239 w 447103"/>
              <a:gd name="connsiteY13" fmla="*/ 278035 h 471964"/>
              <a:gd name="connsiteX14" fmla="*/ 207645 w 447103"/>
              <a:gd name="connsiteY14" fmla="*/ 471869 h 471964"/>
              <a:gd name="connsiteX15" fmla="*/ 174403 w 447103"/>
              <a:gd name="connsiteY15" fmla="*/ 438531 h 471964"/>
              <a:gd name="connsiteX16" fmla="*/ 174403 w 447103"/>
              <a:gd name="connsiteY16" fmla="*/ 403289 h 471964"/>
              <a:gd name="connsiteX17" fmla="*/ 141827 w 447103"/>
              <a:gd name="connsiteY17" fmla="*/ 330327 h 471964"/>
              <a:gd name="connsiteX18" fmla="*/ 130969 w 447103"/>
              <a:gd name="connsiteY18" fmla="*/ 319278 h 471964"/>
              <a:gd name="connsiteX19" fmla="*/ 101632 w 447103"/>
              <a:gd name="connsiteY19" fmla="*/ 238601 h 471964"/>
              <a:gd name="connsiteX20" fmla="*/ 223171 w 447103"/>
              <a:gd name="connsiteY20" fmla="*/ 114776 h 471964"/>
              <a:gd name="connsiteX21" fmla="*/ 344710 w 447103"/>
              <a:gd name="connsiteY21" fmla="*/ 238601 h 471964"/>
              <a:gd name="connsiteX22" fmla="*/ 315373 w 447103"/>
              <a:gd name="connsiteY22" fmla="*/ 319278 h 471964"/>
              <a:gd name="connsiteX23" fmla="*/ 294608 w 447103"/>
              <a:gd name="connsiteY23" fmla="*/ 341567 h 471964"/>
              <a:gd name="connsiteX24" fmla="*/ 270891 w 447103"/>
              <a:gd name="connsiteY24" fmla="*/ 407670 h 471964"/>
              <a:gd name="connsiteX25" fmla="*/ 270891 w 447103"/>
              <a:gd name="connsiteY25" fmla="*/ 438626 h 471964"/>
              <a:gd name="connsiteX26" fmla="*/ 237363 w 447103"/>
              <a:gd name="connsiteY26" fmla="*/ 471964 h 471964"/>
              <a:gd name="connsiteX27" fmla="*/ 207645 w 447103"/>
              <a:gd name="connsiteY27" fmla="*/ 471869 h 471964"/>
              <a:gd name="connsiteX28" fmla="*/ 178689 w 447103"/>
              <a:gd name="connsiteY28" fmla="*/ 387001 h 471964"/>
              <a:gd name="connsiteX29" fmla="*/ 264890 w 447103"/>
              <a:gd name="connsiteY29" fmla="*/ 387001 h 471964"/>
              <a:gd name="connsiteX30" fmla="*/ 182594 w 447103"/>
              <a:gd name="connsiteY30" fmla="*/ 425196 h 471964"/>
              <a:gd name="connsiteX31" fmla="*/ 261461 w 447103"/>
              <a:gd name="connsiteY31" fmla="*/ 425196 h 471964"/>
              <a:gd name="connsiteX32" fmla="*/ 224314 w 447103"/>
              <a:gd name="connsiteY32" fmla="*/ 383572 h 471964"/>
              <a:gd name="connsiteX33" fmla="*/ 224314 w 447103"/>
              <a:gd name="connsiteY33" fmla="*/ 259747 h 471964"/>
              <a:gd name="connsiteX34" fmla="*/ 246031 w 447103"/>
              <a:gd name="connsiteY34" fmla="*/ 237173 h 471964"/>
              <a:gd name="connsiteX35" fmla="*/ 225076 w 447103"/>
              <a:gd name="connsiteY35" fmla="*/ 216217 h 471964"/>
              <a:gd name="connsiteX36" fmla="*/ 204121 w 447103"/>
              <a:gd name="connsiteY36" fmla="*/ 237173 h 471964"/>
              <a:gd name="connsiteX37" fmla="*/ 225076 w 447103"/>
              <a:gd name="connsiteY37" fmla="*/ 258128 h 471964"/>
              <a:gd name="connsiteX38" fmla="*/ 246031 w 447103"/>
              <a:gd name="connsiteY38" fmla="*/ 237173 h 471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447103" h="471964">
                <a:moveTo>
                  <a:pt x="223171" y="0"/>
                </a:moveTo>
                <a:lnTo>
                  <a:pt x="223171" y="64199"/>
                </a:lnTo>
                <a:moveTo>
                  <a:pt x="88487" y="42005"/>
                </a:moveTo>
                <a:lnTo>
                  <a:pt x="124492" y="95155"/>
                </a:lnTo>
                <a:moveTo>
                  <a:pt x="63722" y="177165"/>
                </a:moveTo>
                <a:lnTo>
                  <a:pt x="3048" y="156115"/>
                </a:lnTo>
                <a:moveTo>
                  <a:pt x="0" y="298514"/>
                </a:moveTo>
                <a:lnTo>
                  <a:pt x="60865" y="278035"/>
                </a:lnTo>
                <a:moveTo>
                  <a:pt x="358616" y="42005"/>
                </a:moveTo>
                <a:lnTo>
                  <a:pt x="322612" y="95155"/>
                </a:lnTo>
                <a:moveTo>
                  <a:pt x="444056" y="156115"/>
                </a:moveTo>
                <a:lnTo>
                  <a:pt x="383381" y="177165"/>
                </a:lnTo>
                <a:moveTo>
                  <a:pt x="447104" y="298514"/>
                </a:moveTo>
                <a:lnTo>
                  <a:pt x="386239" y="278035"/>
                </a:lnTo>
                <a:moveTo>
                  <a:pt x="207645" y="471869"/>
                </a:moveTo>
                <a:cubicBezTo>
                  <a:pt x="189262" y="471773"/>
                  <a:pt x="174403" y="456819"/>
                  <a:pt x="174403" y="438531"/>
                </a:cubicBezTo>
                <a:lnTo>
                  <a:pt x="174403" y="403289"/>
                </a:lnTo>
                <a:cubicBezTo>
                  <a:pt x="174403" y="359093"/>
                  <a:pt x="141827" y="330327"/>
                  <a:pt x="141827" y="330327"/>
                </a:cubicBezTo>
                <a:cubicBezTo>
                  <a:pt x="130969" y="319278"/>
                  <a:pt x="130969" y="319278"/>
                  <a:pt x="130969" y="319278"/>
                </a:cubicBezTo>
                <a:cubicBezTo>
                  <a:pt x="112490" y="298228"/>
                  <a:pt x="101632" y="269558"/>
                  <a:pt x="101632" y="238601"/>
                </a:cubicBezTo>
                <a:cubicBezTo>
                  <a:pt x="101632" y="170021"/>
                  <a:pt x="155924" y="114776"/>
                  <a:pt x="223171" y="114776"/>
                </a:cubicBezTo>
                <a:cubicBezTo>
                  <a:pt x="290417" y="114776"/>
                  <a:pt x="344710" y="170021"/>
                  <a:pt x="344710" y="238601"/>
                </a:cubicBezTo>
                <a:cubicBezTo>
                  <a:pt x="344710" y="269558"/>
                  <a:pt x="333851" y="298323"/>
                  <a:pt x="315373" y="319278"/>
                </a:cubicBezTo>
                <a:lnTo>
                  <a:pt x="294608" y="341567"/>
                </a:lnTo>
                <a:cubicBezTo>
                  <a:pt x="282988" y="357092"/>
                  <a:pt x="270891" y="379952"/>
                  <a:pt x="270891" y="407670"/>
                </a:cubicBezTo>
                <a:lnTo>
                  <a:pt x="270891" y="438626"/>
                </a:lnTo>
                <a:cubicBezTo>
                  <a:pt x="270891" y="457105"/>
                  <a:pt x="255842" y="472059"/>
                  <a:pt x="237363" y="471964"/>
                </a:cubicBezTo>
                <a:lnTo>
                  <a:pt x="207645" y="471869"/>
                </a:lnTo>
                <a:close/>
                <a:moveTo>
                  <a:pt x="178689" y="387001"/>
                </a:moveTo>
                <a:lnTo>
                  <a:pt x="264890" y="387001"/>
                </a:lnTo>
                <a:moveTo>
                  <a:pt x="182594" y="425196"/>
                </a:moveTo>
                <a:lnTo>
                  <a:pt x="261461" y="425196"/>
                </a:lnTo>
                <a:moveTo>
                  <a:pt x="224314" y="383572"/>
                </a:moveTo>
                <a:lnTo>
                  <a:pt x="224314" y="259747"/>
                </a:lnTo>
                <a:moveTo>
                  <a:pt x="246031" y="237173"/>
                </a:moveTo>
                <a:cubicBezTo>
                  <a:pt x="246031" y="225647"/>
                  <a:pt x="236696" y="216217"/>
                  <a:pt x="225076" y="216217"/>
                </a:cubicBezTo>
                <a:cubicBezTo>
                  <a:pt x="213455" y="216217"/>
                  <a:pt x="204121" y="225552"/>
                  <a:pt x="204121" y="237173"/>
                </a:cubicBezTo>
                <a:cubicBezTo>
                  <a:pt x="204121" y="248698"/>
                  <a:pt x="213455" y="258128"/>
                  <a:pt x="225076" y="258128"/>
                </a:cubicBezTo>
                <a:cubicBezTo>
                  <a:pt x="236696" y="258128"/>
                  <a:pt x="246031" y="248698"/>
                  <a:pt x="246031" y="237173"/>
                </a:cubicBezTo>
                <a:close/>
              </a:path>
            </a:pathLst>
          </a:custGeom>
          <a:noFill/>
          <a:ln w="12700" cap="sq">
            <a:solidFill>
              <a:schemeClr val="bg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u="none" strike="noStrike" kern="1200" cap="none" spc="0" normalizeH="0" baseline="0" noProof="0">
              <a:ln>
                <a:noFill/>
              </a:ln>
              <a:solidFill>
                <a:srgbClr val="000000"/>
              </a:solidFill>
              <a:effectLst/>
              <a:uLnTx/>
              <a:uFillTx/>
              <a:latin typeface="Segoe Sans Text" pitchFamily="2" charset="0"/>
              <a:ea typeface="+mn-ea"/>
              <a:cs typeface="+mn-cs"/>
            </a:endParaRPr>
          </a:p>
        </p:txBody>
      </p:sp>
      <p:sp>
        <p:nvSpPr>
          <p:cNvPr id="22" name="TextBox 21">
            <a:extLst>
              <a:ext uri="{FF2B5EF4-FFF2-40B4-BE49-F238E27FC236}">
                <a16:creationId xmlns:a16="http://schemas.microsoft.com/office/drawing/2014/main" id="{02CB3317-8845-78A5-ABB8-41148C237F10}"/>
              </a:ext>
            </a:extLst>
          </p:cNvPr>
          <p:cNvSpPr txBox="1"/>
          <p:nvPr/>
        </p:nvSpPr>
        <p:spPr>
          <a:xfrm>
            <a:off x="8784416" y="2017713"/>
            <a:ext cx="2914544" cy="261610"/>
          </a:xfrm>
          <a:prstGeom prst="rect">
            <a:avLst/>
          </a:prstGeom>
          <a:noFill/>
        </p:spPr>
        <p:txBody>
          <a:bodyPr wrap="square" lIns="0" tIns="0" anchor="ctr">
            <a:spAutoFit/>
          </a:bodyPr>
          <a:lstStyle/>
          <a:p>
            <a:pPr marL="0" marR="0" lvl="0" indent="0" algn="l" defTabSz="914400" rtl="0" eaLnBrk="1" fontAlgn="auto" latinLnBrk="0" hangingPunct="1">
              <a:lnSpc>
                <a:spcPct val="100000"/>
              </a:lnSpc>
              <a:spcBef>
                <a:spcPts val="0"/>
              </a:spcBef>
              <a:spcAft>
                <a:spcPts val="0"/>
              </a:spcAft>
              <a:buClrTx/>
              <a:buSzTx/>
              <a:buFont typeface="Wingdings" panose="05000000000000000000" pitchFamily="2" charset="2"/>
              <a:buNone/>
              <a:tabLst/>
              <a:defRPr/>
            </a:pPr>
            <a:r>
              <a:rPr kumimoji="0" lang="en-US" sz="1400" b="1" u="none" strike="noStrike" kern="1200" cap="none" spc="0" normalizeH="0" baseline="0" noProof="0">
                <a:ln>
                  <a:noFill/>
                </a:ln>
                <a:solidFill>
                  <a:srgbClr val="000000"/>
                </a:solidFill>
                <a:effectLst/>
                <a:uLnTx/>
                <a:uFillTx/>
                <a:latin typeface="Segoe Sans Display Semibold" pitchFamily="2" charset="0"/>
                <a:ea typeface="+mn-ea"/>
                <a:cs typeface="+mn-cs"/>
              </a:rPr>
              <a:t>Decisions</a:t>
            </a:r>
          </a:p>
        </p:txBody>
      </p:sp>
      <p:sp>
        <p:nvSpPr>
          <p:cNvPr id="15" name="TextBox 14">
            <a:extLst>
              <a:ext uri="{FF2B5EF4-FFF2-40B4-BE49-F238E27FC236}">
                <a16:creationId xmlns:a16="http://schemas.microsoft.com/office/drawing/2014/main" id="{04CA6DDA-0B3D-2F05-1740-DDB5819D902B}"/>
              </a:ext>
            </a:extLst>
          </p:cNvPr>
          <p:cNvSpPr txBox="1"/>
          <p:nvPr/>
        </p:nvSpPr>
        <p:spPr>
          <a:xfrm>
            <a:off x="8817549" y="2371700"/>
            <a:ext cx="3080764" cy="2385268"/>
          </a:xfrm>
          <a:prstGeom prst="rect">
            <a:avLst/>
          </a:prstGeom>
          <a:noFill/>
        </p:spPr>
        <p:txBody>
          <a:bodyPr wrap="square" lIns="0" tIns="0" rIns="0" bIns="0" rtlCol="0">
            <a:spAutoFit/>
          </a:bodyPr>
          <a:lstStyle/>
          <a:p>
            <a:pPr marL="171450" indent="-171450" algn="l">
              <a:spcAft>
                <a:spcPts val="600"/>
              </a:spcAft>
              <a:buFont typeface="Arial" panose="020B0604020202020204" pitchFamily="34" charset="0"/>
              <a:buChar char="•"/>
            </a:pPr>
            <a:r>
              <a:rPr lang="en-GB" sz="1000">
                <a:latin typeface="Segoe Sans Text" pitchFamily="2" charset="0"/>
              </a:rPr>
              <a:t>Do the default apps pinned for frontline workers meet your scenario requirements?</a:t>
            </a:r>
          </a:p>
          <a:p>
            <a:pPr marL="171450" indent="-171450" algn="l">
              <a:spcAft>
                <a:spcPts val="600"/>
              </a:spcAft>
              <a:buFont typeface="Arial" panose="020B0604020202020204" pitchFamily="34" charset="0"/>
              <a:buChar char="•"/>
            </a:pPr>
            <a:r>
              <a:rPr lang="en-GB" sz="1000">
                <a:latin typeface="Segoe Sans Text" pitchFamily="2" charset="0"/>
              </a:rPr>
              <a:t>Do the default app permission policies reflect access to the appropriate apps for your frontline workers for your initial solution?</a:t>
            </a:r>
          </a:p>
          <a:p>
            <a:pPr marL="171450" indent="-171450" algn="l">
              <a:spcAft>
                <a:spcPts val="600"/>
              </a:spcAft>
              <a:buFont typeface="Arial" panose="020B0604020202020204" pitchFamily="34" charset="0"/>
              <a:buChar char="•"/>
            </a:pPr>
            <a:r>
              <a:rPr lang="en-GB" sz="1000">
                <a:latin typeface="Segoe Sans Text" pitchFamily="2" charset="0"/>
              </a:rPr>
              <a:t>Do the default app set up policies reflect pinned apps and ability to install or upload apps that is needed for your initial solution? </a:t>
            </a:r>
          </a:p>
          <a:p>
            <a:pPr marL="171450" indent="-171450" algn="l">
              <a:spcAft>
                <a:spcPts val="600"/>
              </a:spcAft>
              <a:buFont typeface="Arial" panose="020B0604020202020204" pitchFamily="34" charset="0"/>
              <a:buChar char="•"/>
            </a:pPr>
            <a:r>
              <a:rPr lang="en-GB" sz="1000">
                <a:latin typeface="Segoe Sans Text" pitchFamily="2" charset="0"/>
              </a:rPr>
              <a:t>If you need different configurations from those available in default policy, confirm configurations and settings needed. Plan to update or create policies to use during deployment. You may update the policies themselves or as part of a policy package.</a:t>
            </a:r>
          </a:p>
        </p:txBody>
      </p:sp>
      <p:sp>
        <p:nvSpPr>
          <p:cNvPr id="14" name="TextBox 13">
            <a:extLst>
              <a:ext uri="{FF2B5EF4-FFF2-40B4-BE49-F238E27FC236}">
                <a16:creationId xmlns:a16="http://schemas.microsoft.com/office/drawing/2014/main" id="{8C6DFC59-99B2-5BA4-C5D1-F410AB53766A}"/>
              </a:ext>
            </a:extLst>
          </p:cNvPr>
          <p:cNvSpPr txBox="1"/>
          <p:nvPr/>
        </p:nvSpPr>
        <p:spPr>
          <a:xfrm>
            <a:off x="8777288" y="4897288"/>
            <a:ext cx="3121025" cy="1384995"/>
          </a:xfrm>
          <a:prstGeom prst="rect">
            <a:avLst/>
          </a:prstGeom>
          <a:solidFill>
            <a:schemeClr val="bg1"/>
          </a:solidFill>
          <a:ln>
            <a:noFill/>
            <a:prstDash val="lgDash"/>
          </a:ln>
          <a:effectLst>
            <a:outerShdw blurRad="190500" dist="38100" dir="2700000" algn="tl" rotWithShape="0">
              <a:prstClr val="black">
                <a:alpha val="20000"/>
              </a:prstClr>
            </a:outerShdw>
          </a:effectLst>
        </p:spPr>
        <p:txBody>
          <a:bodyPr wrap="square" lIns="182880" tIns="91440" rIns="64008" bIns="182880" anchor="ctr">
            <a:spAutoFit/>
          </a:bodyPr>
          <a:lstStyle/>
          <a:p>
            <a:pPr marL="0" marR="0" lvl="0" indent="0" algn="l" defTabSz="896386" rtl="0" eaLnBrk="1" fontAlgn="auto" latinLnBrk="0" hangingPunct="1">
              <a:lnSpc>
                <a:spcPct val="100000"/>
              </a:lnSpc>
              <a:spcBef>
                <a:spcPts val="0"/>
              </a:spcBef>
              <a:spcAft>
                <a:spcPts val="0"/>
              </a:spcAft>
              <a:buClrTx/>
              <a:buSzTx/>
              <a:buFontTx/>
              <a:buNone/>
              <a:tabLst/>
              <a:defRPr/>
            </a:pPr>
            <a:r>
              <a:rPr kumimoji="0" lang="en-US" sz="900" b="1" u="none" strike="noStrike" kern="1200" cap="none" spc="0" normalizeH="0" baseline="0" noProof="0">
                <a:ln>
                  <a:noFill/>
                </a:ln>
                <a:effectLst/>
                <a:uLnTx/>
                <a:uFillTx/>
                <a:latin typeface="Segoe Sans Display Semibold" pitchFamily="2" charset="0"/>
                <a:ea typeface="+mn-ea"/>
                <a:cs typeface="Segoe Sans Text" pitchFamily="2" charset="0"/>
              </a:rPr>
              <a:t>Resources </a:t>
            </a:r>
          </a:p>
          <a:p>
            <a:pPr marL="285750" indent="-285750" fontAlgn="b">
              <a:buFont typeface="Arial" panose="020B0604020202020204" pitchFamily="34" charset="0"/>
              <a:buChar char="•"/>
            </a:pPr>
            <a:r>
              <a:rPr kumimoji="0" lang="en-GB" sz="900" u="none" strike="noStrike" kern="1200" cap="none" spc="0" normalizeH="0" baseline="0" noProof="0">
                <a:ln>
                  <a:noFill/>
                </a:ln>
                <a:effectLst/>
                <a:uLnTx/>
                <a:uFillTx/>
                <a:latin typeface="Segoe Sans Text" pitchFamily="2" charset="0"/>
                <a:ea typeface="+mn-ea"/>
                <a:cs typeface="+mn-cs"/>
                <a:hlinkClick r:id="rId2">
                  <a:extLst>
                    <a:ext uri="{A12FA001-AC4F-418D-AE19-62706E023703}">
                      <ahyp:hlinkClr xmlns:ahyp="http://schemas.microsoft.com/office/drawing/2018/hyperlinkcolor" val="tx"/>
                    </a:ext>
                  </a:extLst>
                </a:hlinkClick>
              </a:rPr>
              <a:t>Tailor Teams apps for your frontline workers - Microsoft 365 for frontline workers | Microsoft Learn</a:t>
            </a:r>
            <a:endParaRPr kumimoji="0" lang="en-IE" sz="900" u="none" strike="noStrike" kern="1200" cap="none" spc="0" normalizeH="0" baseline="0" noProof="0">
              <a:ln>
                <a:noFill/>
              </a:ln>
              <a:effectLst/>
              <a:uLnTx/>
              <a:uFillTx/>
              <a:latin typeface="Segoe Sans Text" pitchFamily="2" charset="0"/>
              <a:ea typeface="+mn-ea"/>
              <a:cs typeface="+mn-cs"/>
            </a:endParaRPr>
          </a:p>
          <a:p>
            <a:pPr marL="285750" indent="-285750" fontAlgn="b">
              <a:spcBef>
                <a:spcPts val="0"/>
              </a:spcBef>
              <a:buFont typeface="Arial" panose="020B0604020202020204" pitchFamily="34" charset="0"/>
              <a:buChar char="•"/>
            </a:pPr>
            <a:r>
              <a:rPr lang="en-US" sz="900">
                <a:latin typeface="Segoe Sans Text" pitchFamily="2" charset="0"/>
                <a:hlinkClick r:id="rId3">
                  <a:extLst>
                    <a:ext uri="{A12FA001-AC4F-418D-AE19-62706E023703}">
                      <ahyp:hlinkClr xmlns:ahyp="http://schemas.microsoft.com/office/drawing/2018/hyperlinkcolor" val="tx"/>
                    </a:ext>
                  </a:extLst>
                </a:hlinkClick>
              </a:rPr>
              <a:t>Manage Teams with policies - Microsoft Teams | Microsoft Learn</a:t>
            </a:r>
            <a:endParaRPr lang="en-US" sz="900">
              <a:latin typeface="Segoe Sans Text" pitchFamily="2" charset="0"/>
            </a:endParaRPr>
          </a:p>
          <a:p>
            <a:pPr marL="285750" indent="-285750" fontAlgn="b">
              <a:spcBef>
                <a:spcPts val="0"/>
              </a:spcBef>
              <a:buFont typeface="Arial" panose="020B0604020202020204" pitchFamily="34" charset="0"/>
              <a:buChar char="•"/>
            </a:pPr>
            <a:r>
              <a:rPr lang="en-US" sz="900">
                <a:latin typeface="Segoe Sans Text" pitchFamily="2" charset="0"/>
                <a:hlinkClick r:id="rId4">
                  <a:extLst>
                    <a:ext uri="{A12FA001-AC4F-418D-AE19-62706E023703}">
                      <ahyp:hlinkClr xmlns:ahyp="http://schemas.microsoft.com/office/drawing/2018/hyperlinkcolor" val="tx"/>
                    </a:ext>
                  </a:extLst>
                </a:hlinkClick>
              </a:rPr>
              <a:t>Overview of app policies to manage apps in Teams - Microsoft Teams | Microsoft Learn</a:t>
            </a:r>
            <a:endParaRPr lang="en-US" sz="900">
              <a:latin typeface="Segoe Sans Text" pitchFamily="2" charset="0"/>
            </a:endParaRPr>
          </a:p>
        </p:txBody>
      </p:sp>
      <p:grpSp>
        <p:nvGrpSpPr>
          <p:cNvPr id="16" name="Group 15">
            <a:extLst>
              <a:ext uri="{FF2B5EF4-FFF2-40B4-BE49-F238E27FC236}">
                <a16:creationId xmlns:a16="http://schemas.microsoft.com/office/drawing/2014/main" id="{F75774E6-E06C-8140-4F80-F90FF18749A0}"/>
              </a:ext>
              <a:ext uri="{C183D7F6-B498-43B3-948B-1728B52AA6E4}">
                <adec:decorative xmlns:adec="http://schemas.microsoft.com/office/drawing/2017/decorative" val="1"/>
              </a:ext>
            </a:extLst>
          </p:cNvPr>
          <p:cNvGrpSpPr/>
          <p:nvPr/>
        </p:nvGrpSpPr>
        <p:grpSpPr>
          <a:xfrm>
            <a:off x="584200" y="1115014"/>
            <a:ext cx="723179" cy="669556"/>
            <a:chOff x="11045790" y="307144"/>
            <a:chExt cx="854110" cy="854110"/>
          </a:xfrm>
        </p:grpSpPr>
        <p:grpSp>
          <p:nvGrpSpPr>
            <p:cNvPr id="17" name="Group 16">
              <a:extLst>
                <a:ext uri="{FF2B5EF4-FFF2-40B4-BE49-F238E27FC236}">
                  <a16:creationId xmlns:a16="http://schemas.microsoft.com/office/drawing/2014/main" id="{DF90C2F7-A490-D18B-7921-A3883CC21702}"/>
                </a:ext>
              </a:extLst>
            </p:cNvPr>
            <p:cNvGrpSpPr/>
            <p:nvPr/>
          </p:nvGrpSpPr>
          <p:grpSpPr>
            <a:xfrm>
              <a:off x="11045790" y="307144"/>
              <a:ext cx="854110" cy="854110"/>
              <a:chOff x="4648470" y="2488406"/>
              <a:chExt cx="453450" cy="453450"/>
            </a:xfrm>
          </p:grpSpPr>
          <p:sp>
            <p:nvSpPr>
              <p:cNvPr id="21" name="Rectangle: Rounded Corners 10">
                <a:extLst>
                  <a:ext uri="{FF2B5EF4-FFF2-40B4-BE49-F238E27FC236}">
                    <a16:creationId xmlns:a16="http://schemas.microsoft.com/office/drawing/2014/main" id="{6D94AE6C-C4E7-C475-87A8-DD0424D88F8E}"/>
                  </a:ext>
                </a:extLst>
              </p:cNvPr>
              <p:cNvSpPr/>
              <p:nvPr/>
            </p:nvSpPr>
            <p:spPr bwMode="auto">
              <a:xfrm rot="10800000" flipV="1">
                <a:off x="4648470" y="2488406"/>
                <a:ext cx="453450" cy="453450"/>
              </a:xfrm>
              <a:prstGeom prst="roundRect">
                <a:avLst/>
              </a:prstGeom>
              <a:solidFill>
                <a:schemeClr val="bg1"/>
              </a:solidFill>
              <a:ln>
                <a:noFill/>
                <a:headEnd type="none" w="med" len="med"/>
                <a:tailEnd type="none" w="med" len="med"/>
              </a:ln>
              <a:effectLst>
                <a:outerShdw blurRad="127000" dist="101600" dir="5400000" sx="85000" sy="85000" algn="t" rotWithShape="0">
                  <a:schemeClr val="accent1">
                    <a:alpha val="3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FFFFFF"/>
                  </a:solidFill>
                  <a:effectLst/>
                  <a:uLnTx/>
                  <a:uFillTx/>
                  <a:latin typeface="Segoe Sans Text" pitchFamily="2" charset="0"/>
                  <a:ea typeface="Segoe UI" pitchFamily="34" charset="0"/>
                  <a:cs typeface="Segoe Sans Text" pitchFamily="2" charset="0"/>
                </a:endParaRPr>
              </a:p>
            </p:txBody>
          </p:sp>
          <p:sp>
            <p:nvSpPr>
              <p:cNvPr id="23" name="Rectangle: Rounded Corners 11">
                <a:extLst>
                  <a:ext uri="{FF2B5EF4-FFF2-40B4-BE49-F238E27FC236}">
                    <a16:creationId xmlns:a16="http://schemas.microsoft.com/office/drawing/2014/main" id="{CF58B0F3-AA14-17ED-10DA-DB4BAA35DEA2}"/>
                  </a:ext>
                </a:extLst>
              </p:cNvPr>
              <p:cNvSpPr/>
              <p:nvPr/>
            </p:nvSpPr>
            <p:spPr bwMode="auto">
              <a:xfrm rot="10800000" flipV="1">
                <a:off x="4692315" y="2526451"/>
                <a:ext cx="365760" cy="371561"/>
              </a:xfrm>
              <a:prstGeom prst="roundRect">
                <a:avLst/>
              </a:prstGeom>
              <a:gradFill flip="none" rotWithShape="1">
                <a:gsLst>
                  <a:gs pos="33000">
                    <a:schemeClr val="accent1"/>
                  </a:gs>
                  <a:gs pos="100000">
                    <a:schemeClr val="accent3">
                      <a:lumMod val="90000"/>
                    </a:schemeClr>
                  </a:gs>
                </a:gsLst>
                <a:lin ang="17400000" scaled="0"/>
                <a:tileRect/>
              </a:gradFill>
              <a:ln>
                <a:solidFill>
                  <a:schemeClr val="bg1"/>
                </a:solidFill>
                <a:headEnd type="none" w="med" len="med"/>
                <a:tailEnd type="none" w="med" len="med"/>
              </a:ln>
              <a:effectLst>
                <a:outerShdw blurRad="127000" dist="101600" dir="5400000" sx="85000" sy="85000" algn="t" rotWithShape="0">
                  <a:schemeClr val="accent1">
                    <a:alpha val="3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FFFFFF"/>
                  </a:solidFill>
                  <a:effectLst/>
                  <a:uLnTx/>
                  <a:uFillTx/>
                  <a:latin typeface="Segoe Sans Text" pitchFamily="2" charset="0"/>
                  <a:ea typeface="Segoe UI" pitchFamily="34" charset="0"/>
                  <a:cs typeface="Segoe Sans Text" pitchFamily="2" charset="0"/>
                </a:endParaRPr>
              </a:p>
            </p:txBody>
          </p:sp>
        </p:grpSp>
        <p:sp>
          <p:nvSpPr>
            <p:cNvPr id="18" name="target_2" title="Icon of a target with an arrow hitting the bullseye">
              <a:extLst>
                <a:ext uri="{FF2B5EF4-FFF2-40B4-BE49-F238E27FC236}">
                  <a16:creationId xmlns:a16="http://schemas.microsoft.com/office/drawing/2014/main" id="{18ABDEDA-D544-C033-4DD7-6F0B22075960}"/>
                </a:ext>
              </a:extLst>
            </p:cNvPr>
            <p:cNvSpPr>
              <a:spLocks noChangeAspect="1" noEditPoints="1"/>
            </p:cNvSpPr>
            <p:nvPr/>
          </p:nvSpPr>
          <p:spPr bwMode="auto">
            <a:xfrm>
              <a:off x="11252117" y="514350"/>
              <a:ext cx="441458" cy="439698"/>
            </a:xfrm>
            <a:custGeom>
              <a:avLst/>
              <a:gdLst>
                <a:gd name="T0" fmla="*/ 314 w 346"/>
                <a:gd name="T1" fmla="*/ 73 h 346"/>
                <a:gd name="T2" fmla="*/ 346 w 346"/>
                <a:gd name="T3" fmla="*/ 173 h 346"/>
                <a:gd name="T4" fmla="*/ 173 w 346"/>
                <a:gd name="T5" fmla="*/ 346 h 346"/>
                <a:gd name="T6" fmla="*/ 0 w 346"/>
                <a:gd name="T7" fmla="*/ 173 h 346"/>
                <a:gd name="T8" fmla="*/ 173 w 346"/>
                <a:gd name="T9" fmla="*/ 0 h 346"/>
                <a:gd name="T10" fmla="*/ 269 w 346"/>
                <a:gd name="T11" fmla="*/ 30 h 346"/>
                <a:gd name="T12" fmla="*/ 173 w 346"/>
                <a:gd name="T13" fmla="*/ 274 h 346"/>
                <a:gd name="T14" fmla="*/ 274 w 346"/>
                <a:gd name="T15" fmla="*/ 173 h 346"/>
                <a:gd name="T16" fmla="*/ 173 w 346"/>
                <a:gd name="T17" fmla="*/ 72 h 346"/>
                <a:gd name="T18" fmla="*/ 72 w 346"/>
                <a:gd name="T19" fmla="*/ 173 h 346"/>
                <a:gd name="T20" fmla="*/ 173 w 346"/>
                <a:gd name="T21" fmla="*/ 274 h 346"/>
                <a:gd name="T22" fmla="*/ 173 w 346"/>
                <a:gd name="T23" fmla="*/ 203 h 346"/>
                <a:gd name="T24" fmla="*/ 203 w 346"/>
                <a:gd name="T25" fmla="*/ 173 h 346"/>
                <a:gd name="T26" fmla="*/ 173 w 346"/>
                <a:gd name="T27" fmla="*/ 143 h 346"/>
                <a:gd name="T28" fmla="*/ 143 w 346"/>
                <a:gd name="T29" fmla="*/ 173 h 346"/>
                <a:gd name="T30" fmla="*/ 173 w 346"/>
                <a:gd name="T31" fmla="*/ 203 h 346"/>
                <a:gd name="T32" fmla="*/ 173 w 346"/>
                <a:gd name="T33" fmla="*/ 173 h 346"/>
                <a:gd name="T34" fmla="*/ 241 w 346"/>
                <a:gd name="T35" fmla="*/ 99 h 346"/>
                <a:gd name="T36" fmla="*/ 334 w 346"/>
                <a:gd name="T37" fmla="*/ 54 h 346"/>
                <a:gd name="T38" fmla="*/ 291 w 346"/>
                <a:gd name="T39" fmla="*/ 54 h 346"/>
                <a:gd name="T40" fmla="*/ 291 w 346"/>
                <a:gd name="T41" fmla="*/ 10 h 346"/>
                <a:gd name="T42" fmla="*/ 241 w 346"/>
                <a:gd name="T43" fmla="*/ 56 h 346"/>
                <a:gd name="T44" fmla="*/ 241 w 346"/>
                <a:gd name="T45" fmla="*/ 99 h 346"/>
                <a:gd name="T46" fmla="*/ 285 w 346"/>
                <a:gd name="T47" fmla="*/ 99 h 346"/>
                <a:gd name="T48" fmla="*/ 334 w 346"/>
                <a:gd name="T49" fmla="*/ 54 h 3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346" h="346">
                  <a:moveTo>
                    <a:pt x="314" y="73"/>
                  </a:moveTo>
                  <a:cubicBezTo>
                    <a:pt x="334" y="101"/>
                    <a:pt x="346" y="136"/>
                    <a:pt x="346" y="173"/>
                  </a:cubicBezTo>
                  <a:cubicBezTo>
                    <a:pt x="346" y="268"/>
                    <a:pt x="268" y="346"/>
                    <a:pt x="173" y="346"/>
                  </a:cubicBezTo>
                  <a:cubicBezTo>
                    <a:pt x="78" y="346"/>
                    <a:pt x="0" y="268"/>
                    <a:pt x="0" y="173"/>
                  </a:cubicBezTo>
                  <a:cubicBezTo>
                    <a:pt x="0" y="78"/>
                    <a:pt x="78" y="0"/>
                    <a:pt x="173" y="0"/>
                  </a:cubicBezTo>
                  <a:cubicBezTo>
                    <a:pt x="209" y="0"/>
                    <a:pt x="242" y="11"/>
                    <a:pt x="269" y="30"/>
                  </a:cubicBezTo>
                  <a:moveTo>
                    <a:pt x="173" y="274"/>
                  </a:moveTo>
                  <a:cubicBezTo>
                    <a:pt x="229" y="274"/>
                    <a:pt x="274" y="229"/>
                    <a:pt x="274" y="173"/>
                  </a:cubicBezTo>
                  <a:cubicBezTo>
                    <a:pt x="274" y="117"/>
                    <a:pt x="229" y="72"/>
                    <a:pt x="173" y="72"/>
                  </a:cubicBezTo>
                  <a:cubicBezTo>
                    <a:pt x="117" y="72"/>
                    <a:pt x="72" y="117"/>
                    <a:pt x="72" y="173"/>
                  </a:cubicBezTo>
                  <a:cubicBezTo>
                    <a:pt x="72" y="229"/>
                    <a:pt x="117" y="274"/>
                    <a:pt x="173" y="274"/>
                  </a:cubicBezTo>
                  <a:close/>
                  <a:moveTo>
                    <a:pt x="173" y="203"/>
                  </a:moveTo>
                  <a:cubicBezTo>
                    <a:pt x="190" y="203"/>
                    <a:pt x="203" y="190"/>
                    <a:pt x="203" y="173"/>
                  </a:cubicBezTo>
                  <a:cubicBezTo>
                    <a:pt x="203" y="156"/>
                    <a:pt x="190" y="143"/>
                    <a:pt x="173" y="143"/>
                  </a:cubicBezTo>
                  <a:cubicBezTo>
                    <a:pt x="156" y="143"/>
                    <a:pt x="143" y="156"/>
                    <a:pt x="143" y="173"/>
                  </a:cubicBezTo>
                  <a:cubicBezTo>
                    <a:pt x="143" y="190"/>
                    <a:pt x="156" y="203"/>
                    <a:pt x="173" y="203"/>
                  </a:cubicBezTo>
                  <a:close/>
                  <a:moveTo>
                    <a:pt x="173" y="173"/>
                  </a:moveTo>
                  <a:cubicBezTo>
                    <a:pt x="241" y="99"/>
                    <a:pt x="241" y="99"/>
                    <a:pt x="241" y="99"/>
                  </a:cubicBezTo>
                  <a:moveTo>
                    <a:pt x="334" y="54"/>
                  </a:moveTo>
                  <a:cubicBezTo>
                    <a:pt x="291" y="54"/>
                    <a:pt x="291" y="54"/>
                    <a:pt x="291" y="54"/>
                  </a:cubicBezTo>
                  <a:cubicBezTo>
                    <a:pt x="291" y="10"/>
                    <a:pt x="291" y="10"/>
                    <a:pt x="291" y="10"/>
                  </a:cubicBezTo>
                  <a:cubicBezTo>
                    <a:pt x="241" y="56"/>
                    <a:pt x="241" y="56"/>
                    <a:pt x="241" y="56"/>
                  </a:cubicBezTo>
                  <a:cubicBezTo>
                    <a:pt x="241" y="99"/>
                    <a:pt x="241" y="99"/>
                    <a:pt x="241" y="99"/>
                  </a:cubicBezTo>
                  <a:cubicBezTo>
                    <a:pt x="285" y="99"/>
                    <a:pt x="285" y="99"/>
                    <a:pt x="285" y="99"/>
                  </a:cubicBezTo>
                  <a:lnTo>
                    <a:pt x="334" y="54"/>
                  </a:lnTo>
                  <a:close/>
                </a:path>
              </a:pathLst>
            </a:custGeom>
            <a:noFill/>
            <a:ln w="12700" cap="sq">
              <a:solidFill>
                <a:schemeClr val="bg1"/>
              </a:solidFill>
              <a:prstDash val="solid"/>
              <a:miter lim="800000"/>
              <a:headEnd/>
              <a:tailEnd/>
            </a:ln>
            <a:effectLst/>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u="none" strike="noStrike" kern="1200" cap="none" spc="0" normalizeH="0" baseline="0" noProof="0">
                <a:ln>
                  <a:noFill/>
                </a:ln>
                <a:solidFill>
                  <a:srgbClr val="FFFFFF"/>
                </a:solidFill>
                <a:effectLst/>
                <a:uLnTx/>
                <a:uFillTx/>
                <a:latin typeface="Segoe Sans Text" pitchFamily="2" charset="0"/>
                <a:ea typeface="+mn-ea"/>
                <a:cs typeface="+mn-cs"/>
              </a:endParaRPr>
            </a:p>
          </p:txBody>
        </p:sp>
      </p:grpSp>
    </p:spTree>
    <p:extLst>
      <p:ext uri="{BB962C8B-B14F-4D97-AF65-F5344CB8AC3E}">
        <p14:creationId xmlns:p14="http://schemas.microsoft.com/office/powerpoint/2010/main" val="810041052"/>
      </p:ext>
    </p:extLst>
  </p:cSld>
  <p:clrMapOvr>
    <a:masterClrMapping/>
  </p:clrMapOvr>
  <p:transition>
    <p:fade/>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1B68D2-FDA9-0BAE-D3A8-2346005D262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DD8785A-D111-A775-98D0-53FB5E4CC735}"/>
              </a:ext>
            </a:extLst>
          </p:cNvPr>
          <p:cNvSpPr>
            <a:spLocks noGrp="1"/>
          </p:cNvSpPr>
          <p:nvPr>
            <p:ph type="title"/>
          </p:nvPr>
        </p:nvSpPr>
        <p:spPr>
          <a:xfrm>
            <a:off x="588263" y="457200"/>
            <a:ext cx="11018520" cy="369332"/>
          </a:xfrm>
        </p:spPr>
        <p:txBody>
          <a:bodyPr/>
          <a:lstStyle/>
          <a:p>
            <a:r>
              <a:rPr lang="en-GB" sz="2400"/>
              <a:t>7. </a:t>
            </a:r>
            <a:r>
              <a:rPr lang="en-US" sz="2400"/>
              <a:t>Determine appropriate meeting and voice policies for your scenarios</a:t>
            </a:r>
          </a:p>
        </p:txBody>
      </p:sp>
      <p:sp>
        <p:nvSpPr>
          <p:cNvPr id="19" name="TextBox 18">
            <a:extLst>
              <a:ext uri="{FF2B5EF4-FFF2-40B4-BE49-F238E27FC236}">
                <a16:creationId xmlns:a16="http://schemas.microsoft.com/office/drawing/2014/main" id="{519B346C-4694-5523-59A8-61F4BF84FB2D}"/>
              </a:ext>
            </a:extLst>
          </p:cNvPr>
          <p:cNvSpPr txBox="1"/>
          <p:nvPr/>
        </p:nvSpPr>
        <p:spPr>
          <a:xfrm>
            <a:off x="1527175" y="1135872"/>
            <a:ext cx="10082213" cy="646331"/>
          </a:xfrm>
          <a:prstGeom prst="rect">
            <a:avLst/>
          </a:prstGeom>
          <a:noFill/>
        </p:spPr>
        <p:txBody>
          <a:bodyPr wrap="square" lIns="0" tIns="0" rIns="0" bIns="0">
            <a:spAutoFit/>
          </a:bodyPr>
          <a:lstStyle>
            <a:defPPr>
              <a:defRPr lang="en-US"/>
            </a:defPPr>
            <a:lvl1pPr defTabSz="932472" fontAlgn="base">
              <a:spcBef>
                <a:spcPct val="0"/>
              </a:spcBef>
              <a:spcAft>
                <a:spcPct val="0"/>
              </a:spcAft>
              <a:defRPr sz="1400">
                <a:solidFill>
                  <a:schemeClr val="accent1"/>
                </a:solidFill>
                <a:latin typeface="+mj-lt"/>
                <a:ea typeface="Segoe UI" pitchFamily="34" charset="0"/>
                <a:cs typeface="Segoe UI" pitchFamily="34" charset="0"/>
              </a:defRPr>
            </a:lvl1pPr>
          </a:lstStyle>
          <a:p>
            <a:pPr>
              <a:defRPr/>
            </a:pPr>
            <a:r>
              <a:rPr lang="en-GB" b="1">
                <a:solidFill>
                  <a:schemeClr val="tx1"/>
                </a:solidFill>
                <a:latin typeface="Segoe Sans Text Semibold" pitchFamily="2" charset="0"/>
                <a:cs typeface="Segoe Sans Text Semibold" pitchFamily="2" charset="0"/>
              </a:rPr>
              <a:t>Evaluate the default meeting and voice and calling policies to confirm if they meet your scenario requirements. </a:t>
            </a:r>
            <a:r>
              <a:rPr lang="en-US" b="1">
                <a:solidFill>
                  <a:schemeClr val="tx1"/>
                </a:solidFill>
                <a:latin typeface="Segoe Sans Text Semibold" pitchFamily="2" charset="0"/>
                <a:cs typeface="Segoe Sans Text Semibold" pitchFamily="2" charset="0"/>
              </a:rPr>
              <a:t>Decisions for </a:t>
            </a:r>
            <a:r>
              <a:rPr lang="en-GB" b="1">
                <a:solidFill>
                  <a:schemeClr val="tx1"/>
                </a:solidFill>
                <a:latin typeface="Segoe Sans Text Semibold" pitchFamily="2" charset="0"/>
                <a:cs typeface="Segoe Sans Text Semibold" pitchFamily="2" charset="0"/>
              </a:rPr>
              <a:t>meeting and voice and calling policies</a:t>
            </a:r>
            <a:r>
              <a:rPr lang="en-US" b="1">
                <a:solidFill>
                  <a:schemeClr val="tx1"/>
                </a:solidFill>
                <a:latin typeface="Segoe Sans Text Semibold" pitchFamily="2" charset="0"/>
                <a:cs typeface="Segoe Sans Text Semibold" pitchFamily="2" charset="0"/>
              </a:rPr>
              <a:t> will inform if changes are needed to team policies when you implement your initial solution. Remember you can change policies if needed in the future when you expand scenarios.</a:t>
            </a:r>
            <a:endParaRPr kumimoji="0" lang="en-US" b="1" u="none" strike="noStrike" kern="1200" cap="none" spc="0" normalizeH="0" baseline="0" noProof="0">
              <a:ln>
                <a:noFill/>
              </a:ln>
              <a:solidFill>
                <a:schemeClr val="tx1"/>
              </a:solidFill>
              <a:effectLst/>
              <a:uLnTx/>
              <a:uFillTx/>
              <a:latin typeface="Segoe Sans Text Semibold" pitchFamily="2" charset="0"/>
              <a:cs typeface="Segoe Sans Text Semibold" pitchFamily="2" charset="0"/>
            </a:endParaRPr>
          </a:p>
        </p:txBody>
      </p:sp>
      <p:sp>
        <p:nvSpPr>
          <p:cNvPr id="20" name="TextBox 19">
            <a:extLst>
              <a:ext uri="{FF2B5EF4-FFF2-40B4-BE49-F238E27FC236}">
                <a16:creationId xmlns:a16="http://schemas.microsoft.com/office/drawing/2014/main" id="{577C40BF-ACE8-C42E-858E-CB15B180A369}"/>
              </a:ext>
            </a:extLst>
          </p:cNvPr>
          <p:cNvSpPr txBox="1"/>
          <p:nvPr/>
        </p:nvSpPr>
        <p:spPr>
          <a:xfrm>
            <a:off x="571308" y="2034297"/>
            <a:ext cx="5467228" cy="261610"/>
          </a:xfrm>
          <a:prstGeom prst="rect">
            <a:avLst/>
          </a:prstGeom>
          <a:noFill/>
        </p:spPr>
        <p:txBody>
          <a:bodyPr wrap="square" lIns="0" tIns="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b="1">
                <a:solidFill>
                  <a:srgbClr val="000000"/>
                </a:solidFill>
                <a:latin typeface="Segoe Sans Display Semibold" pitchFamily="2" charset="0"/>
              </a:rPr>
              <a:t>Considerations</a:t>
            </a:r>
            <a:endParaRPr kumimoji="0" lang="en-US" sz="1400" b="1" u="none" strike="noStrike" kern="1200" cap="none" spc="0" normalizeH="0" baseline="0" noProof="0">
              <a:ln>
                <a:noFill/>
              </a:ln>
              <a:solidFill>
                <a:srgbClr val="000000"/>
              </a:solidFill>
              <a:effectLst/>
              <a:uLnTx/>
              <a:uFillTx/>
              <a:latin typeface="Segoe Sans Display Semibold" pitchFamily="2" charset="0"/>
              <a:ea typeface="+mn-ea"/>
              <a:cs typeface="+mn-cs"/>
            </a:endParaRPr>
          </a:p>
        </p:txBody>
      </p:sp>
      <p:sp>
        <p:nvSpPr>
          <p:cNvPr id="3" name="TextBox 2">
            <a:extLst>
              <a:ext uri="{FF2B5EF4-FFF2-40B4-BE49-F238E27FC236}">
                <a16:creationId xmlns:a16="http://schemas.microsoft.com/office/drawing/2014/main" id="{B78F0DFC-2DF5-07AB-C252-0BA874A94989}"/>
              </a:ext>
            </a:extLst>
          </p:cNvPr>
          <p:cNvSpPr txBox="1"/>
          <p:nvPr/>
        </p:nvSpPr>
        <p:spPr>
          <a:xfrm>
            <a:off x="571308" y="2379661"/>
            <a:ext cx="7556692" cy="3277820"/>
          </a:xfrm>
          <a:prstGeom prst="rect">
            <a:avLst/>
          </a:prstGeom>
          <a:noFill/>
        </p:spPr>
        <p:txBody>
          <a:bodyPr wrap="square">
            <a:spAutoFit/>
          </a:bodyPr>
          <a:lstStyle/>
          <a:p>
            <a:pPr marL="171450" indent="-171450">
              <a:spcBef>
                <a:spcPts val="1200"/>
              </a:spcBef>
              <a:buFont typeface="Arial" panose="020B0604020202020204" pitchFamily="34" charset="0"/>
              <a:buChar char="•"/>
            </a:pPr>
            <a:r>
              <a:rPr lang="en-GB" sz="1050">
                <a:latin typeface="Segoe Sans Text" pitchFamily="2" charset="0"/>
              </a:rPr>
              <a:t>App permission policies are used to what apps are available in Microsoft Teams to frontline workers in your organization. </a:t>
            </a:r>
          </a:p>
          <a:p>
            <a:pPr marL="628650" lvl="1" indent="-171450">
              <a:spcBef>
                <a:spcPts val="1200"/>
              </a:spcBef>
              <a:buFont typeface="Arial" panose="020B0604020202020204" pitchFamily="34" charset="0"/>
              <a:buChar char="•"/>
            </a:pPr>
            <a:r>
              <a:rPr lang="en-GB" sz="1050">
                <a:latin typeface="Segoe Sans Text" pitchFamily="2" charset="0"/>
              </a:rPr>
              <a:t>You can allow or block all apps or specific apps published by Microsoft, third-parties, and your organization. By default, users have access to all apps. </a:t>
            </a:r>
          </a:p>
          <a:p>
            <a:pPr marL="628650" lvl="1" indent="-171450">
              <a:spcBef>
                <a:spcPts val="1200"/>
              </a:spcBef>
              <a:buFont typeface="Arial" panose="020B0604020202020204" pitchFamily="34" charset="0"/>
              <a:buChar char="•"/>
            </a:pPr>
            <a:r>
              <a:rPr lang="en-GB" sz="1050">
                <a:latin typeface="Segoe Sans Text" pitchFamily="2" charset="0"/>
              </a:rPr>
              <a:t>When you block an app, frontline workers who have the policy are unable to install it from the Teams app store. </a:t>
            </a:r>
          </a:p>
          <a:p>
            <a:pPr marL="233363" lvl="1" indent="-171450">
              <a:spcAft>
                <a:spcPts val="1200"/>
              </a:spcAft>
              <a:buFont typeface="Arial" panose="020B0604020202020204" pitchFamily="34" charset="0"/>
              <a:buChar char="•"/>
            </a:pPr>
            <a:r>
              <a:rPr lang="en-GB" sz="1050">
                <a:latin typeface="Segoe Sans Text" pitchFamily="2" charset="0"/>
              </a:rPr>
              <a:t>App set up policies are used to install and pin apps to promote the most used apps in your organization, and to decide if you want frontline workers to upload custom apps to Teams.</a:t>
            </a:r>
          </a:p>
          <a:p>
            <a:pPr marL="690563" lvl="2" indent="-171450">
              <a:spcAft>
                <a:spcPts val="1200"/>
              </a:spcAft>
              <a:buFont typeface="Arial" panose="020B0604020202020204" pitchFamily="34" charset="0"/>
              <a:buChar char="•"/>
            </a:pPr>
            <a:r>
              <a:rPr lang="en-GB" sz="1050">
                <a:latin typeface="Segoe Sans Text" pitchFamily="2" charset="0"/>
              </a:rPr>
              <a:t>Pin apps: app setup policies let you choose apps to pin, set the order they show up in for your frontline workers, and control whether or not frontline workers can pin their own apps to the Teams app bar. </a:t>
            </a:r>
          </a:p>
          <a:p>
            <a:pPr marL="690563" lvl="2" indent="-171450">
              <a:spcAft>
                <a:spcPts val="1200"/>
              </a:spcAft>
              <a:buFont typeface="Arial" panose="020B0604020202020204" pitchFamily="34" charset="0"/>
              <a:buChar char="•"/>
            </a:pPr>
            <a:r>
              <a:rPr lang="en-GB" sz="1050">
                <a:latin typeface="Segoe Sans Text" pitchFamily="2" charset="0"/>
              </a:rPr>
              <a:t>Install apps: app setup policies let you install apps on behalf of frontline workers when they start Teams and during meetings.</a:t>
            </a:r>
          </a:p>
          <a:p>
            <a:pPr marL="690563" lvl="2" indent="-171450">
              <a:spcAft>
                <a:spcPts val="1200"/>
              </a:spcAft>
              <a:buFont typeface="Arial" panose="020B0604020202020204" pitchFamily="34" charset="0"/>
              <a:buChar char="•"/>
            </a:pPr>
            <a:r>
              <a:rPr lang="en-GB" sz="1050">
                <a:latin typeface="Segoe Sans Text" pitchFamily="2" charset="0"/>
              </a:rPr>
              <a:t>Upload custom apps: app setup policies let you allow frontline workers to upload custom apps to Teams. </a:t>
            </a:r>
          </a:p>
          <a:p>
            <a:pPr marL="233363" lvl="1" indent="-171450">
              <a:spcAft>
                <a:spcPts val="1200"/>
              </a:spcAft>
              <a:buFont typeface="Arial" panose="020B0604020202020204" pitchFamily="34" charset="0"/>
              <a:buChar char="•"/>
            </a:pPr>
            <a:r>
              <a:rPr lang="en-GB" sz="1050">
                <a:latin typeface="Segoe Sans Text" pitchFamily="2" charset="0"/>
              </a:rPr>
              <a:t>Admins can use the global (Org-wide default) policy that is created automatically or create and assign custom policies. Frontline workers in your organization will automatically get the global policy unless you create and assign a custom policy. </a:t>
            </a:r>
          </a:p>
        </p:txBody>
      </p:sp>
      <p:sp>
        <p:nvSpPr>
          <p:cNvPr id="29" name="Graphic 49">
            <a:extLst>
              <a:ext uri="{FF2B5EF4-FFF2-40B4-BE49-F238E27FC236}">
                <a16:creationId xmlns:a16="http://schemas.microsoft.com/office/drawing/2014/main" id="{1BBCC8AA-FD14-E13A-77A5-87A78ED0372C}"/>
              </a:ext>
              <a:ext uri="{C183D7F6-B498-43B3-948B-1728B52AA6E4}">
                <adec:decorative xmlns:adec="http://schemas.microsoft.com/office/drawing/2017/decorative" val="1"/>
              </a:ext>
            </a:extLst>
          </p:cNvPr>
          <p:cNvSpPr/>
          <p:nvPr/>
        </p:nvSpPr>
        <p:spPr>
          <a:xfrm>
            <a:off x="360045" y="6310403"/>
            <a:ext cx="235579" cy="248678"/>
          </a:xfrm>
          <a:custGeom>
            <a:avLst/>
            <a:gdLst>
              <a:gd name="connsiteX0" fmla="*/ 223171 w 447103"/>
              <a:gd name="connsiteY0" fmla="*/ 0 h 471964"/>
              <a:gd name="connsiteX1" fmla="*/ 223171 w 447103"/>
              <a:gd name="connsiteY1" fmla="*/ 64199 h 471964"/>
              <a:gd name="connsiteX2" fmla="*/ 88487 w 447103"/>
              <a:gd name="connsiteY2" fmla="*/ 42005 h 471964"/>
              <a:gd name="connsiteX3" fmla="*/ 124492 w 447103"/>
              <a:gd name="connsiteY3" fmla="*/ 95155 h 471964"/>
              <a:gd name="connsiteX4" fmla="*/ 63722 w 447103"/>
              <a:gd name="connsiteY4" fmla="*/ 177165 h 471964"/>
              <a:gd name="connsiteX5" fmla="*/ 3048 w 447103"/>
              <a:gd name="connsiteY5" fmla="*/ 156115 h 471964"/>
              <a:gd name="connsiteX6" fmla="*/ 0 w 447103"/>
              <a:gd name="connsiteY6" fmla="*/ 298514 h 471964"/>
              <a:gd name="connsiteX7" fmla="*/ 60865 w 447103"/>
              <a:gd name="connsiteY7" fmla="*/ 278035 h 471964"/>
              <a:gd name="connsiteX8" fmla="*/ 358616 w 447103"/>
              <a:gd name="connsiteY8" fmla="*/ 42005 h 471964"/>
              <a:gd name="connsiteX9" fmla="*/ 322612 w 447103"/>
              <a:gd name="connsiteY9" fmla="*/ 95155 h 471964"/>
              <a:gd name="connsiteX10" fmla="*/ 444056 w 447103"/>
              <a:gd name="connsiteY10" fmla="*/ 156115 h 471964"/>
              <a:gd name="connsiteX11" fmla="*/ 383381 w 447103"/>
              <a:gd name="connsiteY11" fmla="*/ 177165 h 471964"/>
              <a:gd name="connsiteX12" fmla="*/ 447104 w 447103"/>
              <a:gd name="connsiteY12" fmla="*/ 298514 h 471964"/>
              <a:gd name="connsiteX13" fmla="*/ 386239 w 447103"/>
              <a:gd name="connsiteY13" fmla="*/ 278035 h 471964"/>
              <a:gd name="connsiteX14" fmla="*/ 207645 w 447103"/>
              <a:gd name="connsiteY14" fmla="*/ 471869 h 471964"/>
              <a:gd name="connsiteX15" fmla="*/ 174403 w 447103"/>
              <a:gd name="connsiteY15" fmla="*/ 438531 h 471964"/>
              <a:gd name="connsiteX16" fmla="*/ 174403 w 447103"/>
              <a:gd name="connsiteY16" fmla="*/ 403289 h 471964"/>
              <a:gd name="connsiteX17" fmla="*/ 141827 w 447103"/>
              <a:gd name="connsiteY17" fmla="*/ 330327 h 471964"/>
              <a:gd name="connsiteX18" fmla="*/ 130969 w 447103"/>
              <a:gd name="connsiteY18" fmla="*/ 319278 h 471964"/>
              <a:gd name="connsiteX19" fmla="*/ 101632 w 447103"/>
              <a:gd name="connsiteY19" fmla="*/ 238601 h 471964"/>
              <a:gd name="connsiteX20" fmla="*/ 223171 w 447103"/>
              <a:gd name="connsiteY20" fmla="*/ 114776 h 471964"/>
              <a:gd name="connsiteX21" fmla="*/ 344710 w 447103"/>
              <a:gd name="connsiteY21" fmla="*/ 238601 h 471964"/>
              <a:gd name="connsiteX22" fmla="*/ 315373 w 447103"/>
              <a:gd name="connsiteY22" fmla="*/ 319278 h 471964"/>
              <a:gd name="connsiteX23" fmla="*/ 294608 w 447103"/>
              <a:gd name="connsiteY23" fmla="*/ 341567 h 471964"/>
              <a:gd name="connsiteX24" fmla="*/ 270891 w 447103"/>
              <a:gd name="connsiteY24" fmla="*/ 407670 h 471964"/>
              <a:gd name="connsiteX25" fmla="*/ 270891 w 447103"/>
              <a:gd name="connsiteY25" fmla="*/ 438626 h 471964"/>
              <a:gd name="connsiteX26" fmla="*/ 237363 w 447103"/>
              <a:gd name="connsiteY26" fmla="*/ 471964 h 471964"/>
              <a:gd name="connsiteX27" fmla="*/ 207645 w 447103"/>
              <a:gd name="connsiteY27" fmla="*/ 471869 h 471964"/>
              <a:gd name="connsiteX28" fmla="*/ 178689 w 447103"/>
              <a:gd name="connsiteY28" fmla="*/ 387001 h 471964"/>
              <a:gd name="connsiteX29" fmla="*/ 264890 w 447103"/>
              <a:gd name="connsiteY29" fmla="*/ 387001 h 471964"/>
              <a:gd name="connsiteX30" fmla="*/ 182594 w 447103"/>
              <a:gd name="connsiteY30" fmla="*/ 425196 h 471964"/>
              <a:gd name="connsiteX31" fmla="*/ 261461 w 447103"/>
              <a:gd name="connsiteY31" fmla="*/ 425196 h 471964"/>
              <a:gd name="connsiteX32" fmla="*/ 224314 w 447103"/>
              <a:gd name="connsiteY32" fmla="*/ 383572 h 471964"/>
              <a:gd name="connsiteX33" fmla="*/ 224314 w 447103"/>
              <a:gd name="connsiteY33" fmla="*/ 259747 h 471964"/>
              <a:gd name="connsiteX34" fmla="*/ 246031 w 447103"/>
              <a:gd name="connsiteY34" fmla="*/ 237173 h 471964"/>
              <a:gd name="connsiteX35" fmla="*/ 225076 w 447103"/>
              <a:gd name="connsiteY35" fmla="*/ 216217 h 471964"/>
              <a:gd name="connsiteX36" fmla="*/ 204121 w 447103"/>
              <a:gd name="connsiteY36" fmla="*/ 237173 h 471964"/>
              <a:gd name="connsiteX37" fmla="*/ 225076 w 447103"/>
              <a:gd name="connsiteY37" fmla="*/ 258128 h 471964"/>
              <a:gd name="connsiteX38" fmla="*/ 246031 w 447103"/>
              <a:gd name="connsiteY38" fmla="*/ 237173 h 471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447103" h="471964">
                <a:moveTo>
                  <a:pt x="223171" y="0"/>
                </a:moveTo>
                <a:lnTo>
                  <a:pt x="223171" y="64199"/>
                </a:lnTo>
                <a:moveTo>
                  <a:pt x="88487" y="42005"/>
                </a:moveTo>
                <a:lnTo>
                  <a:pt x="124492" y="95155"/>
                </a:lnTo>
                <a:moveTo>
                  <a:pt x="63722" y="177165"/>
                </a:moveTo>
                <a:lnTo>
                  <a:pt x="3048" y="156115"/>
                </a:lnTo>
                <a:moveTo>
                  <a:pt x="0" y="298514"/>
                </a:moveTo>
                <a:lnTo>
                  <a:pt x="60865" y="278035"/>
                </a:lnTo>
                <a:moveTo>
                  <a:pt x="358616" y="42005"/>
                </a:moveTo>
                <a:lnTo>
                  <a:pt x="322612" y="95155"/>
                </a:lnTo>
                <a:moveTo>
                  <a:pt x="444056" y="156115"/>
                </a:moveTo>
                <a:lnTo>
                  <a:pt x="383381" y="177165"/>
                </a:lnTo>
                <a:moveTo>
                  <a:pt x="447104" y="298514"/>
                </a:moveTo>
                <a:lnTo>
                  <a:pt x="386239" y="278035"/>
                </a:lnTo>
                <a:moveTo>
                  <a:pt x="207645" y="471869"/>
                </a:moveTo>
                <a:cubicBezTo>
                  <a:pt x="189262" y="471773"/>
                  <a:pt x="174403" y="456819"/>
                  <a:pt x="174403" y="438531"/>
                </a:cubicBezTo>
                <a:lnTo>
                  <a:pt x="174403" y="403289"/>
                </a:lnTo>
                <a:cubicBezTo>
                  <a:pt x="174403" y="359093"/>
                  <a:pt x="141827" y="330327"/>
                  <a:pt x="141827" y="330327"/>
                </a:cubicBezTo>
                <a:cubicBezTo>
                  <a:pt x="130969" y="319278"/>
                  <a:pt x="130969" y="319278"/>
                  <a:pt x="130969" y="319278"/>
                </a:cubicBezTo>
                <a:cubicBezTo>
                  <a:pt x="112490" y="298228"/>
                  <a:pt x="101632" y="269558"/>
                  <a:pt x="101632" y="238601"/>
                </a:cubicBezTo>
                <a:cubicBezTo>
                  <a:pt x="101632" y="170021"/>
                  <a:pt x="155924" y="114776"/>
                  <a:pt x="223171" y="114776"/>
                </a:cubicBezTo>
                <a:cubicBezTo>
                  <a:pt x="290417" y="114776"/>
                  <a:pt x="344710" y="170021"/>
                  <a:pt x="344710" y="238601"/>
                </a:cubicBezTo>
                <a:cubicBezTo>
                  <a:pt x="344710" y="269558"/>
                  <a:pt x="333851" y="298323"/>
                  <a:pt x="315373" y="319278"/>
                </a:cubicBezTo>
                <a:lnTo>
                  <a:pt x="294608" y="341567"/>
                </a:lnTo>
                <a:cubicBezTo>
                  <a:pt x="282988" y="357092"/>
                  <a:pt x="270891" y="379952"/>
                  <a:pt x="270891" y="407670"/>
                </a:cubicBezTo>
                <a:lnTo>
                  <a:pt x="270891" y="438626"/>
                </a:lnTo>
                <a:cubicBezTo>
                  <a:pt x="270891" y="457105"/>
                  <a:pt x="255842" y="472059"/>
                  <a:pt x="237363" y="471964"/>
                </a:cubicBezTo>
                <a:lnTo>
                  <a:pt x="207645" y="471869"/>
                </a:lnTo>
                <a:close/>
                <a:moveTo>
                  <a:pt x="178689" y="387001"/>
                </a:moveTo>
                <a:lnTo>
                  <a:pt x="264890" y="387001"/>
                </a:lnTo>
                <a:moveTo>
                  <a:pt x="182594" y="425196"/>
                </a:moveTo>
                <a:lnTo>
                  <a:pt x="261461" y="425196"/>
                </a:lnTo>
                <a:moveTo>
                  <a:pt x="224314" y="383572"/>
                </a:moveTo>
                <a:lnTo>
                  <a:pt x="224314" y="259747"/>
                </a:lnTo>
                <a:moveTo>
                  <a:pt x="246031" y="237173"/>
                </a:moveTo>
                <a:cubicBezTo>
                  <a:pt x="246031" y="225647"/>
                  <a:pt x="236696" y="216217"/>
                  <a:pt x="225076" y="216217"/>
                </a:cubicBezTo>
                <a:cubicBezTo>
                  <a:pt x="213455" y="216217"/>
                  <a:pt x="204121" y="225552"/>
                  <a:pt x="204121" y="237173"/>
                </a:cubicBezTo>
                <a:cubicBezTo>
                  <a:pt x="204121" y="248698"/>
                  <a:pt x="213455" y="258128"/>
                  <a:pt x="225076" y="258128"/>
                </a:cubicBezTo>
                <a:cubicBezTo>
                  <a:pt x="236696" y="258128"/>
                  <a:pt x="246031" y="248698"/>
                  <a:pt x="246031" y="237173"/>
                </a:cubicBezTo>
                <a:close/>
              </a:path>
            </a:pathLst>
          </a:custGeom>
          <a:noFill/>
          <a:ln w="12700" cap="sq">
            <a:solidFill>
              <a:schemeClr val="bg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u="none" strike="noStrike" kern="1200" cap="none" spc="0" normalizeH="0" baseline="0" noProof="0">
              <a:ln>
                <a:noFill/>
              </a:ln>
              <a:solidFill>
                <a:srgbClr val="000000"/>
              </a:solidFill>
              <a:effectLst/>
              <a:uLnTx/>
              <a:uFillTx/>
              <a:latin typeface="Segoe Sans Text" pitchFamily="2" charset="0"/>
              <a:ea typeface="+mn-ea"/>
              <a:cs typeface="+mn-cs"/>
            </a:endParaRPr>
          </a:p>
        </p:txBody>
      </p:sp>
      <p:sp>
        <p:nvSpPr>
          <p:cNvPr id="22" name="TextBox 21">
            <a:extLst>
              <a:ext uri="{FF2B5EF4-FFF2-40B4-BE49-F238E27FC236}">
                <a16:creationId xmlns:a16="http://schemas.microsoft.com/office/drawing/2014/main" id="{02CB3317-8845-78A5-ABB8-41148C237F10}"/>
              </a:ext>
            </a:extLst>
          </p:cNvPr>
          <p:cNvSpPr txBox="1"/>
          <p:nvPr/>
        </p:nvSpPr>
        <p:spPr>
          <a:xfrm>
            <a:off x="8777288" y="2034297"/>
            <a:ext cx="2843404" cy="261610"/>
          </a:xfrm>
          <a:prstGeom prst="rect">
            <a:avLst/>
          </a:prstGeom>
          <a:noFill/>
        </p:spPr>
        <p:txBody>
          <a:bodyPr wrap="square" lIns="0" tIns="0" anchor="ctr">
            <a:spAutoFit/>
          </a:bodyPr>
          <a:lstStyle/>
          <a:p>
            <a:pPr marL="0" marR="0" lvl="0" indent="0" algn="l" defTabSz="914400" rtl="0" eaLnBrk="1" fontAlgn="auto" latinLnBrk="0" hangingPunct="1">
              <a:lnSpc>
                <a:spcPct val="100000"/>
              </a:lnSpc>
              <a:spcBef>
                <a:spcPts val="0"/>
              </a:spcBef>
              <a:spcAft>
                <a:spcPts val="0"/>
              </a:spcAft>
              <a:buClrTx/>
              <a:buSzTx/>
              <a:buFont typeface="Wingdings" panose="05000000000000000000" pitchFamily="2" charset="2"/>
              <a:buNone/>
              <a:tabLst/>
              <a:defRPr/>
            </a:pPr>
            <a:r>
              <a:rPr kumimoji="0" lang="en-US" sz="1400" b="1" u="none" strike="noStrike" kern="1200" cap="none" spc="0" normalizeH="0" baseline="0" noProof="0">
                <a:ln>
                  <a:noFill/>
                </a:ln>
                <a:solidFill>
                  <a:srgbClr val="000000"/>
                </a:solidFill>
                <a:effectLst/>
                <a:uLnTx/>
                <a:uFillTx/>
                <a:latin typeface="Segoe Sans Display Semibold" pitchFamily="2" charset="0"/>
                <a:ea typeface="+mn-ea"/>
                <a:cs typeface="+mn-cs"/>
              </a:rPr>
              <a:t>Decisions</a:t>
            </a:r>
          </a:p>
        </p:txBody>
      </p:sp>
      <p:sp>
        <p:nvSpPr>
          <p:cNvPr id="15" name="TextBox 14">
            <a:extLst>
              <a:ext uri="{FF2B5EF4-FFF2-40B4-BE49-F238E27FC236}">
                <a16:creationId xmlns:a16="http://schemas.microsoft.com/office/drawing/2014/main" id="{04CA6DDA-0B3D-2F05-1740-DDB5819D902B}"/>
              </a:ext>
            </a:extLst>
          </p:cNvPr>
          <p:cNvSpPr txBox="1"/>
          <p:nvPr/>
        </p:nvSpPr>
        <p:spPr>
          <a:xfrm>
            <a:off x="8777288" y="2401575"/>
            <a:ext cx="2966341" cy="2416046"/>
          </a:xfrm>
          <a:prstGeom prst="rect">
            <a:avLst/>
          </a:prstGeom>
          <a:noFill/>
        </p:spPr>
        <p:txBody>
          <a:bodyPr wrap="square" lIns="0" tIns="0" rIns="0" bIns="0" rtlCol="0">
            <a:spAutoFit/>
          </a:bodyPr>
          <a:lstStyle/>
          <a:p>
            <a:pPr marL="171450" indent="-171450" algn="l">
              <a:spcAft>
                <a:spcPts val="600"/>
              </a:spcAft>
              <a:buFont typeface="Arial" panose="020B0604020202020204" pitchFamily="34" charset="0"/>
              <a:buChar char="•"/>
            </a:pPr>
            <a:r>
              <a:rPr lang="en-GB" sz="1050">
                <a:latin typeface="Segoe Sans Text" pitchFamily="2" charset="0"/>
              </a:rPr>
              <a:t>Do the default meeting and voice and calling policies reflect access to the appropriate capabilities needed for your frontline workers for your initial solution?</a:t>
            </a:r>
          </a:p>
          <a:p>
            <a:pPr marL="171450" indent="-171450" algn="l">
              <a:spcAft>
                <a:spcPts val="600"/>
              </a:spcAft>
              <a:buFont typeface="Arial" panose="020B0604020202020204" pitchFamily="34" charset="0"/>
              <a:buChar char="•"/>
            </a:pPr>
            <a:r>
              <a:rPr lang="en-GB" sz="1050">
                <a:latin typeface="Segoe Sans Text" pitchFamily="2" charset="0"/>
              </a:rPr>
              <a:t>Do the default meeting and voice and calling policies reflect pinned apps and ability to install or upload apps that is needed for your initial solution? </a:t>
            </a:r>
          </a:p>
          <a:p>
            <a:pPr marL="171450" indent="-171450" algn="l">
              <a:spcAft>
                <a:spcPts val="600"/>
              </a:spcAft>
              <a:buFont typeface="Arial" panose="020B0604020202020204" pitchFamily="34" charset="0"/>
              <a:buChar char="•"/>
            </a:pPr>
            <a:r>
              <a:rPr lang="en-GB" sz="1050">
                <a:latin typeface="Segoe Sans Text" pitchFamily="2" charset="0"/>
              </a:rPr>
              <a:t>If you need different configurations from those available in default policy, confirm configurations and settings needed. Plan to update or create policies to use during deployment. You may update the policies themselves or as part of a policy package.</a:t>
            </a:r>
          </a:p>
        </p:txBody>
      </p:sp>
      <p:sp>
        <p:nvSpPr>
          <p:cNvPr id="14" name="TextBox 13">
            <a:extLst>
              <a:ext uri="{FF2B5EF4-FFF2-40B4-BE49-F238E27FC236}">
                <a16:creationId xmlns:a16="http://schemas.microsoft.com/office/drawing/2014/main" id="{8C6DFC59-99B2-5BA4-C5D1-F410AB53766A}"/>
              </a:ext>
            </a:extLst>
          </p:cNvPr>
          <p:cNvSpPr txBox="1"/>
          <p:nvPr/>
        </p:nvSpPr>
        <p:spPr>
          <a:xfrm>
            <a:off x="8777288" y="5101944"/>
            <a:ext cx="3121025" cy="1111073"/>
          </a:xfrm>
          <a:prstGeom prst="rect">
            <a:avLst/>
          </a:prstGeom>
          <a:solidFill>
            <a:schemeClr val="bg1"/>
          </a:solidFill>
          <a:ln>
            <a:noFill/>
            <a:prstDash val="lgDash"/>
          </a:ln>
          <a:effectLst>
            <a:outerShdw blurRad="190500" dist="38100" dir="2700000" algn="tl" rotWithShape="0">
              <a:prstClr val="black">
                <a:alpha val="20000"/>
              </a:prstClr>
            </a:outerShdw>
          </a:effectLst>
        </p:spPr>
        <p:txBody>
          <a:bodyPr wrap="square" lIns="182880" tIns="64008" rIns="64008" bIns="182880" anchor="ctr">
            <a:spAutoFit/>
          </a:bodyPr>
          <a:lstStyle/>
          <a:p>
            <a:pPr marL="0" marR="0" lvl="0" indent="0" algn="l" defTabSz="896386" rtl="0" eaLnBrk="1" fontAlgn="auto" latinLnBrk="0" hangingPunct="1">
              <a:lnSpc>
                <a:spcPct val="100000"/>
              </a:lnSpc>
              <a:spcBef>
                <a:spcPts val="0"/>
              </a:spcBef>
              <a:spcAft>
                <a:spcPts val="0"/>
              </a:spcAft>
              <a:buClrTx/>
              <a:buSzTx/>
              <a:buFontTx/>
              <a:buNone/>
              <a:tabLst/>
              <a:defRPr/>
            </a:pPr>
            <a:r>
              <a:rPr kumimoji="0" lang="en-US" sz="1400" b="1" u="none" strike="noStrike" kern="1200" cap="none" spc="0" normalizeH="0" baseline="0" noProof="0">
                <a:ln>
                  <a:noFill/>
                </a:ln>
                <a:effectLst/>
                <a:uLnTx/>
                <a:uFillTx/>
                <a:latin typeface="Segoe Sans Display Semibold" pitchFamily="2" charset="0"/>
                <a:ea typeface="+mn-ea"/>
                <a:cs typeface="Segoe Sans Text" pitchFamily="2" charset="0"/>
              </a:rPr>
              <a:t>Resources </a:t>
            </a:r>
          </a:p>
          <a:p>
            <a:pPr marL="285750" indent="-285750" fontAlgn="b">
              <a:spcBef>
                <a:spcPts val="0"/>
              </a:spcBef>
              <a:buFont typeface="Arial" panose="020B0604020202020204" pitchFamily="34" charset="0"/>
              <a:buChar char="•"/>
            </a:pPr>
            <a:r>
              <a:rPr lang="en-US" sz="1050">
                <a:latin typeface="Segoe Sans Text" pitchFamily="2" charset="0"/>
                <a:hlinkClick r:id="rId2">
                  <a:extLst>
                    <a:ext uri="{A12FA001-AC4F-418D-AE19-62706E023703}">
                      <ahyp:hlinkClr xmlns:ahyp="http://schemas.microsoft.com/office/drawing/2018/hyperlinkcolor" val="tx"/>
                    </a:ext>
                  </a:extLst>
                </a:hlinkClick>
              </a:rPr>
              <a:t>Manage Teams with policies - Microsoft Teams | Microsoft Learn</a:t>
            </a:r>
            <a:endParaRPr lang="en-US" sz="1050">
              <a:latin typeface="Segoe Sans Text" pitchFamily="2" charset="0"/>
            </a:endParaRPr>
          </a:p>
          <a:p>
            <a:pPr marL="285750" indent="-285750" fontAlgn="b">
              <a:spcBef>
                <a:spcPts val="0"/>
              </a:spcBef>
              <a:buFont typeface="Arial" panose="020B0604020202020204" pitchFamily="34" charset="0"/>
              <a:buChar char="•"/>
            </a:pPr>
            <a:r>
              <a:rPr lang="en-US" sz="1050">
                <a:latin typeface="Segoe Sans Text" pitchFamily="2" charset="0"/>
                <a:hlinkClick r:id="rId3">
                  <a:extLst>
                    <a:ext uri="{A12FA001-AC4F-418D-AE19-62706E023703}">
                      <ahyp:hlinkClr xmlns:ahyp="http://schemas.microsoft.com/office/drawing/2018/hyperlinkcolor" val="tx"/>
                    </a:ext>
                  </a:extLst>
                </a:hlinkClick>
              </a:rPr>
              <a:t>Overview of app policies to manage apps in Teams - Microsoft Teams | Microsoft Learn</a:t>
            </a:r>
            <a:endParaRPr lang="en-US" sz="1050">
              <a:latin typeface="Segoe Sans Text" pitchFamily="2" charset="0"/>
            </a:endParaRPr>
          </a:p>
        </p:txBody>
      </p:sp>
      <p:grpSp>
        <p:nvGrpSpPr>
          <p:cNvPr id="25" name="Group 24">
            <a:extLst>
              <a:ext uri="{FF2B5EF4-FFF2-40B4-BE49-F238E27FC236}">
                <a16:creationId xmlns:a16="http://schemas.microsoft.com/office/drawing/2014/main" id="{E2C91A94-AA3F-35AA-5D90-9D4544677E58}"/>
              </a:ext>
              <a:ext uri="{C183D7F6-B498-43B3-948B-1728B52AA6E4}">
                <adec:decorative xmlns:adec="http://schemas.microsoft.com/office/drawing/2017/decorative" val="1"/>
              </a:ext>
            </a:extLst>
          </p:cNvPr>
          <p:cNvGrpSpPr/>
          <p:nvPr/>
        </p:nvGrpSpPr>
        <p:grpSpPr>
          <a:xfrm>
            <a:off x="584200" y="1115014"/>
            <a:ext cx="723179" cy="669556"/>
            <a:chOff x="11045790" y="307144"/>
            <a:chExt cx="854110" cy="854110"/>
          </a:xfrm>
        </p:grpSpPr>
        <p:grpSp>
          <p:nvGrpSpPr>
            <p:cNvPr id="26" name="Group 25">
              <a:extLst>
                <a:ext uri="{FF2B5EF4-FFF2-40B4-BE49-F238E27FC236}">
                  <a16:creationId xmlns:a16="http://schemas.microsoft.com/office/drawing/2014/main" id="{D3F156AB-74DF-A576-D615-10E013E89058}"/>
                </a:ext>
              </a:extLst>
            </p:cNvPr>
            <p:cNvGrpSpPr/>
            <p:nvPr/>
          </p:nvGrpSpPr>
          <p:grpSpPr>
            <a:xfrm>
              <a:off x="11045790" y="307144"/>
              <a:ext cx="854110" cy="854110"/>
              <a:chOff x="4648470" y="2488406"/>
              <a:chExt cx="453450" cy="453450"/>
            </a:xfrm>
          </p:grpSpPr>
          <p:sp>
            <p:nvSpPr>
              <p:cNvPr id="28" name="Rectangle: Rounded Corners 10">
                <a:extLst>
                  <a:ext uri="{FF2B5EF4-FFF2-40B4-BE49-F238E27FC236}">
                    <a16:creationId xmlns:a16="http://schemas.microsoft.com/office/drawing/2014/main" id="{5E316125-7DF7-1C4A-6D15-7B37F7117287}"/>
                  </a:ext>
                </a:extLst>
              </p:cNvPr>
              <p:cNvSpPr/>
              <p:nvPr/>
            </p:nvSpPr>
            <p:spPr bwMode="auto">
              <a:xfrm rot="10800000" flipV="1">
                <a:off x="4648470" y="2488406"/>
                <a:ext cx="453450" cy="453450"/>
              </a:xfrm>
              <a:prstGeom prst="roundRect">
                <a:avLst/>
              </a:prstGeom>
              <a:solidFill>
                <a:schemeClr val="bg1"/>
              </a:solidFill>
              <a:ln>
                <a:noFill/>
                <a:headEnd type="none" w="med" len="med"/>
                <a:tailEnd type="none" w="med" len="med"/>
              </a:ln>
              <a:effectLst>
                <a:outerShdw blurRad="127000" dist="101600" dir="5400000" sx="85000" sy="85000" algn="t" rotWithShape="0">
                  <a:schemeClr val="accent1">
                    <a:alpha val="3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FFFFFF"/>
                  </a:solidFill>
                  <a:effectLst/>
                  <a:uLnTx/>
                  <a:uFillTx/>
                  <a:latin typeface="Segoe Sans Text" pitchFamily="2" charset="0"/>
                  <a:ea typeface="Segoe UI" pitchFamily="34" charset="0"/>
                  <a:cs typeface="Segoe Sans Text" pitchFamily="2" charset="0"/>
                </a:endParaRPr>
              </a:p>
            </p:txBody>
          </p:sp>
          <p:sp>
            <p:nvSpPr>
              <p:cNvPr id="30" name="Rectangle: Rounded Corners 11">
                <a:extLst>
                  <a:ext uri="{FF2B5EF4-FFF2-40B4-BE49-F238E27FC236}">
                    <a16:creationId xmlns:a16="http://schemas.microsoft.com/office/drawing/2014/main" id="{AB55A66E-CBB7-38F7-5ADE-9837C3C41996}"/>
                  </a:ext>
                </a:extLst>
              </p:cNvPr>
              <p:cNvSpPr/>
              <p:nvPr/>
            </p:nvSpPr>
            <p:spPr bwMode="auto">
              <a:xfrm rot="10800000" flipV="1">
                <a:off x="4692315" y="2526451"/>
                <a:ext cx="365760" cy="371561"/>
              </a:xfrm>
              <a:prstGeom prst="roundRect">
                <a:avLst/>
              </a:prstGeom>
              <a:gradFill flip="none" rotWithShape="1">
                <a:gsLst>
                  <a:gs pos="33000">
                    <a:schemeClr val="accent1"/>
                  </a:gs>
                  <a:gs pos="100000">
                    <a:schemeClr val="accent3">
                      <a:lumMod val="90000"/>
                    </a:schemeClr>
                  </a:gs>
                </a:gsLst>
                <a:lin ang="17400000" scaled="0"/>
                <a:tileRect/>
              </a:gradFill>
              <a:ln>
                <a:solidFill>
                  <a:schemeClr val="bg1"/>
                </a:solidFill>
                <a:headEnd type="none" w="med" len="med"/>
                <a:tailEnd type="none" w="med" len="med"/>
              </a:ln>
              <a:effectLst>
                <a:outerShdw blurRad="127000" dist="101600" dir="5400000" sx="85000" sy="85000" algn="t" rotWithShape="0">
                  <a:schemeClr val="accent1">
                    <a:alpha val="3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FFFFFF"/>
                  </a:solidFill>
                  <a:effectLst/>
                  <a:uLnTx/>
                  <a:uFillTx/>
                  <a:latin typeface="Segoe Sans Text" pitchFamily="2" charset="0"/>
                  <a:ea typeface="Segoe UI" pitchFamily="34" charset="0"/>
                  <a:cs typeface="Segoe Sans Text" pitchFamily="2" charset="0"/>
                </a:endParaRPr>
              </a:p>
            </p:txBody>
          </p:sp>
        </p:grpSp>
        <p:sp>
          <p:nvSpPr>
            <p:cNvPr id="27" name="target_2" title="Icon of a target with an arrow hitting the bullseye">
              <a:extLst>
                <a:ext uri="{FF2B5EF4-FFF2-40B4-BE49-F238E27FC236}">
                  <a16:creationId xmlns:a16="http://schemas.microsoft.com/office/drawing/2014/main" id="{EB4094B2-7689-DB6D-9B4E-36F4A4E385E9}"/>
                </a:ext>
              </a:extLst>
            </p:cNvPr>
            <p:cNvSpPr>
              <a:spLocks noChangeAspect="1" noEditPoints="1"/>
            </p:cNvSpPr>
            <p:nvPr/>
          </p:nvSpPr>
          <p:spPr bwMode="auto">
            <a:xfrm>
              <a:off x="11252117" y="514350"/>
              <a:ext cx="441458" cy="439698"/>
            </a:xfrm>
            <a:custGeom>
              <a:avLst/>
              <a:gdLst>
                <a:gd name="T0" fmla="*/ 314 w 346"/>
                <a:gd name="T1" fmla="*/ 73 h 346"/>
                <a:gd name="T2" fmla="*/ 346 w 346"/>
                <a:gd name="T3" fmla="*/ 173 h 346"/>
                <a:gd name="T4" fmla="*/ 173 w 346"/>
                <a:gd name="T5" fmla="*/ 346 h 346"/>
                <a:gd name="T6" fmla="*/ 0 w 346"/>
                <a:gd name="T7" fmla="*/ 173 h 346"/>
                <a:gd name="T8" fmla="*/ 173 w 346"/>
                <a:gd name="T9" fmla="*/ 0 h 346"/>
                <a:gd name="T10" fmla="*/ 269 w 346"/>
                <a:gd name="T11" fmla="*/ 30 h 346"/>
                <a:gd name="T12" fmla="*/ 173 w 346"/>
                <a:gd name="T13" fmla="*/ 274 h 346"/>
                <a:gd name="T14" fmla="*/ 274 w 346"/>
                <a:gd name="T15" fmla="*/ 173 h 346"/>
                <a:gd name="T16" fmla="*/ 173 w 346"/>
                <a:gd name="T17" fmla="*/ 72 h 346"/>
                <a:gd name="T18" fmla="*/ 72 w 346"/>
                <a:gd name="T19" fmla="*/ 173 h 346"/>
                <a:gd name="T20" fmla="*/ 173 w 346"/>
                <a:gd name="T21" fmla="*/ 274 h 346"/>
                <a:gd name="T22" fmla="*/ 173 w 346"/>
                <a:gd name="T23" fmla="*/ 203 h 346"/>
                <a:gd name="T24" fmla="*/ 203 w 346"/>
                <a:gd name="T25" fmla="*/ 173 h 346"/>
                <a:gd name="T26" fmla="*/ 173 w 346"/>
                <a:gd name="T27" fmla="*/ 143 h 346"/>
                <a:gd name="T28" fmla="*/ 143 w 346"/>
                <a:gd name="T29" fmla="*/ 173 h 346"/>
                <a:gd name="T30" fmla="*/ 173 w 346"/>
                <a:gd name="T31" fmla="*/ 203 h 346"/>
                <a:gd name="T32" fmla="*/ 173 w 346"/>
                <a:gd name="T33" fmla="*/ 173 h 346"/>
                <a:gd name="T34" fmla="*/ 241 w 346"/>
                <a:gd name="T35" fmla="*/ 99 h 346"/>
                <a:gd name="T36" fmla="*/ 334 w 346"/>
                <a:gd name="T37" fmla="*/ 54 h 346"/>
                <a:gd name="T38" fmla="*/ 291 w 346"/>
                <a:gd name="T39" fmla="*/ 54 h 346"/>
                <a:gd name="T40" fmla="*/ 291 w 346"/>
                <a:gd name="T41" fmla="*/ 10 h 346"/>
                <a:gd name="T42" fmla="*/ 241 w 346"/>
                <a:gd name="T43" fmla="*/ 56 h 346"/>
                <a:gd name="T44" fmla="*/ 241 w 346"/>
                <a:gd name="T45" fmla="*/ 99 h 346"/>
                <a:gd name="T46" fmla="*/ 285 w 346"/>
                <a:gd name="T47" fmla="*/ 99 h 346"/>
                <a:gd name="T48" fmla="*/ 334 w 346"/>
                <a:gd name="T49" fmla="*/ 54 h 3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346" h="346">
                  <a:moveTo>
                    <a:pt x="314" y="73"/>
                  </a:moveTo>
                  <a:cubicBezTo>
                    <a:pt x="334" y="101"/>
                    <a:pt x="346" y="136"/>
                    <a:pt x="346" y="173"/>
                  </a:cubicBezTo>
                  <a:cubicBezTo>
                    <a:pt x="346" y="268"/>
                    <a:pt x="268" y="346"/>
                    <a:pt x="173" y="346"/>
                  </a:cubicBezTo>
                  <a:cubicBezTo>
                    <a:pt x="78" y="346"/>
                    <a:pt x="0" y="268"/>
                    <a:pt x="0" y="173"/>
                  </a:cubicBezTo>
                  <a:cubicBezTo>
                    <a:pt x="0" y="78"/>
                    <a:pt x="78" y="0"/>
                    <a:pt x="173" y="0"/>
                  </a:cubicBezTo>
                  <a:cubicBezTo>
                    <a:pt x="209" y="0"/>
                    <a:pt x="242" y="11"/>
                    <a:pt x="269" y="30"/>
                  </a:cubicBezTo>
                  <a:moveTo>
                    <a:pt x="173" y="274"/>
                  </a:moveTo>
                  <a:cubicBezTo>
                    <a:pt x="229" y="274"/>
                    <a:pt x="274" y="229"/>
                    <a:pt x="274" y="173"/>
                  </a:cubicBezTo>
                  <a:cubicBezTo>
                    <a:pt x="274" y="117"/>
                    <a:pt x="229" y="72"/>
                    <a:pt x="173" y="72"/>
                  </a:cubicBezTo>
                  <a:cubicBezTo>
                    <a:pt x="117" y="72"/>
                    <a:pt x="72" y="117"/>
                    <a:pt x="72" y="173"/>
                  </a:cubicBezTo>
                  <a:cubicBezTo>
                    <a:pt x="72" y="229"/>
                    <a:pt x="117" y="274"/>
                    <a:pt x="173" y="274"/>
                  </a:cubicBezTo>
                  <a:close/>
                  <a:moveTo>
                    <a:pt x="173" y="203"/>
                  </a:moveTo>
                  <a:cubicBezTo>
                    <a:pt x="190" y="203"/>
                    <a:pt x="203" y="190"/>
                    <a:pt x="203" y="173"/>
                  </a:cubicBezTo>
                  <a:cubicBezTo>
                    <a:pt x="203" y="156"/>
                    <a:pt x="190" y="143"/>
                    <a:pt x="173" y="143"/>
                  </a:cubicBezTo>
                  <a:cubicBezTo>
                    <a:pt x="156" y="143"/>
                    <a:pt x="143" y="156"/>
                    <a:pt x="143" y="173"/>
                  </a:cubicBezTo>
                  <a:cubicBezTo>
                    <a:pt x="143" y="190"/>
                    <a:pt x="156" y="203"/>
                    <a:pt x="173" y="203"/>
                  </a:cubicBezTo>
                  <a:close/>
                  <a:moveTo>
                    <a:pt x="173" y="173"/>
                  </a:moveTo>
                  <a:cubicBezTo>
                    <a:pt x="241" y="99"/>
                    <a:pt x="241" y="99"/>
                    <a:pt x="241" y="99"/>
                  </a:cubicBezTo>
                  <a:moveTo>
                    <a:pt x="334" y="54"/>
                  </a:moveTo>
                  <a:cubicBezTo>
                    <a:pt x="291" y="54"/>
                    <a:pt x="291" y="54"/>
                    <a:pt x="291" y="54"/>
                  </a:cubicBezTo>
                  <a:cubicBezTo>
                    <a:pt x="291" y="10"/>
                    <a:pt x="291" y="10"/>
                    <a:pt x="291" y="10"/>
                  </a:cubicBezTo>
                  <a:cubicBezTo>
                    <a:pt x="241" y="56"/>
                    <a:pt x="241" y="56"/>
                    <a:pt x="241" y="56"/>
                  </a:cubicBezTo>
                  <a:cubicBezTo>
                    <a:pt x="241" y="99"/>
                    <a:pt x="241" y="99"/>
                    <a:pt x="241" y="99"/>
                  </a:cubicBezTo>
                  <a:cubicBezTo>
                    <a:pt x="285" y="99"/>
                    <a:pt x="285" y="99"/>
                    <a:pt x="285" y="99"/>
                  </a:cubicBezTo>
                  <a:lnTo>
                    <a:pt x="334" y="54"/>
                  </a:lnTo>
                  <a:close/>
                </a:path>
              </a:pathLst>
            </a:custGeom>
            <a:noFill/>
            <a:ln w="12700" cap="sq">
              <a:solidFill>
                <a:schemeClr val="bg1"/>
              </a:solidFill>
              <a:prstDash val="solid"/>
              <a:miter lim="800000"/>
              <a:headEnd/>
              <a:tailEnd/>
            </a:ln>
            <a:effectLst/>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u="none" strike="noStrike" kern="1200" cap="none" spc="0" normalizeH="0" baseline="0" noProof="0">
                <a:ln>
                  <a:noFill/>
                </a:ln>
                <a:solidFill>
                  <a:srgbClr val="FFFFFF"/>
                </a:solidFill>
                <a:effectLst/>
                <a:uLnTx/>
                <a:uFillTx/>
                <a:latin typeface="Segoe Sans Text" pitchFamily="2" charset="0"/>
                <a:ea typeface="+mn-ea"/>
                <a:cs typeface="+mn-cs"/>
              </a:endParaRPr>
            </a:p>
          </p:txBody>
        </p:sp>
      </p:grpSp>
    </p:spTree>
    <p:extLst>
      <p:ext uri="{BB962C8B-B14F-4D97-AF65-F5344CB8AC3E}">
        <p14:creationId xmlns:p14="http://schemas.microsoft.com/office/powerpoint/2010/main" val="2025938076"/>
      </p:ext>
    </p:extLst>
  </p:cSld>
  <p:clrMapOvr>
    <a:masterClrMapping/>
  </p:clrMapOvr>
  <p:transition>
    <p:fade/>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1B68D2-FDA9-0BAE-D3A8-2346005D262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DD8785A-D111-A775-98D0-53FB5E4CC735}"/>
              </a:ext>
            </a:extLst>
          </p:cNvPr>
          <p:cNvSpPr>
            <a:spLocks noGrp="1"/>
          </p:cNvSpPr>
          <p:nvPr>
            <p:ph type="title"/>
          </p:nvPr>
        </p:nvSpPr>
        <p:spPr/>
        <p:txBody>
          <a:bodyPr/>
          <a:lstStyle/>
          <a:p>
            <a:r>
              <a:rPr lang="en-GB"/>
              <a:t>8. </a:t>
            </a:r>
            <a:r>
              <a:rPr lang="en-US"/>
              <a:t>Determine approach to configure tags for targeted communications.</a:t>
            </a:r>
          </a:p>
        </p:txBody>
      </p:sp>
      <p:sp>
        <p:nvSpPr>
          <p:cNvPr id="19" name="TextBox 18">
            <a:extLst>
              <a:ext uri="{FF2B5EF4-FFF2-40B4-BE49-F238E27FC236}">
                <a16:creationId xmlns:a16="http://schemas.microsoft.com/office/drawing/2014/main" id="{519B346C-4694-5523-59A8-61F4BF84FB2D}"/>
              </a:ext>
            </a:extLst>
          </p:cNvPr>
          <p:cNvSpPr txBox="1"/>
          <p:nvPr/>
        </p:nvSpPr>
        <p:spPr>
          <a:xfrm>
            <a:off x="1527175" y="1242025"/>
            <a:ext cx="10093517" cy="430887"/>
          </a:xfrm>
          <a:prstGeom prst="rect">
            <a:avLst/>
          </a:prstGeom>
          <a:noFill/>
        </p:spPr>
        <p:txBody>
          <a:bodyPr wrap="square" lIns="0" tIns="0" rIns="0" bIns="0">
            <a:spAutoFit/>
          </a:bodyPr>
          <a:lstStyle>
            <a:defPPr>
              <a:defRPr lang="en-US"/>
            </a:defPPr>
            <a:lvl1pPr defTabSz="932472" fontAlgn="base">
              <a:spcBef>
                <a:spcPct val="0"/>
              </a:spcBef>
              <a:spcAft>
                <a:spcPct val="0"/>
              </a:spcAft>
              <a:defRPr sz="1400">
                <a:solidFill>
                  <a:schemeClr val="accent1"/>
                </a:solidFill>
                <a:latin typeface="+mj-lt"/>
                <a:ea typeface="Segoe UI" pitchFamily="34" charset="0"/>
                <a:cs typeface="Segoe UI" pitchFamily="34" charset="0"/>
              </a:defRPr>
            </a:lvl1pPr>
          </a:lstStyle>
          <a:p>
            <a:pPr>
              <a:defRPr/>
            </a:pPr>
            <a:r>
              <a:rPr lang="en-GB" sz="1400" b="1">
                <a:solidFill>
                  <a:schemeClr val="tx1"/>
                </a:solidFill>
                <a:latin typeface="Segoe Sans Text Semibold" pitchFamily="2" charset="0"/>
                <a:cs typeface="Segoe Sans Text Semibold" pitchFamily="2" charset="0"/>
              </a:rPr>
              <a:t>Evaluate the default </a:t>
            </a:r>
            <a:r>
              <a:rPr lang="en-GB" b="1">
                <a:solidFill>
                  <a:schemeClr val="tx1"/>
                </a:solidFill>
                <a:latin typeface="Segoe Sans Text Semibold" pitchFamily="2" charset="0"/>
                <a:cs typeface="Segoe Sans Text Semibold" pitchFamily="2" charset="0"/>
              </a:rPr>
              <a:t>settings to manage tags in teams</a:t>
            </a:r>
            <a:r>
              <a:rPr lang="en-GB" sz="1400" b="1">
                <a:solidFill>
                  <a:schemeClr val="tx1"/>
                </a:solidFill>
                <a:latin typeface="Segoe Sans Text Semibold" pitchFamily="2" charset="0"/>
                <a:cs typeface="Segoe Sans Text Semibold" pitchFamily="2" charset="0"/>
              </a:rPr>
              <a:t>. </a:t>
            </a:r>
            <a:r>
              <a:rPr lang="en-US" sz="1400" b="1">
                <a:solidFill>
                  <a:schemeClr val="tx1"/>
                </a:solidFill>
                <a:latin typeface="Segoe Sans Text Semibold" pitchFamily="2" charset="0"/>
                <a:cs typeface="Segoe Sans Text Semibold" pitchFamily="2" charset="0"/>
              </a:rPr>
              <a:t>Decisions for </a:t>
            </a:r>
            <a:r>
              <a:rPr lang="en-US" b="1">
                <a:solidFill>
                  <a:schemeClr val="tx1"/>
                </a:solidFill>
                <a:latin typeface="Segoe Sans Text Semibold" pitchFamily="2" charset="0"/>
                <a:cs typeface="Segoe Sans Text Semibold" pitchFamily="2" charset="0"/>
              </a:rPr>
              <a:t>managing tags </a:t>
            </a:r>
            <a:r>
              <a:rPr lang="en-US" sz="1400" b="1">
                <a:solidFill>
                  <a:schemeClr val="tx1"/>
                </a:solidFill>
                <a:latin typeface="Segoe Sans Text Semibold" pitchFamily="2" charset="0"/>
                <a:cs typeface="Segoe Sans Text Semibold" pitchFamily="2" charset="0"/>
              </a:rPr>
              <a:t>will inform if changes are needed when you implement your initial solution. Remember you can configuration if needed in the future </a:t>
            </a:r>
            <a:r>
              <a:rPr lang="en-US" b="1">
                <a:solidFill>
                  <a:schemeClr val="tx1"/>
                </a:solidFill>
                <a:latin typeface="Segoe Sans Text Semibold" pitchFamily="2" charset="0"/>
                <a:cs typeface="Segoe Sans Text Semibold" pitchFamily="2" charset="0"/>
              </a:rPr>
              <a:t>if needed</a:t>
            </a:r>
            <a:r>
              <a:rPr lang="en-US" sz="1400" b="1">
                <a:solidFill>
                  <a:schemeClr val="tx1"/>
                </a:solidFill>
                <a:latin typeface="Segoe Sans Text Semibold" pitchFamily="2" charset="0"/>
                <a:cs typeface="Segoe Sans Text Semibold" pitchFamily="2" charset="0"/>
              </a:rPr>
              <a:t>.</a:t>
            </a:r>
            <a:endParaRPr kumimoji="0" lang="en-US" sz="1400" b="1" u="none" strike="noStrike" kern="1200" cap="none" spc="0" normalizeH="0" baseline="0" noProof="0">
              <a:ln>
                <a:noFill/>
              </a:ln>
              <a:solidFill>
                <a:schemeClr val="tx1"/>
              </a:solidFill>
              <a:effectLst/>
              <a:uLnTx/>
              <a:uFillTx/>
              <a:latin typeface="Segoe Sans Text Semibold" pitchFamily="2" charset="0"/>
              <a:cs typeface="Segoe Sans Text Semibold" pitchFamily="2" charset="0"/>
            </a:endParaRPr>
          </a:p>
        </p:txBody>
      </p:sp>
      <p:sp>
        <p:nvSpPr>
          <p:cNvPr id="20" name="TextBox 19">
            <a:extLst>
              <a:ext uri="{FF2B5EF4-FFF2-40B4-BE49-F238E27FC236}">
                <a16:creationId xmlns:a16="http://schemas.microsoft.com/office/drawing/2014/main" id="{577C40BF-ACE8-C42E-858E-CB15B180A369}"/>
              </a:ext>
            </a:extLst>
          </p:cNvPr>
          <p:cNvSpPr txBox="1"/>
          <p:nvPr/>
        </p:nvSpPr>
        <p:spPr>
          <a:xfrm>
            <a:off x="571308" y="2038286"/>
            <a:ext cx="5467228" cy="261610"/>
          </a:xfrm>
          <a:prstGeom prst="rect">
            <a:avLst/>
          </a:prstGeom>
          <a:noFill/>
        </p:spPr>
        <p:txBody>
          <a:bodyPr wrap="square" lIns="0" tIns="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b="1">
                <a:solidFill>
                  <a:srgbClr val="000000"/>
                </a:solidFill>
                <a:latin typeface="Segoe Sans Display Semibold" pitchFamily="2" charset="0"/>
              </a:rPr>
              <a:t>Considerations</a:t>
            </a:r>
            <a:endParaRPr kumimoji="0" lang="en-US" sz="1400" b="1" u="none" strike="noStrike" kern="1200" cap="none" spc="0" normalizeH="0" baseline="0" noProof="0">
              <a:ln>
                <a:noFill/>
              </a:ln>
              <a:solidFill>
                <a:srgbClr val="000000"/>
              </a:solidFill>
              <a:effectLst/>
              <a:uLnTx/>
              <a:uFillTx/>
              <a:latin typeface="Segoe Sans Display Semibold" pitchFamily="2" charset="0"/>
              <a:ea typeface="+mn-ea"/>
              <a:cs typeface="+mn-cs"/>
            </a:endParaRPr>
          </a:p>
        </p:txBody>
      </p:sp>
      <p:sp>
        <p:nvSpPr>
          <p:cNvPr id="3" name="TextBox 2">
            <a:extLst>
              <a:ext uri="{FF2B5EF4-FFF2-40B4-BE49-F238E27FC236}">
                <a16:creationId xmlns:a16="http://schemas.microsoft.com/office/drawing/2014/main" id="{B78F0DFC-2DF5-07AB-C252-0BA874A94989}"/>
              </a:ext>
            </a:extLst>
          </p:cNvPr>
          <p:cNvSpPr txBox="1"/>
          <p:nvPr/>
        </p:nvSpPr>
        <p:spPr>
          <a:xfrm>
            <a:off x="595624" y="2493963"/>
            <a:ext cx="7813252" cy="3439403"/>
          </a:xfrm>
          <a:prstGeom prst="rect">
            <a:avLst/>
          </a:prstGeom>
          <a:noFill/>
        </p:spPr>
        <p:txBody>
          <a:bodyPr wrap="square">
            <a:spAutoFit/>
          </a:bodyPr>
          <a:lstStyle/>
          <a:p>
            <a:pPr marL="171450" indent="-171450">
              <a:spcAft>
                <a:spcPts val="1200"/>
              </a:spcAft>
              <a:buFont typeface="Arial" panose="020B0604020202020204" pitchFamily="34" charset="0"/>
              <a:buChar char="•"/>
            </a:pPr>
            <a:r>
              <a:rPr lang="en-GB" sz="1050">
                <a:latin typeface="Segoe Sans Text" pitchFamily="2" charset="0"/>
              </a:rPr>
              <a:t>Tags let you quickly send targeted communications to a specific group of people all at once. With tags, you can categorize people based on attributes, such as role, project, skill, training, or location. </a:t>
            </a:r>
          </a:p>
          <a:p>
            <a:pPr marL="171450" indent="-171450">
              <a:spcAft>
                <a:spcPts val="1200"/>
              </a:spcAft>
              <a:buFont typeface="Arial" panose="020B0604020202020204" pitchFamily="34" charset="0"/>
              <a:buChar char="•"/>
            </a:pPr>
            <a:r>
              <a:rPr lang="en-GB" sz="1050">
                <a:solidFill>
                  <a:srgbClr val="171717"/>
                </a:solidFill>
                <a:effectLst/>
                <a:latin typeface="Segoe Sans Text" pitchFamily="2" charset="0"/>
              </a:rPr>
              <a:t>Admins can control how tags are used across your organization in the Microsoft Teams admin </a:t>
            </a:r>
            <a:r>
              <a:rPr lang="en-GB" sz="1050" err="1">
                <a:solidFill>
                  <a:srgbClr val="171717"/>
                </a:solidFill>
                <a:effectLst/>
                <a:latin typeface="Segoe Sans Text" pitchFamily="2" charset="0"/>
              </a:rPr>
              <a:t>center</a:t>
            </a:r>
            <a:r>
              <a:rPr lang="en-GB" sz="1050">
                <a:solidFill>
                  <a:srgbClr val="171717"/>
                </a:solidFill>
                <a:effectLst/>
                <a:latin typeface="Segoe Sans Text" pitchFamily="2" charset="0"/>
              </a:rPr>
              <a:t>. </a:t>
            </a:r>
          </a:p>
          <a:p>
            <a:pPr marL="171450" indent="-171450">
              <a:spcAft>
                <a:spcPts val="1200"/>
              </a:spcAft>
              <a:buFont typeface="Arial" panose="020B0604020202020204" pitchFamily="34" charset="0"/>
              <a:buChar char="•"/>
            </a:pPr>
            <a:r>
              <a:rPr lang="en-US" altLang="en-US" sz="1050">
                <a:solidFill>
                  <a:srgbClr val="171717"/>
                </a:solidFill>
                <a:latin typeface="Segoe Sans Text" pitchFamily="2" charset="0"/>
                <a:cs typeface="Segoe Sans Text" pitchFamily="2" charset="0"/>
              </a:rPr>
              <a:t>A team can have up to 200 tags, up to 200 team members can be assigned to a tag, and up to 25 tags can be assigned to a single user.</a:t>
            </a:r>
          </a:p>
          <a:p>
            <a:pPr marL="171450" indent="-171450" algn="l">
              <a:spcAft>
                <a:spcPts val="1200"/>
              </a:spcAft>
              <a:buFont typeface="Arial" panose="020B0604020202020204" pitchFamily="34" charset="0"/>
              <a:buChar char="•"/>
            </a:pPr>
            <a:r>
              <a:rPr lang="en-GB" sz="1050">
                <a:latin typeface="Segoe Sans Text" pitchFamily="2" charset="0"/>
              </a:rPr>
              <a:t>Kinds of tags:</a:t>
            </a:r>
          </a:p>
          <a:p>
            <a:pPr marL="628650" lvl="1" indent="-171450">
              <a:spcAft>
                <a:spcPts val="1200"/>
              </a:spcAft>
              <a:buFont typeface="Arial" panose="020B0604020202020204" pitchFamily="34" charset="0"/>
              <a:buChar char="•"/>
            </a:pPr>
            <a:r>
              <a:rPr lang="en-GB" sz="1050">
                <a:solidFill>
                  <a:srgbClr val="171717"/>
                </a:solidFill>
                <a:latin typeface="Segoe Sans Text" pitchFamily="2" charset="0"/>
              </a:rPr>
              <a:t>Automated tags based on attributes in Microsoft Entra for Location, Department, and Job Title.</a:t>
            </a:r>
            <a:endParaRPr lang="en-GB" sz="1050">
              <a:solidFill>
                <a:srgbClr val="171717"/>
              </a:solidFill>
              <a:effectLst/>
              <a:latin typeface="Segoe Sans Text" pitchFamily="2" charset="0"/>
            </a:endParaRPr>
          </a:p>
          <a:p>
            <a:pPr marL="628650" lvl="1" indent="-171450">
              <a:spcAft>
                <a:spcPts val="1200"/>
              </a:spcAft>
              <a:buFont typeface="Arial" panose="020B0604020202020204" pitchFamily="34" charset="0"/>
              <a:buChar char="•"/>
            </a:pPr>
            <a:r>
              <a:rPr lang="en-GB" sz="1050">
                <a:solidFill>
                  <a:srgbClr val="171717"/>
                </a:solidFill>
                <a:latin typeface="Segoe Sans Text" pitchFamily="2" charset="0"/>
              </a:rPr>
              <a:t>Custom tags to categorize people based on attributes, such as role, project, skill, or location. </a:t>
            </a:r>
            <a:r>
              <a:rPr lang="en-GB" sz="1050">
                <a:latin typeface="Segoe Sans Text" pitchFamily="2" charset="0"/>
              </a:rPr>
              <a:t>For example, a “Nurse” or “Manager” or “Safety Expert” tag will enable you to reach groups of people in Teams without having to type every single name. </a:t>
            </a:r>
          </a:p>
          <a:p>
            <a:pPr marL="628650" lvl="1" indent="-171450">
              <a:spcAft>
                <a:spcPts val="1200"/>
              </a:spcAft>
              <a:buFont typeface="Arial" panose="020B0604020202020204" pitchFamily="34" charset="0"/>
              <a:buChar char="•"/>
            </a:pPr>
            <a:r>
              <a:rPr lang="en-GB" sz="1050">
                <a:latin typeface="Segoe Sans Text" pitchFamily="2" charset="0"/>
              </a:rPr>
              <a:t>Tags by shift: </a:t>
            </a:r>
            <a:r>
              <a:rPr lang="en-GB" sz="1050">
                <a:solidFill>
                  <a:srgbClr val="171717"/>
                </a:solidFill>
                <a:effectLst/>
                <a:latin typeface="Segoe Sans Text" pitchFamily="2" charset="0"/>
              </a:rPr>
              <a:t>If you use the Shifts app, tags can be automatically assigned to people based on their schedule and shift information in the </a:t>
            </a:r>
            <a:r>
              <a:rPr lang="en-GB" sz="1050" u="none" strike="noStrike">
                <a:effectLst/>
                <a:latin typeface="Segoe Sans Text" pitchFamily="2" charset="0"/>
              </a:rPr>
              <a:t>Shifts app</a:t>
            </a:r>
            <a:r>
              <a:rPr lang="en-GB" sz="1050">
                <a:solidFill>
                  <a:srgbClr val="171717"/>
                </a:solidFill>
                <a:effectLst/>
                <a:latin typeface="Segoe Sans Text" pitchFamily="2" charset="0"/>
              </a:rPr>
              <a:t>. After a tag is added to one or multiple team members, it can be used in @mentions by anyone on the team in a channel post or to start a conversation with only those people who are assigned that tag. Tagging by shift can also be backed by major workforce management systems, like JDA, Kronos, and </a:t>
            </a:r>
            <a:r>
              <a:rPr lang="en-GB" sz="1050" err="1">
                <a:solidFill>
                  <a:srgbClr val="171717"/>
                </a:solidFill>
                <a:effectLst/>
                <a:latin typeface="Segoe Sans Text" pitchFamily="2" charset="0"/>
              </a:rPr>
              <a:t>AMiON</a:t>
            </a:r>
            <a:r>
              <a:rPr lang="en-GB" sz="1050">
                <a:solidFill>
                  <a:srgbClr val="171717"/>
                </a:solidFill>
                <a:effectLst/>
                <a:latin typeface="Segoe Sans Text" pitchFamily="2" charset="0"/>
              </a:rPr>
              <a:t> by integrating them with Shifts in Teams. </a:t>
            </a:r>
          </a:p>
        </p:txBody>
      </p:sp>
      <p:sp>
        <p:nvSpPr>
          <p:cNvPr id="29" name="Graphic 49">
            <a:extLst>
              <a:ext uri="{FF2B5EF4-FFF2-40B4-BE49-F238E27FC236}">
                <a16:creationId xmlns:a16="http://schemas.microsoft.com/office/drawing/2014/main" id="{1BBCC8AA-FD14-E13A-77A5-87A78ED0372C}"/>
              </a:ext>
              <a:ext uri="{C183D7F6-B498-43B3-948B-1728B52AA6E4}">
                <adec:decorative xmlns:adec="http://schemas.microsoft.com/office/drawing/2017/decorative" val="1"/>
              </a:ext>
            </a:extLst>
          </p:cNvPr>
          <p:cNvSpPr/>
          <p:nvPr/>
        </p:nvSpPr>
        <p:spPr>
          <a:xfrm>
            <a:off x="360045" y="6310403"/>
            <a:ext cx="235579" cy="248678"/>
          </a:xfrm>
          <a:custGeom>
            <a:avLst/>
            <a:gdLst>
              <a:gd name="connsiteX0" fmla="*/ 223171 w 447103"/>
              <a:gd name="connsiteY0" fmla="*/ 0 h 471964"/>
              <a:gd name="connsiteX1" fmla="*/ 223171 w 447103"/>
              <a:gd name="connsiteY1" fmla="*/ 64199 h 471964"/>
              <a:gd name="connsiteX2" fmla="*/ 88487 w 447103"/>
              <a:gd name="connsiteY2" fmla="*/ 42005 h 471964"/>
              <a:gd name="connsiteX3" fmla="*/ 124492 w 447103"/>
              <a:gd name="connsiteY3" fmla="*/ 95155 h 471964"/>
              <a:gd name="connsiteX4" fmla="*/ 63722 w 447103"/>
              <a:gd name="connsiteY4" fmla="*/ 177165 h 471964"/>
              <a:gd name="connsiteX5" fmla="*/ 3048 w 447103"/>
              <a:gd name="connsiteY5" fmla="*/ 156115 h 471964"/>
              <a:gd name="connsiteX6" fmla="*/ 0 w 447103"/>
              <a:gd name="connsiteY6" fmla="*/ 298514 h 471964"/>
              <a:gd name="connsiteX7" fmla="*/ 60865 w 447103"/>
              <a:gd name="connsiteY7" fmla="*/ 278035 h 471964"/>
              <a:gd name="connsiteX8" fmla="*/ 358616 w 447103"/>
              <a:gd name="connsiteY8" fmla="*/ 42005 h 471964"/>
              <a:gd name="connsiteX9" fmla="*/ 322612 w 447103"/>
              <a:gd name="connsiteY9" fmla="*/ 95155 h 471964"/>
              <a:gd name="connsiteX10" fmla="*/ 444056 w 447103"/>
              <a:gd name="connsiteY10" fmla="*/ 156115 h 471964"/>
              <a:gd name="connsiteX11" fmla="*/ 383381 w 447103"/>
              <a:gd name="connsiteY11" fmla="*/ 177165 h 471964"/>
              <a:gd name="connsiteX12" fmla="*/ 447104 w 447103"/>
              <a:gd name="connsiteY12" fmla="*/ 298514 h 471964"/>
              <a:gd name="connsiteX13" fmla="*/ 386239 w 447103"/>
              <a:gd name="connsiteY13" fmla="*/ 278035 h 471964"/>
              <a:gd name="connsiteX14" fmla="*/ 207645 w 447103"/>
              <a:gd name="connsiteY14" fmla="*/ 471869 h 471964"/>
              <a:gd name="connsiteX15" fmla="*/ 174403 w 447103"/>
              <a:gd name="connsiteY15" fmla="*/ 438531 h 471964"/>
              <a:gd name="connsiteX16" fmla="*/ 174403 w 447103"/>
              <a:gd name="connsiteY16" fmla="*/ 403289 h 471964"/>
              <a:gd name="connsiteX17" fmla="*/ 141827 w 447103"/>
              <a:gd name="connsiteY17" fmla="*/ 330327 h 471964"/>
              <a:gd name="connsiteX18" fmla="*/ 130969 w 447103"/>
              <a:gd name="connsiteY18" fmla="*/ 319278 h 471964"/>
              <a:gd name="connsiteX19" fmla="*/ 101632 w 447103"/>
              <a:gd name="connsiteY19" fmla="*/ 238601 h 471964"/>
              <a:gd name="connsiteX20" fmla="*/ 223171 w 447103"/>
              <a:gd name="connsiteY20" fmla="*/ 114776 h 471964"/>
              <a:gd name="connsiteX21" fmla="*/ 344710 w 447103"/>
              <a:gd name="connsiteY21" fmla="*/ 238601 h 471964"/>
              <a:gd name="connsiteX22" fmla="*/ 315373 w 447103"/>
              <a:gd name="connsiteY22" fmla="*/ 319278 h 471964"/>
              <a:gd name="connsiteX23" fmla="*/ 294608 w 447103"/>
              <a:gd name="connsiteY23" fmla="*/ 341567 h 471964"/>
              <a:gd name="connsiteX24" fmla="*/ 270891 w 447103"/>
              <a:gd name="connsiteY24" fmla="*/ 407670 h 471964"/>
              <a:gd name="connsiteX25" fmla="*/ 270891 w 447103"/>
              <a:gd name="connsiteY25" fmla="*/ 438626 h 471964"/>
              <a:gd name="connsiteX26" fmla="*/ 237363 w 447103"/>
              <a:gd name="connsiteY26" fmla="*/ 471964 h 471964"/>
              <a:gd name="connsiteX27" fmla="*/ 207645 w 447103"/>
              <a:gd name="connsiteY27" fmla="*/ 471869 h 471964"/>
              <a:gd name="connsiteX28" fmla="*/ 178689 w 447103"/>
              <a:gd name="connsiteY28" fmla="*/ 387001 h 471964"/>
              <a:gd name="connsiteX29" fmla="*/ 264890 w 447103"/>
              <a:gd name="connsiteY29" fmla="*/ 387001 h 471964"/>
              <a:gd name="connsiteX30" fmla="*/ 182594 w 447103"/>
              <a:gd name="connsiteY30" fmla="*/ 425196 h 471964"/>
              <a:gd name="connsiteX31" fmla="*/ 261461 w 447103"/>
              <a:gd name="connsiteY31" fmla="*/ 425196 h 471964"/>
              <a:gd name="connsiteX32" fmla="*/ 224314 w 447103"/>
              <a:gd name="connsiteY32" fmla="*/ 383572 h 471964"/>
              <a:gd name="connsiteX33" fmla="*/ 224314 w 447103"/>
              <a:gd name="connsiteY33" fmla="*/ 259747 h 471964"/>
              <a:gd name="connsiteX34" fmla="*/ 246031 w 447103"/>
              <a:gd name="connsiteY34" fmla="*/ 237173 h 471964"/>
              <a:gd name="connsiteX35" fmla="*/ 225076 w 447103"/>
              <a:gd name="connsiteY35" fmla="*/ 216217 h 471964"/>
              <a:gd name="connsiteX36" fmla="*/ 204121 w 447103"/>
              <a:gd name="connsiteY36" fmla="*/ 237173 h 471964"/>
              <a:gd name="connsiteX37" fmla="*/ 225076 w 447103"/>
              <a:gd name="connsiteY37" fmla="*/ 258128 h 471964"/>
              <a:gd name="connsiteX38" fmla="*/ 246031 w 447103"/>
              <a:gd name="connsiteY38" fmla="*/ 237173 h 471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447103" h="471964">
                <a:moveTo>
                  <a:pt x="223171" y="0"/>
                </a:moveTo>
                <a:lnTo>
                  <a:pt x="223171" y="64199"/>
                </a:lnTo>
                <a:moveTo>
                  <a:pt x="88487" y="42005"/>
                </a:moveTo>
                <a:lnTo>
                  <a:pt x="124492" y="95155"/>
                </a:lnTo>
                <a:moveTo>
                  <a:pt x="63722" y="177165"/>
                </a:moveTo>
                <a:lnTo>
                  <a:pt x="3048" y="156115"/>
                </a:lnTo>
                <a:moveTo>
                  <a:pt x="0" y="298514"/>
                </a:moveTo>
                <a:lnTo>
                  <a:pt x="60865" y="278035"/>
                </a:lnTo>
                <a:moveTo>
                  <a:pt x="358616" y="42005"/>
                </a:moveTo>
                <a:lnTo>
                  <a:pt x="322612" y="95155"/>
                </a:lnTo>
                <a:moveTo>
                  <a:pt x="444056" y="156115"/>
                </a:moveTo>
                <a:lnTo>
                  <a:pt x="383381" y="177165"/>
                </a:lnTo>
                <a:moveTo>
                  <a:pt x="447104" y="298514"/>
                </a:moveTo>
                <a:lnTo>
                  <a:pt x="386239" y="278035"/>
                </a:lnTo>
                <a:moveTo>
                  <a:pt x="207645" y="471869"/>
                </a:moveTo>
                <a:cubicBezTo>
                  <a:pt x="189262" y="471773"/>
                  <a:pt x="174403" y="456819"/>
                  <a:pt x="174403" y="438531"/>
                </a:cubicBezTo>
                <a:lnTo>
                  <a:pt x="174403" y="403289"/>
                </a:lnTo>
                <a:cubicBezTo>
                  <a:pt x="174403" y="359093"/>
                  <a:pt x="141827" y="330327"/>
                  <a:pt x="141827" y="330327"/>
                </a:cubicBezTo>
                <a:cubicBezTo>
                  <a:pt x="130969" y="319278"/>
                  <a:pt x="130969" y="319278"/>
                  <a:pt x="130969" y="319278"/>
                </a:cubicBezTo>
                <a:cubicBezTo>
                  <a:pt x="112490" y="298228"/>
                  <a:pt x="101632" y="269558"/>
                  <a:pt x="101632" y="238601"/>
                </a:cubicBezTo>
                <a:cubicBezTo>
                  <a:pt x="101632" y="170021"/>
                  <a:pt x="155924" y="114776"/>
                  <a:pt x="223171" y="114776"/>
                </a:cubicBezTo>
                <a:cubicBezTo>
                  <a:pt x="290417" y="114776"/>
                  <a:pt x="344710" y="170021"/>
                  <a:pt x="344710" y="238601"/>
                </a:cubicBezTo>
                <a:cubicBezTo>
                  <a:pt x="344710" y="269558"/>
                  <a:pt x="333851" y="298323"/>
                  <a:pt x="315373" y="319278"/>
                </a:cubicBezTo>
                <a:lnTo>
                  <a:pt x="294608" y="341567"/>
                </a:lnTo>
                <a:cubicBezTo>
                  <a:pt x="282988" y="357092"/>
                  <a:pt x="270891" y="379952"/>
                  <a:pt x="270891" y="407670"/>
                </a:cubicBezTo>
                <a:lnTo>
                  <a:pt x="270891" y="438626"/>
                </a:lnTo>
                <a:cubicBezTo>
                  <a:pt x="270891" y="457105"/>
                  <a:pt x="255842" y="472059"/>
                  <a:pt x="237363" y="471964"/>
                </a:cubicBezTo>
                <a:lnTo>
                  <a:pt x="207645" y="471869"/>
                </a:lnTo>
                <a:close/>
                <a:moveTo>
                  <a:pt x="178689" y="387001"/>
                </a:moveTo>
                <a:lnTo>
                  <a:pt x="264890" y="387001"/>
                </a:lnTo>
                <a:moveTo>
                  <a:pt x="182594" y="425196"/>
                </a:moveTo>
                <a:lnTo>
                  <a:pt x="261461" y="425196"/>
                </a:lnTo>
                <a:moveTo>
                  <a:pt x="224314" y="383572"/>
                </a:moveTo>
                <a:lnTo>
                  <a:pt x="224314" y="259747"/>
                </a:lnTo>
                <a:moveTo>
                  <a:pt x="246031" y="237173"/>
                </a:moveTo>
                <a:cubicBezTo>
                  <a:pt x="246031" y="225647"/>
                  <a:pt x="236696" y="216217"/>
                  <a:pt x="225076" y="216217"/>
                </a:cubicBezTo>
                <a:cubicBezTo>
                  <a:pt x="213455" y="216217"/>
                  <a:pt x="204121" y="225552"/>
                  <a:pt x="204121" y="237173"/>
                </a:cubicBezTo>
                <a:cubicBezTo>
                  <a:pt x="204121" y="248698"/>
                  <a:pt x="213455" y="258128"/>
                  <a:pt x="225076" y="258128"/>
                </a:cubicBezTo>
                <a:cubicBezTo>
                  <a:pt x="236696" y="258128"/>
                  <a:pt x="246031" y="248698"/>
                  <a:pt x="246031" y="237173"/>
                </a:cubicBezTo>
                <a:close/>
              </a:path>
            </a:pathLst>
          </a:custGeom>
          <a:noFill/>
          <a:ln w="12700" cap="sq">
            <a:solidFill>
              <a:schemeClr val="bg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u="none" strike="noStrike" kern="1200" cap="none" spc="0" normalizeH="0" baseline="0" noProof="0">
              <a:ln>
                <a:noFill/>
              </a:ln>
              <a:solidFill>
                <a:srgbClr val="000000"/>
              </a:solidFill>
              <a:effectLst/>
              <a:uLnTx/>
              <a:uFillTx/>
              <a:latin typeface="Segoe Sans Text" pitchFamily="2" charset="0"/>
              <a:ea typeface="+mn-ea"/>
              <a:cs typeface="+mn-cs"/>
            </a:endParaRPr>
          </a:p>
        </p:txBody>
      </p:sp>
      <p:sp>
        <p:nvSpPr>
          <p:cNvPr id="22" name="TextBox 21">
            <a:extLst>
              <a:ext uri="{FF2B5EF4-FFF2-40B4-BE49-F238E27FC236}">
                <a16:creationId xmlns:a16="http://schemas.microsoft.com/office/drawing/2014/main" id="{02CB3317-8845-78A5-ABB8-41148C237F10}"/>
              </a:ext>
            </a:extLst>
          </p:cNvPr>
          <p:cNvSpPr txBox="1"/>
          <p:nvPr/>
        </p:nvSpPr>
        <p:spPr>
          <a:xfrm>
            <a:off x="8777288" y="2036604"/>
            <a:ext cx="2843404" cy="261610"/>
          </a:xfrm>
          <a:prstGeom prst="rect">
            <a:avLst/>
          </a:prstGeom>
          <a:noFill/>
        </p:spPr>
        <p:txBody>
          <a:bodyPr wrap="square" lIns="0" tIns="0" anchor="ctr">
            <a:spAutoFit/>
          </a:bodyPr>
          <a:lstStyle/>
          <a:p>
            <a:pPr marL="0" marR="0" lvl="0" indent="0" algn="l" defTabSz="914400" rtl="0" eaLnBrk="1" fontAlgn="auto" latinLnBrk="0" hangingPunct="1">
              <a:lnSpc>
                <a:spcPct val="100000"/>
              </a:lnSpc>
              <a:spcBef>
                <a:spcPts val="0"/>
              </a:spcBef>
              <a:spcAft>
                <a:spcPts val="0"/>
              </a:spcAft>
              <a:buClrTx/>
              <a:buSzTx/>
              <a:buFont typeface="Wingdings" panose="05000000000000000000" pitchFamily="2" charset="2"/>
              <a:buNone/>
              <a:tabLst/>
              <a:defRPr/>
            </a:pPr>
            <a:r>
              <a:rPr kumimoji="0" lang="en-US" sz="1400" b="1" u="none" strike="noStrike" kern="1200" cap="none" spc="0" normalizeH="0" baseline="0" noProof="0">
                <a:ln>
                  <a:noFill/>
                </a:ln>
                <a:solidFill>
                  <a:srgbClr val="000000"/>
                </a:solidFill>
                <a:effectLst/>
                <a:uLnTx/>
                <a:uFillTx/>
                <a:latin typeface="Segoe Sans Display Semibold" pitchFamily="2" charset="0"/>
                <a:ea typeface="+mn-ea"/>
                <a:cs typeface="+mn-cs"/>
              </a:rPr>
              <a:t>Decisions</a:t>
            </a:r>
          </a:p>
        </p:txBody>
      </p:sp>
      <p:sp>
        <p:nvSpPr>
          <p:cNvPr id="15" name="TextBox 14">
            <a:extLst>
              <a:ext uri="{FF2B5EF4-FFF2-40B4-BE49-F238E27FC236}">
                <a16:creationId xmlns:a16="http://schemas.microsoft.com/office/drawing/2014/main" id="{04CA6DDA-0B3D-2F05-1740-DDB5819D902B}"/>
              </a:ext>
            </a:extLst>
          </p:cNvPr>
          <p:cNvSpPr txBox="1"/>
          <p:nvPr/>
        </p:nvSpPr>
        <p:spPr>
          <a:xfrm>
            <a:off x="8777288" y="2493963"/>
            <a:ext cx="3121025" cy="1208023"/>
          </a:xfrm>
          <a:prstGeom prst="rect">
            <a:avLst/>
          </a:prstGeom>
          <a:noFill/>
        </p:spPr>
        <p:txBody>
          <a:bodyPr wrap="square" lIns="0" tIns="0" rIns="0" bIns="0" rtlCol="0">
            <a:spAutoFit/>
          </a:bodyPr>
          <a:lstStyle/>
          <a:p>
            <a:pPr marL="171450" indent="-171450" algn="l">
              <a:spcAft>
                <a:spcPts val="600"/>
              </a:spcAft>
              <a:buFont typeface="Arial" panose="020B0604020202020204" pitchFamily="34" charset="0"/>
              <a:buChar char="•"/>
            </a:pPr>
            <a:r>
              <a:rPr lang="en-GB" sz="1050">
                <a:latin typeface="Segoe Sans Text" pitchFamily="2" charset="0"/>
              </a:rPr>
              <a:t>Do the default configurations for who can manage tags and what kinds of tags are available meet your scenario requirements? </a:t>
            </a:r>
          </a:p>
          <a:p>
            <a:pPr marL="171450" indent="-171450" algn="l">
              <a:spcAft>
                <a:spcPts val="600"/>
              </a:spcAft>
              <a:buFont typeface="Arial" panose="020B0604020202020204" pitchFamily="34" charset="0"/>
              <a:buChar char="•"/>
            </a:pPr>
            <a:r>
              <a:rPr lang="en-GB" sz="1050">
                <a:latin typeface="Segoe Sans Text" pitchFamily="2" charset="0"/>
              </a:rPr>
              <a:t>If you need different configurations from those available by default, confirm configurations and settings needed. Plan to update settings during deployment. </a:t>
            </a:r>
          </a:p>
        </p:txBody>
      </p:sp>
      <p:sp>
        <p:nvSpPr>
          <p:cNvPr id="14" name="TextBox 13">
            <a:extLst>
              <a:ext uri="{FF2B5EF4-FFF2-40B4-BE49-F238E27FC236}">
                <a16:creationId xmlns:a16="http://schemas.microsoft.com/office/drawing/2014/main" id="{8C6DFC59-99B2-5BA4-C5D1-F410AB53766A}"/>
              </a:ext>
            </a:extLst>
          </p:cNvPr>
          <p:cNvSpPr txBox="1"/>
          <p:nvPr/>
        </p:nvSpPr>
        <p:spPr>
          <a:xfrm>
            <a:off x="8777288" y="4437285"/>
            <a:ext cx="3121025" cy="1111073"/>
          </a:xfrm>
          <a:prstGeom prst="rect">
            <a:avLst/>
          </a:prstGeom>
          <a:solidFill>
            <a:schemeClr val="bg1"/>
          </a:solidFill>
          <a:ln>
            <a:noFill/>
            <a:prstDash val="lgDash"/>
          </a:ln>
          <a:effectLst>
            <a:outerShdw blurRad="190500" dist="38100" dir="2700000" algn="tl" rotWithShape="0">
              <a:prstClr val="black">
                <a:alpha val="20000"/>
              </a:prstClr>
            </a:outerShdw>
          </a:effectLst>
        </p:spPr>
        <p:txBody>
          <a:bodyPr wrap="square" lIns="182880" tIns="64008" rIns="64008" bIns="182880" anchor="ctr">
            <a:spAutoFit/>
          </a:bodyPr>
          <a:lstStyle/>
          <a:p>
            <a:pPr marL="0" marR="0" lvl="0" indent="0" algn="l" defTabSz="896386" rtl="0" eaLnBrk="1" fontAlgn="auto" latinLnBrk="0" hangingPunct="1">
              <a:lnSpc>
                <a:spcPct val="100000"/>
              </a:lnSpc>
              <a:spcBef>
                <a:spcPts val="0"/>
              </a:spcBef>
              <a:spcAft>
                <a:spcPts val="0"/>
              </a:spcAft>
              <a:buClrTx/>
              <a:buSzTx/>
              <a:buFontTx/>
              <a:buNone/>
              <a:tabLst/>
              <a:defRPr/>
            </a:pPr>
            <a:r>
              <a:rPr kumimoji="0" lang="en-US" sz="1400" b="1" u="none" strike="noStrike" kern="1200" cap="none" spc="0" normalizeH="0" baseline="0" noProof="0">
                <a:ln>
                  <a:noFill/>
                </a:ln>
                <a:effectLst/>
                <a:uLnTx/>
                <a:uFillTx/>
                <a:latin typeface="Segoe Sans Display Semibold" pitchFamily="2" charset="0"/>
                <a:ea typeface="+mn-ea"/>
                <a:cs typeface="Segoe Sans Text" pitchFamily="2" charset="0"/>
              </a:rPr>
              <a:t>Resources </a:t>
            </a:r>
          </a:p>
          <a:p>
            <a:pPr marL="285750" indent="-285750" fontAlgn="b">
              <a:spcBef>
                <a:spcPts val="0"/>
              </a:spcBef>
              <a:buFont typeface="Arial" panose="020B0604020202020204" pitchFamily="34" charset="0"/>
              <a:buChar char="•"/>
            </a:pPr>
            <a:r>
              <a:rPr lang="en-US" sz="1050">
                <a:latin typeface="Segoe Sans Text" pitchFamily="2" charset="0"/>
                <a:hlinkClick r:id="rId2">
                  <a:extLst>
                    <a:ext uri="{A12FA001-AC4F-418D-AE19-62706E023703}">
                      <ahyp:hlinkClr xmlns:ahyp="http://schemas.microsoft.com/office/drawing/2018/hyperlinkcolor" val="tx"/>
                    </a:ext>
                  </a:extLst>
                </a:hlinkClick>
              </a:rPr>
              <a:t>Manage tags in Microsoft Teams - Microsoft Teams | Microsoft Learn</a:t>
            </a:r>
            <a:endParaRPr lang="en-US" sz="1050">
              <a:latin typeface="Segoe Sans Text" pitchFamily="2" charset="0"/>
            </a:endParaRPr>
          </a:p>
          <a:p>
            <a:pPr marL="285750" indent="-285750" fontAlgn="b">
              <a:spcBef>
                <a:spcPts val="0"/>
              </a:spcBef>
              <a:buFont typeface="Arial" panose="020B0604020202020204" pitchFamily="34" charset="0"/>
              <a:buChar char="•"/>
            </a:pPr>
            <a:r>
              <a:rPr lang="en-US" sz="1050">
                <a:latin typeface="Segoe Sans Text" pitchFamily="2" charset="0"/>
                <a:hlinkClick r:id="rId3">
                  <a:extLst>
                    <a:ext uri="{A12FA001-AC4F-418D-AE19-62706E023703}">
                      <ahyp:hlinkClr xmlns:ahyp="http://schemas.microsoft.com/office/drawing/2018/hyperlinkcolor" val="tx"/>
                    </a:ext>
                  </a:extLst>
                </a:hlinkClick>
              </a:rPr>
              <a:t>Set up for targeted communications for your frontline</a:t>
            </a:r>
            <a:r>
              <a:rPr lang="en-US" sz="1050">
                <a:latin typeface="Segoe Sans Text" pitchFamily="2" charset="0"/>
              </a:rPr>
              <a:t> </a:t>
            </a:r>
          </a:p>
        </p:txBody>
      </p:sp>
      <p:grpSp>
        <p:nvGrpSpPr>
          <p:cNvPr id="25" name="Group 24">
            <a:extLst>
              <a:ext uri="{FF2B5EF4-FFF2-40B4-BE49-F238E27FC236}">
                <a16:creationId xmlns:a16="http://schemas.microsoft.com/office/drawing/2014/main" id="{3B86BFB6-08B8-C8A7-735B-AF4362FC3C8A}"/>
              </a:ext>
              <a:ext uri="{C183D7F6-B498-43B3-948B-1728B52AA6E4}">
                <adec:decorative xmlns:adec="http://schemas.microsoft.com/office/drawing/2017/decorative" val="1"/>
              </a:ext>
            </a:extLst>
          </p:cNvPr>
          <p:cNvGrpSpPr/>
          <p:nvPr/>
        </p:nvGrpSpPr>
        <p:grpSpPr>
          <a:xfrm>
            <a:off x="584200" y="1115014"/>
            <a:ext cx="723179" cy="669556"/>
            <a:chOff x="11045790" y="307144"/>
            <a:chExt cx="854110" cy="854110"/>
          </a:xfrm>
        </p:grpSpPr>
        <p:grpSp>
          <p:nvGrpSpPr>
            <p:cNvPr id="26" name="Group 25">
              <a:extLst>
                <a:ext uri="{FF2B5EF4-FFF2-40B4-BE49-F238E27FC236}">
                  <a16:creationId xmlns:a16="http://schemas.microsoft.com/office/drawing/2014/main" id="{1348583A-0D33-2829-3013-CD9E484A77E7}"/>
                </a:ext>
              </a:extLst>
            </p:cNvPr>
            <p:cNvGrpSpPr/>
            <p:nvPr/>
          </p:nvGrpSpPr>
          <p:grpSpPr>
            <a:xfrm>
              <a:off x="11045790" y="307144"/>
              <a:ext cx="854110" cy="854110"/>
              <a:chOff x="4648470" y="2488406"/>
              <a:chExt cx="453450" cy="453450"/>
            </a:xfrm>
          </p:grpSpPr>
          <p:sp>
            <p:nvSpPr>
              <p:cNvPr id="28" name="Rectangle: Rounded Corners 10">
                <a:extLst>
                  <a:ext uri="{FF2B5EF4-FFF2-40B4-BE49-F238E27FC236}">
                    <a16:creationId xmlns:a16="http://schemas.microsoft.com/office/drawing/2014/main" id="{53CBC0B0-1FFC-FD64-7465-98AFD2EF161B}"/>
                  </a:ext>
                </a:extLst>
              </p:cNvPr>
              <p:cNvSpPr/>
              <p:nvPr/>
            </p:nvSpPr>
            <p:spPr bwMode="auto">
              <a:xfrm rot="10800000" flipV="1">
                <a:off x="4648470" y="2488406"/>
                <a:ext cx="453450" cy="453450"/>
              </a:xfrm>
              <a:prstGeom prst="roundRect">
                <a:avLst/>
              </a:prstGeom>
              <a:solidFill>
                <a:schemeClr val="bg1"/>
              </a:solidFill>
              <a:ln>
                <a:noFill/>
                <a:headEnd type="none" w="med" len="med"/>
                <a:tailEnd type="none" w="med" len="med"/>
              </a:ln>
              <a:effectLst>
                <a:outerShdw blurRad="127000" dist="101600" dir="5400000" sx="85000" sy="85000" algn="t" rotWithShape="0">
                  <a:schemeClr val="accent1">
                    <a:alpha val="3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FFFFFF"/>
                  </a:solidFill>
                  <a:effectLst/>
                  <a:uLnTx/>
                  <a:uFillTx/>
                  <a:latin typeface="Segoe Sans Text" pitchFamily="2" charset="0"/>
                  <a:ea typeface="Segoe UI" pitchFamily="34" charset="0"/>
                  <a:cs typeface="Segoe Sans Text" pitchFamily="2" charset="0"/>
                </a:endParaRPr>
              </a:p>
            </p:txBody>
          </p:sp>
          <p:sp>
            <p:nvSpPr>
              <p:cNvPr id="30" name="Rectangle: Rounded Corners 11">
                <a:extLst>
                  <a:ext uri="{FF2B5EF4-FFF2-40B4-BE49-F238E27FC236}">
                    <a16:creationId xmlns:a16="http://schemas.microsoft.com/office/drawing/2014/main" id="{E09D4558-8E15-6B51-B81A-9D4A51906A8F}"/>
                  </a:ext>
                </a:extLst>
              </p:cNvPr>
              <p:cNvSpPr/>
              <p:nvPr/>
            </p:nvSpPr>
            <p:spPr bwMode="auto">
              <a:xfrm rot="10800000" flipV="1">
                <a:off x="4692315" y="2526451"/>
                <a:ext cx="365760" cy="371561"/>
              </a:xfrm>
              <a:prstGeom prst="roundRect">
                <a:avLst/>
              </a:prstGeom>
              <a:gradFill flip="none" rotWithShape="1">
                <a:gsLst>
                  <a:gs pos="33000">
                    <a:schemeClr val="accent1"/>
                  </a:gs>
                  <a:gs pos="100000">
                    <a:schemeClr val="accent3">
                      <a:lumMod val="90000"/>
                    </a:schemeClr>
                  </a:gs>
                </a:gsLst>
                <a:lin ang="17400000" scaled="0"/>
                <a:tileRect/>
              </a:gradFill>
              <a:ln>
                <a:solidFill>
                  <a:schemeClr val="bg1"/>
                </a:solidFill>
                <a:headEnd type="none" w="med" len="med"/>
                <a:tailEnd type="none" w="med" len="med"/>
              </a:ln>
              <a:effectLst>
                <a:outerShdw blurRad="127000" dist="101600" dir="5400000" sx="85000" sy="85000" algn="t" rotWithShape="0">
                  <a:schemeClr val="accent1">
                    <a:alpha val="3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FFFFFF"/>
                  </a:solidFill>
                  <a:effectLst/>
                  <a:uLnTx/>
                  <a:uFillTx/>
                  <a:latin typeface="Segoe Sans Text" pitchFamily="2" charset="0"/>
                  <a:ea typeface="Segoe UI" pitchFamily="34" charset="0"/>
                  <a:cs typeface="Segoe Sans Text" pitchFamily="2" charset="0"/>
                </a:endParaRPr>
              </a:p>
            </p:txBody>
          </p:sp>
        </p:grpSp>
        <p:sp>
          <p:nvSpPr>
            <p:cNvPr id="27" name="target_2" title="Icon of a target with an arrow hitting the bullseye">
              <a:extLst>
                <a:ext uri="{FF2B5EF4-FFF2-40B4-BE49-F238E27FC236}">
                  <a16:creationId xmlns:a16="http://schemas.microsoft.com/office/drawing/2014/main" id="{5A4BA245-01AC-034A-7679-713E722AB19D}"/>
                </a:ext>
              </a:extLst>
            </p:cNvPr>
            <p:cNvSpPr>
              <a:spLocks noChangeAspect="1" noEditPoints="1"/>
            </p:cNvSpPr>
            <p:nvPr/>
          </p:nvSpPr>
          <p:spPr bwMode="auto">
            <a:xfrm>
              <a:off x="11252117" y="514350"/>
              <a:ext cx="441458" cy="439698"/>
            </a:xfrm>
            <a:custGeom>
              <a:avLst/>
              <a:gdLst>
                <a:gd name="T0" fmla="*/ 314 w 346"/>
                <a:gd name="T1" fmla="*/ 73 h 346"/>
                <a:gd name="T2" fmla="*/ 346 w 346"/>
                <a:gd name="T3" fmla="*/ 173 h 346"/>
                <a:gd name="T4" fmla="*/ 173 w 346"/>
                <a:gd name="T5" fmla="*/ 346 h 346"/>
                <a:gd name="T6" fmla="*/ 0 w 346"/>
                <a:gd name="T7" fmla="*/ 173 h 346"/>
                <a:gd name="T8" fmla="*/ 173 w 346"/>
                <a:gd name="T9" fmla="*/ 0 h 346"/>
                <a:gd name="T10" fmla="*/ 269 w 346"/>
                <a:gd name="T11" fmla="*/ 30 h 346"/>
                <a:gd name="T12" fmla="*/ 173 w 346"/>
                <a:gd name="T13" fmla="*/ 274 h 346"/>
                <a:gd name="T14" fmla="*/ 274 w 346"/>
                <a:gd name="T15" fmla="*/ 173 h 346"/>
                <a:gd name="T16" fmla="*/ 173 w 346"/>
                <a:gd name="T17" fmla="*/ 72 h 346"/>
                <a:gd name="T18" fmla="*/ 72 w 346"/>
                <a:gd name="T19" fmla="*/ 173 h 346"/>
                <a:gd name="T20" fmla="*/ 173 w 346"/>
                <a:gd name="T21" fmla="*/ 274 h 346"/>
                <a:gd name="T22" fmla="*/ 173 w 346"/>
                <a:gd name="T23" fmla="*/ 203 h 346"/>
                <a:gd name="T24" fmla="*/ 203 w 346"/>
                <a:gd name="T25" fmla="*/ 173 h 346"/>
                <a:gd name="T26" fmla="*/ 173 w 346"/>
                <a:gd name="T27" fmla="*/ 143 h 346"/>
                <a:gd name="T28" fmla="*/ 143 w 346"/>
                <a:gd name="T29" fmla="*/ 173 h 346"/>
                <a:gd name="T30" fmla="*/ 173 w 346"/>
                <a:gd name="T31" fmla="*/ 203 h 346"/>
                <a:gd name="T32" fmla="*/ 173 w 346"/>
                <a:gd name="T33" fmla="*/ 173 h 346"/>
                <a:gd name="T34" fmla="*/ 241 w 346"/>
                <a:gd name="T35" fmla="*/ 99 h 346"/>
                <a:gd name="T36" fmla="*/ 334 w 346"/>
                <a:gd name="T37" fmla="*/ 54 h 346"/>
                <a:gd name="T38" fmla="*/ 291 w 346"/>
                <a:gd name="T39" fmla="*/ 54 h 346"/>
                <a:gd name="T40" fmla="*/ 291 w 346"/>
                <a:gd name="T41" fmla="*/ 10 h 346"/>
                <a:gd name="T42" fmla="*/ 241 w 346"/>
                <a:gd name="T43" fmla="*/ 56 h 346"/>
                <a:gd name="T44" fmla="*/ 241 w 346"/>
                <a:gd name="T45" fmla="*/ 99 h 346"/>
                <a:gd name="T46" fmla="*/ 285 w 346"/>
                <a:gd name="T47" fmla="*/ 99 h 346"/>
                <a:gd name="T48" fmla="*/ 334 w 346"/>
                <a:gd name="T49" fmla="*/ 54 h 3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346" h="346">
                  <a:moveTo>
                    <a:pt x="314" y="73"/>
                  </a:moveTo>
                  <a:cubicBezTo>
                    <a:pt x="334" y="101"/>
                    <a:pt x="346" y="136"/>
                    <a:pt x="346" y="173"/>
                  </a:cubicBezTo>
                  <a:cubicBezTo>
                    <a:pt x="346" y="268"/>
                    <a:pt x="268" y="346"/>
                    <a:pt x="173" y="346"/>
                  </a:cubicBezTo>
                  <a:cubicBezTo>
                    <a:pt x="78" y="346"/>
                    <a:pt x="0" y="268"/>
                    <a:pt x="0" y="173"/>
                  </a:cubicBezTo>
                  <a:cubicBezTo>
                    <a:pt x="0" y="78"/>
                    <a:pt x="78" y="0"/>
                    <a:pt x="173" y="0"/>
                  </a:cubicBezTo>
                  <a:cubicBezTo>
                    <a:pt x="209" y="0"/>
                    <a:pt x="242" y="11"/>
                    <a:pt x="269" y="30"/>
                  </a:cubicBezTo>
                  <a:moveTo>
                    <a:pt x="173" y="274"/>
                  </a:moveTo>
                  <a:cubicBezTo>
                    <a:pt x="229" y="274"/>
                    <a:pt x="274" y="229"/>
                    <a:pt x="274" y="173"/>
                  </a:cubicBezTo>
                  <a:cubicBezTo>
                    <a:pt x="274" y="117"/>
                    <a:pt x="229" y="72"/>
                    <a:pt x="173" y="72"/>
                  </a:cubicBezTo>
                  <a:cubicBezTo>
                    <a:pt x="117" y="72"/>
                    <a:pt x="72" y="117"/>
                    <a:pt x="72" y="173"/>
                  </a:cubicBezTo>
                  <a:cubicBezTo>
                    <a:pt x="72" y="229"/>
                    <a:pt x="117" y="274"/>
                    <a:pt x="173" y="274"/>
                  </a:cubicBezTo>
                  <a:close/>
                  <a:moveTo>
                    <a:pt x="173" y="203"/>
                  </a:moveTo>
                  <a:cubicBezTo>
                    <a:pt x="190" y="203"/>
                    <a:pt x="203" y="190"/>
                    <a:pt x="203" y="173"/>
                  </a:cubicBezTo>
                  <a:cubicBezTo>
                    <a:pt x="203" y="156"/>
                    <a:pt x="190" y="143"/>
                    <a:pt x="173" y="143"/>
                  </a:cubicBezTo>
                  <a:cubicBezTo>
                    <a:pt x="156" y="143"/>
                    <a:pt x="143" y="156"/>
                    <a:pt x="143" y="173"/>
                  </a:cubicBezTo>
                  <a:cubicBezTo>
                    <a:pt x="143" y="190"/>
                    <a:pt x="156" y="203"/>
                    <a:pt x="173" y="203"/>
                  </a:cubicBezTo>
                  <a:close/>
                  <a:moveTo>
                    <a:pt x="173" y="173"/>
                  </a:moveTo>
                  <a:cubicBezTo>
                    <a:pt x="241" y="99"/>
                    <a:pt x="241" y="99"/>
                    <a:pt x="241" y="99"/>
                  </a:cubicBezTo>
                  <a:moveTo>
                    <a:pt x="334" y="54"/>
                  </a:moveTo>
                  <a:cubicBezTo>
                    <a:pt x="291" y="54"/>
                    <a:pt x="291" y="54"/>
                    <a:pt x="291" y="54"/>
                  </a:cubicBezTo>
                  <a:cubicBezTo>
                    <a:pt x="291" y="10"/>
                    <a:pt x="291" y="10"/>
                    <a:pt x="291" y="10"/>
                  </a:cubicBezTo>
                  <a:cubicBezTo>
                    <a:pt x="241" y="56"/>
                    <a:pt x="241" y="56"/>
                    <a:pt x="241" y="56"/>
                  </a:cubicBezTo>
                  <a:cubicBezTo>
                    <a:pt x="241" y="99"/>
                    <a:pt x="241" y="99"/>
                    <a:pt x="241" y="99"/>
                  </a:cubicBezTo>
                  <a:cubicBezTo>
                    <a:pt x="285" y="99"/>
                    <a:pt x="285" y="99"/>
                    <a:pt x="285" y="99"/>
                  </a:cubicBezTo>
                  <a:lnTo>
                    <a:pt x="334" y="54"/>
                  </a:lnTo>
                  <a:close/>
                </a:path>
              </a:pathLst>
            </a:custGeom>
            <a:noFill/>
            <a:ln w="12700" cap="sq">
              <a:solidFill>
                <a:schemeClr val="bg1"/>
              </a:solidFill>
              <a:prstDash val="solid"/>
              <a:miter lim="800000"/>
              <a:headEnd/>
              <a:tailEnd/>
            </a:ln>
            <a:effectLst/>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u="none" strike="noStrike" kern="1200" cap="none" spc="0" normalizeH="0" baseline="0" noProof="0">
                <a:ln>
                  <a:noFill/>
                </a:ln>
                <a:solidFill>
                  <a:srgbClr val="FFFFFF"/>
                </a:solidFill>
                <a:effectLst/>
                <a:uLnTx/>
                <a:uFillTx/>
                <a:latin typeface="Segoe Sans Text" pitchFamily="2" charset="0"/>
                <a:ea typeface="+mn-ea"/>
                <a:cs typeface="+mn-cs"/>
              </a:endParaRPr>
            </a:p>
          </p:txBody>
        </p:sp>
      </p:grpSp>
    </p:spTree>
    <p:extLst>
      <p:ext uri="{BB962C8B-B14F-4D97-AF65-F5344CB8AC3E}">
        <p14:creationId xmlns:p14="http://schemas.microsoft.com/office/powerpoint/2010/main" val="1458164035"/>
      </p:ext>
    </p:extLst>
  </p:cSld>
  <p:clrMapOvr>
    <a:masterClrMapping/>
  </p:clrMapOvr>
  <p:transition>
    <p:fade/>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DA7F70-95AA-6EE2-F47E-8C8F6CA8B519}"/>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7F15F4EE-A13B-9B03-1D34-FEB78AA8F66A}"/>
              </a:ext>
            </a:extLst>
          </p:cNvPr>
          <p:cNvSpPr>
            <a:spLocks noGrp="1"/>
          </p:cNvSpPr>
          <p:nvPr>
            <p:ph type="title"/>
          </p:nvPr>
        </p:nvSpPr>
        <p:spPr/>
        <p:txBody>
          <a:bodyPr/>
          <a:lstStyle/>
          <a:p>
            <a:r>
              <a:rPr lang="en-US"/>
              <a:t>Plan initial solution: </a:t>
            </a:r>
            <a:br>
              <a:rPr lang="en-US"/>
            </a:br>
            <a:br>
              <a:rPr lang="en-US"/>
            </a:br>
            <a:r>
              <a:rPr lang="en-US"/>
              <a:t>Home in Teams</a:t>
            </a:r>
          </a:p>
        </p:txBody>
      </p:sp>
      <p:pic>
        <p:nvPicPr>
          <p:cNvPr id="5" name="Picture Placeholder 4" descr="A person drawing on a tablet.">
            <a:extLst>
              <a:ext uri="{FF2B5EF4-FFF2-40B4-BE49-F238E27FC236}">
                <a16:creationId xmlns:a16="http://schemas.microsoft.com/office/drawing/2014/main" id="{27B662D2-C32E-E67C-0C35-C62AB2A1C3FE}"/>
              </a:ext>
            </a:extLst>
          </p:cNvPr>
          <p:cNvPicPr>
            <a:picLocks noGrp="1" noChangeAspect="1"/>
          </p:cNvPicPr>
          <p:nvPr>
            <p:ph type="pic" sz="quarter" idx="12"/>
          </p:nvPr>
        </p:nvPicPr>
        <p:blipFill>
          <a:blip r:embed="rId2">
            <a:extLst>
              <a:ext uri="{28A0092B-C50C-407E-A947-70E740481C1C}">
                <a14:useLocalDpi xmlns:a14="http://schemas.microsoft.com/office/drawing/2010/main" val="0"/>
              </a:ext>
            </a:extLst>
          </a:blip>
          <a:srcRect l="20370" r="20370"/>
          <a:stretch>
            <a:fillRect/>
          </a:stretch>
        </p:blipFill>
        <p:spPr/>
      </p:pic>
    </p:spTree>
    <p:extLst>
      <p:ext uri="{BB962C8B-B14F-4D97-AF65-F5344CB8AC3E}">
        <p14:creationId xmlns:p14="http://schemas.microsoft.com/office/powerpoint/2010/main" val="27203945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E10A34-5E5F-2EA7-D651-1B1FBCD1450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9EEC424-2EDF-C72A-C5E4-DC3A317B4AED}"/>
              </a:ext>
            </a:extLst>
          </p:cNvPr>
          <p:cNvSpPr>
            <a:spLocks noGrp="1"/>
          </p:cNvSpPr>
          <p:nvPr>
            <p:ph type="title"/>
          </p:nvPr>
        </p:nvSpPr>
        <p:spPr/>
        <p:txBody>
          <a:bodyPr/>
          <a:lstStyle/>
          <a:p>
            <a:r>
              <a:rPr lang="en-US"/>
              <a:t>Plan your home experience in Teams: Goals and activities</a:t>
            </a:r>
          </a:p>
        </p:txBody>
      </p:sp>
      <p:sp>
        <p:nvSpPr>
          <p:cNvPr id="39" name="TextBox 38">
            <a:extLst>
              <a:ext uri="{FF2B5EF4-FFF2-40B4-BE49-F238E27FC236}">
                <a16:creationId xmlns:a16="http://schemas.microsoft.com/office/drawing/2014/main" id="{F501A8F5-E74F-2BD2-487C-2DBEF3516975}"/>
              </a:ext>
            </a:extLst>
          </p:cNvPr>
          <p:cNvSpPr txBox="1"/>
          <p:nvPr/>
        </p:nvSpPr>
        <p:spPr>
          <a:xfrm>
            <a:off x="1532964" y="1230067"/>
            <a:ext cx="10333265" cy="430887"/>
          </a:xfrm>
          <a:prstGeom prst="rect">
            <a:avLst/>
          </a:prstGeom>
          <a:noFill/>
        </p:spPr>
        <p:txBody>
          <a:bodyPr wrap="square" lIns="0" tIns="0" rIns="0" bIns="0">
            <a:spAutoFit/>
          </a:bodyPr>
          <a:lstStyle>
            <a:defPPr>
              <a:defRPr lang="en-US"/>
            </a:defPPr>
            <a:lvl1pPr defTabSz="932472" fontAlgn="base">
              <a:spcBef>
                <a:spcPct val="0"/>
              </a:spcBef>
              <a:spcAft>
                <a:spcPct val="0"/>
              </a:spcAft>
              <a:defRPr sz="1400">
                <a:solidFill>
                  <a:schemeClr val="accent1"/>
                </a:solidFill>
                <a:latin typeface="+mj-lt"/>
                <a:ea typeface="Segoe UI" pitchFamily="34" charset="0"/>
                <a:cs typeface="Segoe UI" pitchFamily="34" charset="0"/>
              </a:defRPr>
            </a:lvl1pPr>
          </a:lstStyle>
          <a:p>
            <a:pPr marL="0" marR="0" lvl="0" indent="0" algn="l" defTabSz="932472" rtl="0" eaLnBrk="1" fontAlgn="base" latinLnBrk="0" hangingPunct="1">
              <a:lnSpc>
                <a:spcPct val="100000"/>
              </a:lnSpc>
              <a:spcBef>
                <a:spcPct val="0"/>
              </a:spcBef>
              <a:spcAft>
                <a:spcPct val="0"/>
              </a:spcAft>
              <a:buClrTx/>
              <a:buSzTx/>
              <a:buFontTx/>
              <a:buNone/>
              <a:tabLst/>
              <a:defRPr/>
            </a:pPr>
            <a:r>
              <a:rPr kumimoji="0" lang="en-US" sz="1400" b="1" u="none" strike="noStrike" kern="1200" cap="none" spc="0" normalizeH="0" baseline="0" noProof="0">
                <a:ln>
                  <a:noFill/>
                </a:ln>
                <a:solidFill>
                  <a:schemeClr val="tx1"/>
                </a:solidFill>
                <a:effectLst/>
                <a:uLnTx/>
                <a:uFillTx/>
                <a:latin typeface="Segoe Sans Display Semibold" pitchFamily="2" charset="0"/>
                <a:cs typeface="Segoe Sans Text" pitchFamily="2" charset="0"/>
              </a:rPr>
              <a:t>During the Planning phase, you will confirm product capabilities that will enable your priority scenarios and decisions that will inform how you will </a:t>
            </a:r>
            <a:r>
              <a:rPr lang="en-US" b="1">
                <a:solidFill>
                  <a:schemeClr val="tx1"/>
                </a:solidFill>
                <a:latin typeface="Segoe Sans Display Semibold" pitchFamily="2" charset="0"/>
                <a:cs typeface="Segoe Sans Text" pitchFamily="2" charset="0"/>
              </a:rPr>
              <a:t>configure and roll out your solution in the Implement phase.</a:t>
            </a:r>
            <a:endParaRPr kumimoji="0" lang="en-US" sz="1400" b="1" u="none" strike="noStrike" kern="1200" cap="none" spc="0" normalizeH="0" baseline="0" noProof="0">
              <a:ln>
                <a:noFill/>
              </a:ln>
              <a:solidFill>
                <a:schemeClr val="tx1"/>
              </a:solidFill>
              <a:effectLst/>
              <a:uLnTx/>
              <a:uFillTx/>
              <a:latin typeface="Segoe Sans Display Semibold" pitchFamily="2" charset="0"/>
              <a:cs typeface="Segoe Sans Text" pitchFamily="2" charset="0"/>
            </a:endParaRPr>
          </a:p>
        </p:txBody>
      </p:sp>
      <p:sp>
        <p:nvSpPr>
          <p:cNvPr id="44" name="TextBox 43">
            <a:extLst>
              <a:ext uri="{FF2B5EF4-FFF2-40B4-BE49-F238E27FC236}">
                <a16:creationId xmlns:a16="http://schemas.microsoft.com/office/drawing/2014/main" id="{2CE2C13B-0A35-B4F4-97EC-5A5E42AE5629}"/>
              </a:ext>
            </a:extLst>
          </p:cNvPr>
          <p:cNvSpPr txBox="1"/>
          <p:nvPr/>
        </p:nvSpPr>
        <p:spPr>
          <a:xfrm>
            <a:off x="588262" y="2239215"/>
            <a:ext cx="4586348" cy="374628"/>
          </a:xfrm>
          <a:prstGeom prst="rect">
            <a:avLst/>
          </a:prstGeom>
          <a:noFill/>
        </p:spPr>
        <p:txBody>
          <a:bodyPr wrap="square"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u="none" strike="noStrike" kern="1200" cap="none" spc="0" normalizeH="0" baseline="0" noProof="0">
                <a:ln>
                  <a:noFill/>
                </a:ln>
                <a:solidFill>
                  <a:srgbClr val="000000"/>
                </a:solidFill>
                <a:effectLst/>
                <a:uLnTx/>
                <a:uFillTx/>
                <a:latin typeface="Segoe Sans Display Semibold" pitchFamily="2" charset="0"/>
                <a:ea typeface="+mn-ea"/>
                <a:cs typeface="+mn-cs"/>
              </a:rPr>
              <a:t>Key activities</a:t>
            </a:r>
          </a:p>
        </p:txBody>
      </p:sp>
      <p:sp>
        <p:nvSpPr>
          <p:cNvPr id="36" name="Content Placeholder 2">
            <a:extLst>
              <a:ext uri="{FF2B5EF4-FFF2-40B4-BE49-F238E27FC236}">
                <a16:creationId xmlns:a16="http://schemas.microsoft.com/office/drawing/2014/main" id="{475D9815-C0CA-10B5-7225-AC3FCFFE8E34}"/>
              </a:ext>
            </a:extLst>
          </p:cNvPr>
          <p:cNvSpPr txBox="1">
            <a:spLocks/>
          </p:cNvSpPr>
          <p:nvPr/>
        </p:nvSpPr>
        <p:spPr>
          <a:xfrm>
            <a:off x="588262" y="2762275"/>
            <a:ext cx="6434818" cy="2195473"/>
          </a:xfrm>
          <a:prstGeom prst="rect">
            <a:avLst/>
          </a:prstGeom>
        </p:spPr>
        <p:txBody>
          <a:bodyPr vert="horz" wrap="square" lIns="0" tIns="0" rIns="0" bIns="0" rtlCol="0" anchor="ctr">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228600" marR="0" lvl="0" indent="-228600" algn="l" defTabSz="932742" rtl="0" eaLnBrk="1" fontAlgn="auto" latinLnBrk="0" hangingPunct="1">
              <a:lnSpc>
                <a:spcPct val="100000"/>
              </a:lnSpc>
              <a:spcBef>
                <a:spcPts val="400"/>
              </a:spcBef>
              <a:spcAft>
                <a:spcPts val="400"/>
              </a:spcAft>
              <a:buClrTx/>
              <a:buSzPct val="90000"/>
              <a:buFont typeface="+mj-lt"/>
              <a:buAutoNum type="arabicPeriod"/>
              <a:tabLst/>
              <a:defRPr/>
            </a:pPr>
            <a:r>
              <a:rPr lang="en-GB" sz="1200">
                <a:latin typeface="Segoe Sans Text" pitchFamily="2" charset="0"/>
                <a:cs typeface="Segoe Sans Text" pitchFamily="2" charset="0"/>
                <a:hlinkClick r:id="rId3" action="ppaction://hlinksldjump"/>
              </a:rPr>
              <a:t>Design priority dashboard experiences</a:t>
            </a:r>
            <a:endParaRPr lang="en-GB" sz="1200">
              <a:latin typeface="Segoe Sans Text" pitchFamily="2" charset="0"/>
              <a:cs typeface="Segoe Sans Text" pitchFamily="2" charset="0"/>
            </a:endParaRPr>
          </a:p>
          <a:p>
            <a:pPr marL="228600" marR="0" lvl="0" indent="-228600" algn="l" defTabSz="932742" rtl="0" eaLnBrk="1" fontAlgn="auto" latinLnBrk="0" hangingPunct="1">
              <a:lnSpc>
                <a:spcPct val="100000"/>
              </a:lnSpc>
              <a:spcBef>
                <a:spcPts val="400"/>
              </a:spcBef>
              <a:spcAft>
                <a:spcPts val="400"/>
              </a:spcAft>
              <a:buClrTx/>
              <a:buSzPct val="90000"/>
              <a:buFont typeface="+mj-lt"/>
              <a:buAutoNum type="arabicPeriod"/>
              <a:tabLst/>
              <a:defRPr/>
            </a:pPr>
            <a:r>
              <a:rPr lang="en-GB" sz="1200">
                <a:latin typeface="Segoe Sans Text" pitchFamily="2" charset="0"/>
                <a:cs typeface="Segoe Sans Text" pitchFamily="2" charset="0"/>
                <a:hlinkClick r:id="rId4" action="ppaction://hlinksldjump"/>
              </a:rPr>
              <a:t>Choose approach to create prioritized cards on your dashboard</a:t>
            </a:r>
            <a:endParaRPr lang="en-GB" sz="1200">
              <a:latin typeface="Segoe Sans Text" pitchFamily="2" charset="0"/>
              <a:cs typeface="Segoe Sans Text" pitchFamily="2" charset="0"/>
            </a:endParaRPr>
          </a:p>
          <a:p>
            <a:pPr marL="228600" marR="0" lvl="0" indent="-228600" algn="l" defTabSz="932742" rtl="0" eaLnBrk="1" fontAlgn="auto" latinLnBrk="0" hangingPunct="1">
              <a:lnSpc>
                <a:spcPct val="100000"/>
              </a:lnSpc>
              <a:spcBef>
                <a:spcPts val="400"/>
              </a:spcBef>
              <a:spcAft>
                <a:spcPts val="400"/>
              </a:spcAft>
              <a:buClrTx/>
              <a:buSzPct val="90000"/>
              <a:buFont typeface="+mj-lt"/>
              <a:buAutoNum type="arabicPeriod"/>
              <a:tabLst/>
              <a:defRPr/>
            </a:pPr>
            <a:r>
              <a:rPr lang="en-GB" sz="1200">
                <a:latin typeface="Segoe Sans Text" pitchFamily="2" charset="0"/>
                <a:cs typeface="Segoe Sans Text" pitchFamily="2" charset="0"/>
                <a:hlinkClick r:id="rId5" action="ppaction://hlinksldjump"/>
              </a:rPr>
              <a:t>Determine integration with SharePoint online homesite</a:t>
            </a:r>
            <a:endParaRPr lang="en-GB" sz="1200">
              <a:latin typeface="Segoe Sans Text" pitchFamily="2" charset="0"/>
              <a:cs typeface="Segoe Sans Text" pitchFamily="2" charset="0"/>
            </a:endParaRPr>
          </a:p>
          <a:p>
            <a:pPr marL="228600" marR="0" lvl="0" indent="-228600" algn="l" defTabSz="932742" rtl="0" eaLnBrk="1" fontAlgn="auto" latinLnBrk="0" hangingPunct="1">
              <a:lnSpc>
                <a:spcPct val="100000"/>
              </a:lnSpc>
              <a:spcBef>
                <a:spcPts val="400"/>
              </a:spcBef>
              <a:spcAft>
                <a:spcPts val="400"/>
              </a:spcAft>
              <a:buClrTx/>
              <a:buSzPct val="90000"/>
              <a:buFont typeface="+mj-lt"/>
              <a:buAutoNum type="arabicPeriod"/>
              <a:tabLst/>
              <a:defRPr/>
            </a:pPr>
            <a:r>
              <a:rPr lang="en-GB" sz="1200">
                <a:latin typeface="Segoe Sans Text" pitchFamily="2" charset="0"/>
                <a:cs typeface="Segoe Sans Text" pitchFamily="2" charset="0"/>
                <a:hlinkClick r:id="rId6" action="ppaction://hlinksldjump"/>
              </a:rPr>
              <a:t>Determine how you will leverage the Feed tab for relevant communications</a:t>
            </a:r>
            <a:endParaRPr lang="en-GB" sz="1200">
              <a:latin typeface="Segoe Sans Text" pitchFamily="2" charset="0"/>
              <a:cs typeface="Segoe Sans Text" pitchFamily="2" charset="0"/>
            </a:endParaRPr>
          </a:p>
          <a:p>
            <a:pPr marL="228600" marR="0" lvl="0" indent="-228600" algn="l" defTabSz="932742" rtl="0" eaLnBrk="1" fontAlgn="auto" latinLnBrk="0" hangingPunct="1">
              <a:lnSpc>
                <a:spcPct val="100000"/>
              </a:lnSpc>
              <a:spcBef>
                <a:spcPts val="400"/>
              </a:spcBef>
              <a:spcAft>
                <a:spcPts val="400"/>
              </a:spcAft>
              <a:buClrTx/>
              <a:buSzPct val="90000"/>
              <a:buFont typeface="+mj-lt"/>
              <a:buAutoNum type="arabicPeriod"/>
              <a:tabLst/>
              <a:defRPr/>
            </a:pPr>
            <a:r>
              <a:rPr lang="en-GB" sz="1200">
                <a:latin typeface="Segoe Sans Text" pitchFamily="2" charset="0"/>
                <a:cs typeface="Segoe Sans Text" pitchFamily="2" charset="0"/>
                <a:hlinkClick r:id="rId7" action="ppaction://hlinksldjump"/>
              </a:rPr>
              <a:t>Determine how you will leverage Resources tab</a:t>
            </a:r>
            <a:endParaRPr lang="en-GB" sz="1200">
              <a:latin typeface="Segoe Sans Text" pitchFamily="2" charset="0"/>
              <a:cs typeface="Segoe Sans Text" pitchFamily="2" charset="0"/>
            </a:endParaRPr>
          </a:p>
          <a:p>
            <a:pPr marL="228600" marR="0" lvl="0" indent="-228600" algn="l" defTabSz="932742" rtl="0" eaLnBrk="1" fontAlgn="auto" latinLnBrk="0" hangingPunct="1">
              <a:lnSpc>
                <a:spcPct val="100000"/>
              </a:lnSpc>
              <a:spcBef>
                <a:spcPts val="400"/>
              </a:spcBef>
              <a:spcAft>
                <a:spcPts val="400"/>
              </a:spcAft>
              <a:buClrTx/>
              <a:buSzPct val="90000"/>
              <a:buFont typeface="+mj-lt"/>
              <a:buAutoNum type="arabicPeriod"/>
              <a:tabLst/>
              <a:defRPr/>
            </a:pPr>
            <a:r>
              <a:rPr lang="en-GB" sz="1200">
                <a:latin typeface="Segoe Sans Text" pitchFamily="2" charset="0"/>
                <a:cs typeface="Segoe Sans Text" pitchFamily="2" charset="0"/>
                <a:hlinkClick r:id="rId8" action="ppaction://hlinksldjump"/>
              </a:rPr>
              <a:t>Determine how you will brand your Home experience</a:t>
            </a:r>
            <a:endParaRPr lang="en-GB" sz="1200">
              <a:latin typeface="Segoe Sans Text" pitchFamily="2" charset="0"/>
              <a:cs typeface="Segoe Sans Text" pitchFamily="2" charset="0"/>
            </a:endParaRPr>
          </a:p>
          <a:p>
            <a:pPr marL="228600" marR="0" lvl="0" indent="-228600" algn="l" defTabSz="932742" rtl="0" eaLnBrk="1" fontAlgn="auto" latinLnBrk="0" hangingPunct="1">
              <a:lnSpc>
                <a:spcPct val="100000"/>
              </a:lnSpc>
              <a:spcBef>
                <a:spcPts val="400"/>
              </a:spcBef>
              <a:spcAft>
                <a:spcPts val="400"/>
              </a:spcAft>
              <a:buClrTx/>
              <a:buSzPct val="90000"/>
              <a:buFont typeface="+mj-lt"/>
              <a:buAutoNum type="arabicPeriod"/>
              <a:tabLst/>
              <a:defRPr/>
            </a:pPr>
            <a:r>
              <a:rPr lang="en-GB" sz="1200">
                <a:latin typeface="Segoe Sans Text" pitchFamily="2" charset="0"/>
                <a:cs typeface="Segoe Sans Text" pitchFamily="2" charset="0"/>
                <a:hlinkClick r:id="rId9" action="ppaction://hlinksldjump"/>
              </a:rPr>
              <a:t>Determine how you will enable localized languages in your Home experience</a:t>
            </a:r>
            <a:endParaRPr lang="en-GB" sz="1200">
              <a:latin typeface="Segoe Sans Text" pitchFamily="2" charset="0"/>
              <a:cs typeface="Segoe Sans Text" pitchFamily="2" charset="0"/>
            </a:endParaRPr>
          </a:p>
          <a:p>
            <a:pPr marL="228600" marR="0" lvl="0" indent="-228600" algn="l" defTabSz="932742" rtl="0" eaLnBrk="1" fontAlgn="auto" latinLnBrk="0" hangingPunct="1">
              <a:lnSpc>
                <a:spcPct val="100000"/>
              </a:lnSpc>
              <a:spcBef>
                <a:spcPts val="400"/>
              </a:spcBef>
              <a:spcAft>
                <a:spcPts val="400"/>
              </a:spcAft>
              <a:buClrTx/>
              <a:buSzPct val="90000"/>
              <a:buFont typeface="+mj-lt"/>
              <a:buAutoNum type="arabicPeriod"/>
              <a:tabLst/>
              <a:defRPr/>
            </a:pPr>
            <a:endParaRPr kumimoji="0" lang="en-US" sz="1200" u="none" strike="noStrike" kern="1200" cap="none" spc="0" normalizeH="0" baseline="0" noProof="0">
              <a:ln>
                <a:noFill/>
              </a:ln>
              <a:solidFill>
                <a:srgbClr val="000000"/>
              </a:solidFill>
              <a:effectLst/>
              <a:uLnTx/>
              <a:uFillTx/>
              <a:latin typeface="Segoe Sans Text" pitchFamily="2" charset="0"/>
              <a:ea typeface="+mn-ea"/>
              <a:cs typeface="Segoe Sans Text" pitchFamily="2" charset="0"/>
            </a:endParaRPr>
          </a:p>
        </p:txBody>
      </p:sp>
      <p:sp>
        <p:nvSpPr>
          <p:cNvPr id="20" name="Rectangle: Rounded Corners 19">
            <a:extLst>
              <a:ext uri="{FF2B5EF4-FFF2-40B4-BE49-F238E27FC236}">
                <a16:creationId xmlns:a16="http://schemas.microsoft.com/office/drawing/2014/main" id="{CA45D531-E794-3490-C1C7-DCA7EAD021E5}"/>
              </a:ext>
              <a:ext uri="{C183D7F6-B498-43B3-948B-1728B52AA6E4}">
                <adec:decorative xmlns:adec="http://schemas.microsoft.com/office/drawing/2017/decorative" val="0"/>
              </a:ext>
            </a:extLst>
          </p:cNvPr>
          <p:cNvSpPr/>
          <p:nvPr/>
        </p:nvSpPr>
        <p:spPr bwMode="auto">
          <a:xfrm>
            <a:off x="7569158" y="2400587"/>
            <a:ext cx="3821382" cy="2524422"/>
          </a:xfrm>
          <a:prstGeom prst="roundRect">
            <a:avLst>
              <a:gd name="adj" fmla="val 8044"/>
            </a:avLst>
          </a:prstGeom>
          <a:solidFill>
            <a:schemeClr val="bg1"/>
          </a:solidFill>
          <a:ln w="3175">
            <a:noFill/>
            <a:headEnd type="none" w="med" len="med"/>
            <a:tailEnd type="none" w="med" len="med"/>
          </a:ln>
          <a:effectLst>
            <a:outerShdw blurRad="127000" dist="76200" dir="5400000" algn="t" rotWithShape="0">
              <a:schemeClr val="tx2">
                <a:alpha val="1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457200" rIns="91440" bIns="0" numCol="1" spcCol="0" rtlCol="0" fromWordArt="0" anchor="t" anchorCtr="0" forceAA="0" compatLnSpc="1">
            <a:prstTxWarp prst="textNoShape">
              <a:avLst/>
            </a:prstTxWarp>
            <a:noAutofit/>
          </a:bodyPr>
          <a:lstStyle/>
          <a:p>
            <a:pPr marL="0" marR="0" lvl="0" indent="0" algn="l" defTabSz="896386" rtl="0" eaLnBrk="1" fontAlgn="auto" latinLnBrk="0" hangingPunct="1">
              <a:lnSpc>
                <a:spcPct val="100000"/>
              </a:lnSpc>
              <a:spcBef>
                <a:spcPts val="0"/>
              </a:spcBef>
              <a:spcAft>
                <a:spcPts val="0"/>
              </a:spcAft>
              <a:buClrTx/>
              <a:buSzTx/>
              <a:buFontTx/>
              <a:buNone/>
              <a:tabLst/>
              <a:defRPr/>
            </a:pPr>
            <a:r>
              <a:rPr kumimoji="0" lang="en-US" sz="1400" b="1" u="none" strike="noStrike" kern="1200" cap="none" spc="0" normalizeH="0" baseline="0" noProof="0" dirty="0">
                <a:ln>
                  <a:noFill/>
                </a:ln>
                <a:solidFill>
                  <a:schemeClr val="tx1"/>
                </a:solidFill>
                <a:effectLst/>
                <a:uLnTx/>
                <a:uFillTx/>
                <a:latin typeface="Segoe Sans Display Semibold" pitchFamily="2" charset="0"/>
                <a:ea typeface="+mn-ea"/>
                <a:cs typeface="Segoe Sans Text" pitchFamily="2" charset="0"/>
              </a:rPr>
              <a:t>Tip: </a:t>
            </a:r>
            <a:r>
              <a:rPr kumimoji="0" lang="en-US" sz="1400" u="none" strike="noStrike" kern="1200" cap="none" spc="0" normalizeH="0" baseline="0" noProof="0" dirty="0">
                <a:ln>
                  <a:noFill/>
                </a:ln>
                <a:solidFill>
                  <a:schemeClr val="tx1"/>
                </a:solidFill>
                <a:effectLst/>
                <a:uLnTx/>
                <a:uFillTx/>
                <a:latin typeface="Segoe Sans Text" pitchFamily="2" charset="0"/>
                <a:ea typeface="+mn-ea"/>
                <a:cs typeface="Segoe Sans Text" pitchFamily="2" charset="0"/>
              </a:rPr>
              <a:t>Viva Connections provides the branded Home experience in Teams, creating a compelling “front door” to share relevant information at a glance, enable quick action, and connect to additional experiences. Viva Connections in Teams is a critical part of bringing experiences together into one integrated end-user app.</a:t>
            </a:r>
          </a:p>
        </p:txBody>
      </p:sp>
      <p:grpSp>
        <p:nvGrpSpPr>
          <p:cNvPr id="21" name="Group 20">
            <a:extLst>
              <a:ext uri="{FF2B5EF4-FFF2-40B4-BE49-F238E27FC236}">
                <a16:creationId xmlns:a16="http://schemas.microsoft.com/office/drawing/2014/main" id="{027FDC81-A902-3B76-81C1-75DF85511AFF}"/>
              </a:ext>
              <a:ext uri="{C183D7F6-B498-43B3-948B-1728B52AA6E4}">
                <adec:decorative xmlns:adec="http://schemas.microsoft.com/office/drawing/2017/decorative" val="1"/>
              </a:ext>
            </a:extLst>
          </p:cNvPr>
          <p:cNvGrpSpPr/>
          <p:nvPr/>
        </p:nvGrpSpPr>
        <p:grpSpPr>
          <a:xfrm>
            <a:off x="11018889" y="6242505"/>
            <a:ext cx="27432" cy="233344"/>
            <a:chOff x="4058254" y="5087060"/>
            <a:chExt cx="27432" cy="233344"/>
          </a:xfrm>
        </p:grpSpPr>
        <p:sp>
          <p:nvSpPr>
            <p:cNvPr id="22" name="Oval 21">
              <a:extLst>
                <a:ext uri="{FF2B5EF4-FFF2-40B4-BE49-F238E27FC236}">
                  <a16:creationId xmlns:a16="http://schemas.microsoft.com/office/drawing/2014/main" id="{5E777CD5-ACA6-A073-4128-F742A387CADB}"/>
                </a:ext>
              </a:extLst>
            </p:cNvPr>
            <p:cNvSpPr/>
            <p:nvPr/>
          </p:nvSpPr>
          <p:spPr bwMode="auto">
            <a:xfrm rot="10800000" flipV="1">
              <a:off x="4058254" y="5087060"/>
              <a:ext cx="27432" cy="27432"/>
            </a:xfrm>
            <a:prstGeom prst="ellipse">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FFFFFF"/>
                </a:solidFill>
                <a:effectLst/>
                <a:uLnTx/>
                <a:uFillTx/>
                <a:latin typeface="Segoe Sans Text" pitchFamily="2" charset="0"/>
                <a:ea typeface="Segoe UI" pitchFamily="34" charset="0"/>
                <a:cs typeface="Segoe Sans Text" pitchFamily="2" charset="0"/>
              </a:endParaRPr>
            </a:p>
          </p:txBody>
        </p:sp>
        <p:sp>
          <p:nvSpPr>
            <p:cNvPr id="23" name="Oval 22">
              <a:extLst>
                <a:ext uri="{FF2B5EF4-FFF2-40B4-BE49-F238E27FC236}">
                  <a16:creationId xmlns:a16="http://schemas.microsoft.com/office/drawing/2014/main" id="{B0212AA6-FB01-409D-2418-46A39EFE6ACE}"/>
                </a:ext>
              </a:extLst>
            </p:cNvPr>
            <p:cNvSpPr/>
            <p:nvPr/>
          </p:nvSpPr>
          <p:spPr bwMode="auto">
            <a:xfrm rot="10800000" flipV="1">
              <a:off x="4058254" y="5190016"/>
              <a:ext cx="27432" cy="27432"/>
            </a:xfrm>
            <a:prstGeom prst="ellipse">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FFFFFF"/>
                </a:solidFill>
                <a:effectLst/>
                <a:uLnTx/>
                <a:uFillTx/>
                <a:latin typeface="Segoe Sans Text" pitchFamily="2" charset="0"/>
                <a:ea typeface="Segoe UI" pitchFamily="34" charset="0"/>
                <a:cs typeface="Segoe Sans Text" pitchFamily="2" charset="0"/>
              </a:endParaRPr>
            </a:p>
          </p:txBody>
        </p:sp>
        <p:sp>
          <p:nvSpPr>
            <p:cNvPr id="24" name="Oval 23">
              <a:extLst>
                <a:ext uri="{FF2B5EF4-FFF2-40B4-BE49-F238E27FC236}">
                  <a16:creationId xmlns:a16="http://schemas.microsoft.com/office/drawing/2014/main" id="{9AA20203-2F04-B06C-3D9A-7C5FD0C12B18}"/>
                </a:ext>
              </a:extLst>
            </p:cNvPr>
            <p:cNvSpPr/>
            <p:nvPr/>
          </p:nvSpPr>
          <p:spPr bwMode="auto">
            <a:xfrm rot="10800000" flipV="1">
              <a:off x="4058254" y="5292972"/>
              <a:ext cx="27432" cy="27432"/>
            </a:xfrm>
            <a:prstGeom prst="ellipse">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FFFFFF"/>
                </a:solidFill>
                <a:effectLst/>
                <a:uLnTx/>
                <a:uFillTx/>
                <a:latin typeface="Segoe Sans Text" pitchFamily="2" charset="0"/>
                <a:ea typeface="Segoe UI" pitchFamily="34" charset="0"/>
                <a:cs typeface="Segoe Sans Text" pitchFamily="2" charset="0"/>
              </a:endParaRPr>
            </a:p>
          </p:txBody>
        </p:sp>
      </p:grpSp>
      <p:grpSp>
        <p:nvGrpSpPr>
          <p:cNvPr id="4" name="Group 3">
            <a:extLst>
              <a:ext uri="{FF2B5EF4-FFF2-40B4-BE49-F238E27FC236}">
                <a16:creationId xmlns:a16="http://schemas.microsoft.com/office/drawing/2014/main" id="{6D61F603-9D69-7691-1ABD-D3F4ED8FA743}"/>
              </a:ext>
              <a:ext uri="{C183D7F6-B498-43B3-948B-1728B52AA6E4}">
                <adec:decorative xmlns:adec="http://schemas.microsoft.com/office/drawing/2017/decorative" val="1"/>
              </a:ext>
            </a:extLst>
          </p:cNvPr>
          <p:cNvGrpSpPr/>
          <p:nvPr/>
        </p:nvGrpSpPr>
        <p:grpSpPr>
          <a:xfrm>
            <a:off x="9156012" y="2102579"/>
            <a:ext cx="647673" cy="647673"/>
            <a:chOff x="302820" y="5966454"/>
            <a:chExt cx="453450" cy="453450"/>
          </a:xfrm>
        </p:grpSpPr>
        <p:grpSp>
          <p:nvGrpSpPr>
            <p:cNvPr id="25" name="Group 24">
              <a:extLst>
                <a:ext uri="{FF2B5EF4-FFF2-40B4-BE49-F238E27FC236}">
                  <a16:creationId xmlns:a16="http://schemas.microsoft.com/office/drawing/2014/main" id="{E12208AC-94A2-B379-39EA-9515EEF47FE9}"/>
                </a:ext>
                <a:ext uri="{C183D7F6-B498-43B3-948B-1728B52AA6E4}">
                  <adec:decorative xmlns:adec="http://schemas.microsoft.com/office/drawing/2017/decorative" val="1"/>
                </a:ext>
              </a:extLst>
            </p:cNvPr>
            <p:cNvGrpSpPr/>
            <p:nvPr/>
          </p:nvGrpSpPr>
          <p:grpSpPr>
            <a:xfrm>
              <a:off x="302820" y="5966454"/>
              <a:ext cx="453450" cy="453450"/>
              <a:chOff x="4648470" y="2488406"/>
              <a:chExt cx="453450" cy="453450"/>
            </a:xfrm>
          </p:grpSpPr>
          <p:sp>
            <p:nvSpPr>
              <p:cNvPr id="26" name="Rectangle: Rounded Corners 25">
                <a:extLst>
                  <a:ext uri="{FF2B5EF4-FFF2-40B4-BE49-F238E27FC236}">
                    <a16:creationId xmlns:a16="http://schemas.microsoft.com/office/drawing/2014/main" id="{9CB180B8-DA8D-7F92-2F49-7DE9517591CF}"/>
                  </a:ext>
                </a:extLst>
              </p:cNvPr>
              <p:cNvSpPr/>
              <p:nvPr/>
            </p:nvSpPr>
            <p:spPr bwMode="auto">
              <a:xfrm rot="10800000" flipV="1">
                <a:off x="4648470" y="2488406"/>
                <a:ext cx="453450" cy="453450"/>
              </a:xfrm>
              <a:prstGeom prst="roundRect">
                <a:avLst/>
              </a:prstGeom>
              <a:solidFill>
                <a:schemeClr val="bg1"/>
              </a:solidFill>
              <a:ln>
                <a:noFill/>
                <a:headEnd type="none" w="med" len="med"/>
                <a:tailEnd type="none" w="med" len="med"/>
              </a:ln>
              <a:effectLst>
                <a:outerShdw blurRad="127000" dist="101600" dir="5400000" sx="85000" sy="85000" algn="t" rotWithShape="0">
                  <a:schemeClr val="accent1">
                    <a:alpha val="3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FFFFFF"/>
                  </a:solidFill>
                  <a:effectLst/>
                  <a:uLnTx/>
                  <a:uFillTx/>
                  <a:latin typeface="Segoe Sans Text" pitchFamily="2" charset="0"/>
                  <a:ea typeface="Segoe UI" pitchFamily="34" charset="0"/>
                  <a:cs typeface="Segoe Sans Text" pitchFamily="2" charset="0"/>
                </a:endParaRPr>
              </a:p>
            </p:txBody>
          </p:sp>
          <p:sp>
            <p:nvSpPr>
              <p:cNvPr id="27" name="Rectangle: Rounded Corners 26">
                <a:extLst>
                  <a:ext uri="{FF2B5EF4-FFF2-40B4-BE49-F238E27FC236}">
                    <a16:creationId xmlns:a16="http://schemas.microsoft.com/office/drawing/2014/main" id="{3F0756DD-3A08-5872-C660-93FD6019B179}"/>
                  </a:ext>
                </a:extLst>
              </p:cNvPr>
              <p:cNvSpPr/>
              <p:nvPr/>
            </p:nvSpPr>
            <p:spPr bwMode="auto">
              <a:xfrm rot="10800000" flipV="1">
                <a:off x="4692315" y="2532251"/>
                <a:ext cx="365760" cy="365760"/>
              </a:xfrm>
              <a:prstGeom prst="roundRect">
                <a:avLst/>
              </a:prstGeom>
              <a:gradFill flip="none" rotWithShape="1">
                <a:gsLst>
                  <a:gs pos="33000">
                    <a:schemeClr val="accent1"/>
                  </a:gs>
                  <a:gs pos="100000">
                    <a:schemeClr val="accent3">
                      <a:lumMod val="90000"/>
                    </a:schemeClr>
                  </a:gs>
                </a:gsLst>
                <a:lin ang="17400000" scaled="0"/>
                <a:tileRect/>
              </a:gradFill>
              <a:ln>
                <a:solidFill>
                  <a:schemeClr val="bg1"/>
                </a:solidFill>
                <a:headEnd type="none" w="med" len="med"/>
                <a:tailEnd type="none" w="med" len="med"/>
              </a:ln>
              <a:effectLst>
                <a:outerShdw blurRad="127000" dist="101600" dir="5400000" sx="85000" sy="85000" algn="t" rotWithShape="0">
                  <a:schemeClr val="accent1">
                    <a:alpha val="3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FFFFFF"/>
                  </a:solidFill>
                  <a:effectLst/>
                  <a:uLnTx/>
                  <a:uFillTx/>
                  <a:latin typeface="Segoe Sans Text" pitchFamily="2" charset="0"/>
                  <a:ea typeface="Segoe UI" pitchFamily="34" charset="0"/>
                  <a:cs typeface="Segoe Sans Text" pitchFamily="2" charset="0"/>
                </a:endParaRPr>
              </a:p>
            </p:txBody>
          </p:sp>
        </p:grpSp>
        <p:sp>
          <p:nvSpPr>
            <p:cNvPr id="28" name="Graphic 49" descr="Icon of a bulb">
              <a:extLst>
                <a:ext uri="{FF2B5EF4-FFF2-40B4-BE49-F238E27FC236}">
                  <a16:creationId xmlns:a16="http://schemas.microsoft.com/office/drawing/2014/main" id="{61FE770D-8F2B-7902-57B3-806857C40AB6}"/>
                </a:ext>
              </a:extLst>
            </p:cNvPr>
            <p:cNvSpPr/>
            <p:nvPr/>
          </p:nvSpPr>
          <p:spPr>
            <a:xfrm>
              <a:off x="411755" y="6068840"/>
              <a:ext cx="235579" cy="248678"/>
            </a:xfrm>
            <a:custGeom>
              <a:avLst/>
              <a:gdLst>
                <a:gd name="connsiteX0" fmla="*/ 223171 w 447103"/>
                <a:gd name="connsiteY0" fmla="*/ 0 h 471964"/>
                <a:gd name="connsiteX1" fmla="*/ 223171 w 447103"/>
                <a:gd name="connsiteY1" fmla="*/ 64199 h 471964"/>
                <a:gd name="connsiteX2" fmla="*/ 88487 w 447103"/>
                <a:gd name="connsiteY2" fmla="*/ 42005 h 471964"/>
                <a:gd name="connsiteX3" fmla="*/ 124492 w 447103"/>
                <a:gd name="connsiteY3" fmla="*/ 95155 h 471964"/>
                <a:gd name="connsiteX4" fmla="*/ 63722 w 447103"/>
                <a:gd name="connsiteY4" fmla="*/ 177165 h 471964"/>
                <a:gd name="connsiteX5" fmla="*/ 3048 w 447103"/>
                <a:gd name="connsiteY5" fmla="*/ 156115 h 471964"/>
                <a:gd name="connsiteX6" fmla="*/ 0 w 447103"/>
                <a:gd name="connsiteY6" fmla="*/ 298514 h 471964"/>
                <a:gd name="connsiteX7" fmla="*/ 60865 w 447103"/>
                <a:gd name="connsiteY7" fmla="*/ 278035 h 471964"/>
                <a:gd name="connsiteX8" fmla="*/ 358616 w 447103"/>
                <a:gd name="connsiteY8" fmla="*/ 42005 h 471964"/>
                <a:gd name="connsiteX9" fmla="*/ 322612 w 447103"/>
                <a:gd name="connsiteY9" fmla="*/ 95155 h 471964"/>
                <a:gd name="connsiteX10" fmla="*/ 444056 w 447103"/>
                <a:gd name="connsiteY10" fmla="*/ 156115 h 471964"/>
                <a:gd name="connsiteX11" fmla="*/ 383381 w 447103"/>
                <a:gd name="connsiteY11" fmla="*/ 177165 h 471964"/>
                <a:gd name="connsiteX12" fmla="*/ 447104 w 447103"/>
                <a:gd name="connsiteY12" fmla="*/ 298514 h 471964"/>
                <a:gd name="connsiteX13" fmla="*/ 386239 w 447103"/>
                <a:gd name="connsiteY13" fmla="*/ 278035 h 471964"/>
                <a:gd name="connsiteX14" fmla="*/ 207645 w 447103"/>
                <a:gd name="connsiteY14" fmla="*/ 471869 h 471964"/>
                <a:gd name="connsiteX15" fmla="*/ 174403 w 447103"/>
                <a:gd name="connsiteY15" fmla="*/ 438531 h 471964"/>
                <a:gd name="connsiteX16" fmla="*/ 174403 w 447103"/>
                <a:gd name="connsiteY16" fmla="*/ 403289 h 471964"/>
                <a:gd name="connsiteX17" fmla="*/ 141827 w 447103"/>
                <a:gd name="connsiteY17" fmla="*/ 330327 h 471964"/>
                <a:gd name="connsiteX18" fmla="*/ 130969 w 447103"/>
                <a:gd name="connsiteY18" fmla="*/ 319278 h 471964"/>
                <a:gd name="connsiteX19" fmla="*/ 101632 w 447103"/>
                <a:gd name="connsiteY19" fmla="*/ 238601 h 471964"/>
                <a:gd name="connsiteX20" fmla="*/ 223171 w 447103"/>
                <a:gd name="connsiteY20" fmla="*/ 114776 h 471964"/>
                <a:gd name="connsiteX21" fmla="*/ 344710 w 447103"/>
                <a:gd name="connsiteY21" fmla="*/ 238601 h 471964"/>
                <a:gd name="connsiteX22" fmla="*/ 315373 w 447103"/>
                <a:gd name="connsiteY22" fmla="*/ 319278 h 471964"/>
                <a:gd name="connsiteX23" fmla="*/ 294608 w 447103"/>
                <a:gd name="connsiteY23" fmla="*/ 341567 h 471964"/>
                <a:gd name="connsiteX24" fmla="*/ 270891 w 447103"/>
                <a:gd name="connsiteY24" fmla="*/ 407670 h 471964"/>
                <a:gd name="connsiteX25" fmla="*/ 270891 w 447103"/>
                <a:gd name="connsiteY25" fmla="*/ 438626 h 471964"/>
                <a:gd name="connsiteX26" fmla="*/ 237363 w 447103"/>
                <a:gd name="connsiteY26" fmla="*/ 471964 h 471964"/>
                <a:gd name="connsiteX27" fmla="*/ 207645 w 447103"/>
                <a:gd name="connsiteY27" fmla="*/ 471869 h 471964"/>
                <a:gd name="connsiteX28" fmla="*/ 178689 w 447103"/>
                <a:gd name="connsiteY28" fmla="*/ 387001 h 471964"/>
                <a:gd name="connsiteX29" fmla="*/ 264890 w 447103"/>
                <a:gd name="connsiteY29" fmla="*/ 387001 h 471964"/>
                <a:gd name="connsiteX30" fmla="*/ 182594 w 447103"/>
                <a:gd name="connsiteY30" fmla="*/ 425196 h 471964"/>
                <a:gd name="connsiteX31" fmla="*/ 261461 w 447103"/>
                <a:gd name="connsiteY31" fmla="*/ 425196 h 471964"/>
                <a:gd name="connsiteX32" fmla="*/ 224314 w 447103"/>
                <a:gd name="connsiteY32" fmla="*/ 383572 h 471964"/>
                <a:gd name="connsiteX33" fmla="*/ 224314 w 447103"/>
                <a:gd name="connsiteY33" fmla="*/ 259747 h 471964"/>
                <a:gd name="connsiteX34" fmla="*/ 246031 w 447103"/>
                <a:gd name="connsiteY34" fmla="*/ 237173 h 471964"/>
                <a:gd name="connsiteX35" fmla="*/ 225076 w 447103"/>
                <a:gd name="connsiteY35" fmla="*/ 216217 h 471964"/>
                <a:gd name="connsiteX36" fmla="*/ 204121 w 447103"/>
                <a:gd name="connsiteY36" fmla="*/ 237173 h 471964"/>
                <a:gd name="connsiteX37" fmla="*/ 225076 w 447103"/>
                <a:gd name="connsiteY37" fmla="*/ 258128 h 471964"/>
                <a:gd name="connsiteX38" fmla="*/ 246031 w 447103"/>
                <a:gd name="connsiteY38" fmla="*/ 237173 h 471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447103" h="471964">
                  <a:moveTo>
                    <a:pt x="223171" y="0"/>
                  </a:moveTo>
                  <a:lnTo>
                    <a:pt x="223171" y="64199"/>
                  </a:lnTo>
                  <a:moveTo>
                    <a:pt x="88487" y="42005"/>
                  </a:moveTo>
                  <a:lnTo>
                    <a:pt x="124492" y="95155"/>
                  </a:lnTo>
                  <a:moveTo>
                    <a:pt x="63722" y="177165"/>
                  </a:moveTo>
                  <a:lnTo>
                    <a:pt x="3048" y="156115"/>
                  </a:lnTo>
                  <a:moveTo>
                    <a:pt x="0" y="298514"/>
                  </a:moveTo>
                  <a:lnTo>
                    <a:pt x="60865" y="278035"/>
                  </a:lnTo>
                  <a:moveTo>
                    <a:pt x="358616" y="42005"/>
                  </a:moveTo>
                  <a:lnTo>
                    <a:pt x="322612" y="95155"/>
                  </a:lnTo>
                  <a:moveTo>
                    <a:pt x="444056" y="156115"/>
                  </a:moveTo>
                  <a:lnTo>
                    <a:pt x="383381" y="177165"/>
                  </a:lnTo>
                  <a:moveTo>
                    <a:pt x="447104" y="298514"/>
                  </a:moveTo>
                  <a:lnTo>
                    <a:pt x="386239" y="278035"/>
                  </a:lnTo>
                  <a:moveTo>
                    <a:pt x="207645" y="471869"/>
                  </a:moveTo>
                  <a:cubicBezTo>
                    <a:pt x="189262" y="471773"/>
                    <a:pt x="174403" y="456819"/>
                    <a:pt x="174403" y="438531"/>
                  </a:cubicBezTo>
                  <a:lnTo>
                    <a:pt x="174403" y="403289"/>
                  </a:lnTo>
                  <a:cubicBezTo>
                    <a:pt x="174403" y="359093"/>
                    <a:pt x="141827" y="330327"/>
                    <a:pt x="141827" y="330327"/>
                  </a:cubicBezTo>
                  <a:cubicBezTo>
                    <a:pt x="130969" y="319278"/>
                    <a:pt x="130969" y="319278"/>
                    <a:pt x="130969" y="319278"/>
                  </a:cubicBezTo>
                  <a:cubicBezTo>
                    <a:pt x="112490" y="298228"/>
                    <a:pt x="101632" y="269558"/>
                    <a:pt x="101632" y="238601"/>
                  </a:cubicBezTo>
                  <a:cubicBezTo>
                    <a:pt x="101632" y="170021"/>
                    <a:pt x="155924" y="114776"/>
                    <a:pt x="223171" y="114776"/>
                  </a:cubicBezTo>
                  <a:cubicBezTo>
                    <a:pt x="290417" y="114776"/>
                    <a:pt x="344710" y="170021"/>
                    <a:pt x="344710" y="238601"/>
                  </a:cubicBezTo>
                  <a:cubicBezTo>
                    <a:pt x="344710" y="269558"/>
                    <a:pt x="333851" y="298323"/>
                    <a:pt x="315373" y="319278"/>
                  </a:cubicBezTo>
                  <a:lnTo>
                    <a:pt x="294608" y="341567"/>
                  </a:lnTo>
                  <a:cubicBezTo>
                    <a:pt x="282988" y="357092"/>
                    <a:pt x="270891" y="379952"/>
                    <a:pt x="270891" y="407670"/>
                  </a:cubicBezTo>
                  <a:lnTo>
                    <a:pt x="270891" y="438626"/>
                  </a:lnTo>
                  <a:cubicBezTo>
                    <a:pt x="270891" y="457105"/>
                    <a:pt x="255842" y="472059"/>
                    <a:pt x="237363" y="471964"/>
                  </a:cubicBezTo>
                  <a:lnTo>
                    <a:pt x="207645" y="471869"/>
                  </a:lnTo>
                  <a:close/>
                  <a:moveTo>
                    <a:pt x="178689" y="387001"/>
                  </a:moveTo>
                  <a:lnTo>
                    <a:pt x="264890" y="387001"/>
                  </a:lnTo>
                  <a:moveTo>
                    <a:pt x="182594" y="425196"/>
                  </a:moveTo>
                  <a:lnTo>
                    <a:pt x="261461" y="425196"/>
                  </a:lnTo>
                  <a:moveTo>
                    <a:pt x="224314" y="383572"/>
                  </a:moveTo>
                  <a:lnTo>
                    <a:pt x="224314" y="259747"/>
                  </a:lnTo>
                  <a:moveTo>
                    <a:pt x="246031" y="237173"/>
                  </a:moveTo>
                  <a:cubicBezTo>
                    <a:pt x="246031" y="225647"/>
                    <a:pt x="236696" y="216217"/>
                    <a:pt x="225076" y="216217"/>
                  </a:cubicBezTo>
                  <a:cubicBezTo>
                    <a:pt x="213455" y="216217"/>
                    <a:pt x="204121" y="225552"/>
                    <a:pt x="204121" y="237173"/>
                  </a:cubicBezTo>
                  <a:cubicBezTo>
                    <a:pt x="204121" y="248698"/>
                    <a:pt x="213455" y="258128"/>
                    <a:pt x="225076" y="258128"/>
                  </a:cubicBezTo>
                  <a:cubicBezTo>
                    <a:pt x="236696" y="258128"/>
                    <a:pt x="246031" y="248698"/>
                    <a:pt x="246031" y="237173"/>
                  </a:cubicBezTo>
                  <a:close/>
                </a:path>
              </a:pathLst>
            </a:custGeom>
            <a:noFill/>
            <a:ln w="12700" cap="sq">
              <a:solidFill>
                <a:schemeClr val="bg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u="none" strike="noStrike" kern="1200" cap="none" spc="0" normalizeH="0" baseline="0" noProof="0">
                <a:ln>
                  <a:noFill/>
                </a:ln>
                <a:solidFill>
                  <a:srgbClr val="000000"/>
                </a:solidFill>
                <a:effectLst/>
                <a:uLnTx/>
                <a:uFillTx/>
                <a:latin typeface="Segoe Sans Text" pitchFamily="2" charset="0"/>
                <a:ea typeface="+mn-ea"/>
                <a:cs typeface="+mn-cs"/>
              </a:endParaRPr>
            </a:p>
          </p:txBody>
        </p:sp>
      </p:grpSp>
      <p:grpSp>
        <p:nvGrpSpPr>
          <p:cNvPr id="29" name="Group 28">
            <a:extLst>
              <a:ext uri="{FF2B5EF4-FFF2-40B4-BE49-F238E27FC236}">
                <a16:creationId xmlns:a16="http://schemas.microsoft.com/office/drawing/2014/main" id="{933DC92C-BF49-6461-FBDB-DB901324EF26}"/>
              </a:ext>
              <a:ext uri="{C183D7F6-B498-43B3-948B-1728B52AA6E4}">
                <adec:decorative xmlns:adec="http://schemas.microsoft.com/office/drawing/2017/decorative" val="1"/>
              </a:ext>
            </a:extLst>
          </p:cNvPr>
          <p:cNvGrpSpPr/>
          <p:nvPr/>
        </p:nvGrpSpPr>
        <p:grpSpPr>
          <a:xfrm>
            <a:off x="584200" y="1115014"/>
            <a:ext cx="723179" cy="669556"/>
            <a:chOff x="11045790" y="307144"/>
            <a:chExt cx="854110" cy="854110"/>
          </a:xfrm>
        </p:grpSpPr>
        <p:grpSp>
          <p:nvGrpSpPr>
            <p:cNvPr id="37" name="Group 36">
              <a:extLst>
                <a:ext uri="{FF2B5EF4-FFF2-40B4-BE49-F238E27FC236}">
                  <a16:creationId xmlns:a16="http://schemas.microsoft.com/office/drawing/2014/main" id="{730B32AA-0DDF-63DC-C522-D08E2CF0712B}"/>
                </a:ext>
              </a:extLst>
            </p:cNvPr>
            <p:cNvGrpSpPr/>
            <p:nvPr/>
          </p:nvGrpSpPr>
          <p:grpSpPr>
            <a:xfrm>
              <a:off x="11045790" y="307144"/>
              <a:ext cx="854110" cy="854110"/>
              <a:chOff x="4648470" y="2488406"/>
              <a:chExt cx="453450" cy="453450"/>
            </a:xfrm>
          </p:grpSpPr>
          <p:sp>
            <p:nvSpPr>
              <p:cNvPr id="40" name="Rectangle: Rounded Corners 10">
                <a:extLst>
                  <a:ext uri="{FF2B5EF4-FFF2-40B4-BE49-F238E27FC236}">
                    <a16:creationId xmlns:a16="http://schemas.microsoft.com/office/drawing/2014/main" id="{A4D73A33-E11C-7703-7CCD-63CFFF3CDE85}"/>
                  </a:ext>
                </a:extLst>
              </p:cNvPr>
              <p:cNvSpPr/>
              <p:nvPr/>
            </p:nvSpPr>
            <p:spPr bwMode="auto">
              <a:xfrm rot="10800000" flipV="1">
                <a:off x="4648470" y="2488406"/>
                <a:ext cx="453450" cy="453450"/>
              </a:xfrm>
              <a:prstGeom prst="roundRect">
                <a:avLst/>
              </a:prstGeom>
              <a:solidFill>
                <a:schemeClr val="bg1"/>
              </a:solidFill>
              <a:ln>
                <a:noFill/>
                <a:headEnd type="none" w="med" len="med"/>
                <a:tailEnd type="none" w="med" len="med"/>
              </a:ln>
              <a:effectLst>
                <a:outerShdw blurRad="127000" dist="101600" dir="5400000" sx="85000" sy="85000" algn="t" rotWithShape="0">
                  <a:schemeClr val="accent1">
                    <a:alpha val="3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FFFFFF"/>
                  </a:solidFill>
                  <a:effectLst/>
                  <a:uLnTx/>
                  <a:uFillTx/>
                  <a:latin typeface="Segoe Sans Text" pitchFamily="2" charset="0"/>
                  <a:ea typeface="Segoe UI" pitchFamily="34" charset="0"/>
                  <a:cs typeface="Segoe Sans Text" pitchFamily="2" charset="0"/>
                </a:endParaRPr>
              </a:p>
            </p:txBody>
          </p:sp>
          <p:sp>
            <p:nvSpPr>
              <p:cNvPr id="41" name="Rectangle: Rounded Corners 11">
                <a:extLst>
                  <a:ext uri="{FF2B5EF4-FFF2-40B4-BE49-F238E27FC236}">
                    <a16:creationId xmlns:a16="http://schemas.microsoft.com/office/drawing/2014/main" id="{73110A0B-9F26-D9DB-09A4-096E5EC8D8DF}"/>
                  </a:ext>
                </a:extLst>
              </p:cNvPr>
              <p:cNvSpPr/>
              <p:nvPr/>
            </p:nvSpPr>
            <p:spPr bwMode="auto">
              <a:xfrm rot="10800000" flipV="1">
                <a:off x="4692315" y="2526451"/>
                <a:ext cx="365760" cy="371561"/>
              </a:xfrm>
              <a:prstGeom prst="roundRect">
                <a:avLst/>
              </a:prstGeom>
              <a:gradFill flip="none" rotWithShape="1">
                <a:gsLst>
                  <a:gs pos="33000">
                    <a:schemeClr val="accent1"/>
                  </a:gs>
                  <a:gs pos="100000">
                    <a:schemeClr val="accent3">
                      <a:lumMod val="90000"/>
                    </a:schemeClr>
                  </a:gs>
                </a:gsLst>
                <a:lin ang="17400000" scaled="0"/>
                <a:tileRect/>
              </a:gradFill>
              <a:ln>
                <a:solidFill>
                  <a:schemeClr val="bg1"/>
                </a:solidFill>
                <a:headEnd type="none" w="med" len="med"/>
                <a:tailEnd type="none" w="med" len="med"/>
              </a:ln>
              <a:effectLst>
                <a:outerShdw blurRad="127000" dist="101600" dir="5400000" sx="85000" sy="85000" algn="t" rotWithShape="0">
                  <a:schemeClr val="accent1">
                    <a:alpha val="3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FFFFFF"/>
                  </a:solidFill>
                  <a:effectLst/>
                  <a:uLnTx/>
                  <a:uFillTx/>
                  <a:latin typeface="Segoe Sans Text" pitchFamily="2" charset="0"/>
                  <a:ea typeface="Segoe UI" pitchFamily="34" charset="0"/>
                  <a:cs typeface="Segoe Sans Text" pitchFamily="2" charset="0"/>
                </a:endParaRPr>
              </a:p>
            </p:txBody>
          </p:sp>
        </p:grpSp>
        <p:sp>
          <p:nvSpPr>
            <p:cNvPr id="38" name="target_2" title="Icon of a target with an arrow hitting the bullseye">
              <a:extLst>
                <a:ext uri="{FF2B5EF4-FFF2-40B4-BE49-F238E27FC236}">
                  <a16:creationId xmlns:a16="http://schemas.microsoft.com/office/drawing/2014/main" id="{C6D2EE19-F653-73AA-95D5-5C820D2BB043}"/>
                </a:ext>
              </a:extLst>
            </p:cNvPr>
            <p:cNvSpPr>
              <a:spLocks noChangeAspect="1" noEditPoints="1"/>
            </p:cNvSpPr>
            <p:nvPr/>
          </p:nvSpPr>
          <p:spPr bwMode="auto">
            <a:xfrm>
              <a:off x="11252117" y="514350"/>
              <a:ext cx="441458" cy="439698"/>
            </a:xfrm>
            <a:custGeom>
              <a:avLst/>
              <a:gdLst>
                <a:gd name="T0" fmla="*/ 314 w 346"/>
                <a:gd name="T1" fmla="*/ 73 h 346"/>
                <a:gd name="T2" fmla="*/ 346 w 346"/>
                <a:gd name="T3" fmla="*/ 173 h 346"/>
                <a:gd name="T4" fmla="*/ 173 w 346"/>
                <a:gd name="T5" fmla="*/ 346 h 346"/>
                <a:gd name="T6" fmla="*/ 0 w 346"/>
                <a:gd name="T7" fmla="*/ 173 h 346"/>
                <a:gd name="T8" fmla="*/ 173 w 346"/>
                <a:gd name="T9" fmla="*/ 0 h 346"/>
                <a:gd name="T10" fmla="*/ 269 w 346"/>
                <a:gd name="T11" fmla="*/ 30 h 346"/>
                <a:gd name="T12" fmla="*/ 173 w 346"/>
                <a:gd name="T13" fmla="*/ 274 h 346"/>
                <a:gd name="T14" fmla="*/ 274 w 346"/>
                <a:gd name="T15" fmla="*/ 173 h 346"/>
                <a:gd name="T16" fmla="*/ 173 w 346"/>
                <a:gd name="T17" fmla="*/ 72 h 346"/>
                <a:gd name="T18" fmla="*/ 72 w 346"/>
                <a:gd name="T19" fmla="*/ 173 h 346"/>
                <a:gd name="T20" fmla="*/ 173 w 346"/>
                <a:gd name="T21" fmla="*/ 274 h 346"/>
                <a:gd name="T22" fmla="*/ 173 w 346"/>
                <a:gd name="T23" fmla="*/ 203 h 346"/>
                <a:gd name="T24" fmla="*/ 203 w 346"/>
                <a:gd name="T25" fmla="*/ 173 h 346"/>
                <a:gd name="T26" fmla="*/ 173 w 346"/>
                <a:gd name="T27" fmla="*/ 143 h 346"/>
                <a:gd name="T28" fmla="*/ 143 w 346"/>
                <a:gd name="T29" fmla="*/ 173 h 346"/>
                <a:gd name="T30" fmla="*/ 173 w 346"/>
                <a:gd name="T31" fmla="*/ 203 h 346"/>
                <a:gd name="T32" fmla="*/ 173 w 346"/>
                <a:gd name="T33" fmla="*/ 173 h 346"/>
                <a:gd name="T34" fmla="*/ 241 w 346"/>
                <a:gd name="T35" fmla="*/ 99 h 346"/>
                <a:gd name="T36" fmla="*/ 334 w 346"/>
                <a:gd name="T37" fmla="*/ 54 h 346"/>
                <a:gd name="T38" fmla="*/ 291 w 346"/>
                <a:gd name="T39" fmla="*/ 54 h 346"/>
                <a:gd name="T40" fmla="*/ 291 w 346"/>
                <a:gd name="T41" fmla="*/ 10 h 346"/>
                <a:gd name="T42" fmla="*/ 241 w 346"/>
                <a:gd name="T43" fmla="*/ 56 h 346"/>
                <a:gd name="T44" fmla="*/ 241 w 346"/>
                <a:gd name="T45" fmla="*/ 99 h 346"/>
                <a:gd name="T46" fmla="*/ 285 w 346"/>
                <a:gd name="T47" fmla="*/ 99 h 346"/>
                <a:gd name="T48" fmla="*/ 334 w 346"/>
                <a:gd name="T49" fmla="*/ 54 h 3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346" h="346">
                  <a:moveTo>
                    <a:pt x="314" y="73"/>
                  </a:moveTo>
                  <a:cubicBezTo>
                    <a:pt x="334" y="101"/>
                    <a:pt x="346" y="136"/>
                    <a:pt x="346" y="173"/>
                  </a:cubicBezTo>
                  <a:cubicBezTo>
                    <a:pt x="346" y="268"/>
                    <a:pt x="268" y="346"/>
                    <a:pt x="173" y="346"/>
                  </a:cubicBezTo>
                  <a:cubicBezTo>
                    <a:pt x="78" y="346"/>
                    <a:pt x="0" y="268"/>
                    <a:pt x="0" y="173"/>
                  </a:cubicBezTo>
                  <a:cubicBezTo>
                    <a:pt x="0" y="78"/>
                    <a:pt x="78" y="0"/>
                    <a:pt x="173" y="0"/>
                  </a:cubicBezTo>
                  <a:cubicBezTo>
                    <a:pt x="209" y="0"/>
                    <a:pt x="242" y="11"/>
                    <a:pt x="269" y="30"/>
                  </a:cubicBezTo>
                  <a:moveTo>
                    <a:pt x="173" y="274"/>
                  </a:moveTo>
                  <a:cubicBezTo>
                    <a:pt x="229" y="274"/>
                    <a:pt x="274" y="229"/>
                    <a:pt x="274" y="173"/>
                  </a:cubicBezTo>
                  <a:cubicBezTo>
                    <a:pt x="274" y="117"/>
                    <a:pt x="229" y="72"/>
                    <a:pt x="173" y="72"/>
                  </a:cubicBezTo>
                  <a:cubicBezTo>
                    <a:pt x="117" y="72"/>
                    <a:pt x="72" y="117"/>
                    <a:pt x="72" y="173"/>
                  </a:cubicBezTo>
                  <a:cubicBezTo>
                    <a:pt x="72" y="229"/>
                    <a:pt x="117" y="274"/>
                    <a:pt x="173" y="274"/>
                  </a:cubicBezTo>
                  <a:close/>
                  <a:moveTo>
                    <a:pt x="173" y="203"/>
                  </a:moveTo>
                  <a:cubicBezTo>
                    <a:pt x="190" y="203"/>
                    <a:pt x="203" y="190"/>
                    <a:pt x="203" y="173"/>
                  </a:cubicBezTo>
                  <a:cubicBezTo>
                    <a:pt x="203" y="156"/>
                    <a:pt x="190" y="143"/>
                    <a:pt x="173" y="143"/>
                  </a:cubicBezTo>
                  <a:cubicBezTo>
                    <a:pt x="156" y="143"/>
                    <a:pt x="143" y="156"/>
                    <a:pt x="143" y="173"/>
                  </a:cubicBezTo>
                  <a:cubicBezTo>
                    <a:pt x="143" y="190"/>
                    <a:pt x="156" y="203"/>
                    <a:pt x="173" y="203"/>
                  </a:cubicBezTo>
                  <a:close/>
                  <a:moveTo>
                    <a:pt x="173" y="173"/>
                  </a:moveTo>
                  <a:cubicBezTo>
                    <a:pt x="241" y="99"/>
                    <a:pt x="241" y="99"/>
                    <a:pt x="241" y="99"/>
                  </a:cubicBezTo>
                  <a:moveTo>
                    <a:pt x="334" y="54"/>
                  </a:moveTo>
                  <a:cubicBezTo>
                    <a:pt x="291" y="54"/>
                    <a:pt x="291" y="54"/>
                    <a:pt x="291" y="54"/>
                  </a:cubicBezTo>
                  <a:cubicBezTo>
                    <a:pt x="291" y="10"/>
                    <a:pt x="291" y="10"/>
                    <a:pt x="291" y="10"/>
                  </a:cubicBezTo>
                  <a:cubicBezTo>
                    <a:pt x="241" y="56"/>
                    <a:pt x="241" y="56"/>
                    <a:pt x="241" y="56"/>
                  </a:cubicBezTo>
                  <a:cubicBezTo>
                    <a:pt x="241" y="99"/>
                    <a:pt x="241" y="99"/>
                    <a:pt x="241" y="99"/>
                  </a:cubicBezTo>
                  <a:cubicBezTo>
                    <a:pt x="285" y="99"/>
                    <a:pt x="285" y="99"/>
                    <a:pt x="285" y="99"/>
                  </a:cubicBezTo>
                  <a:lnTo>
                    <a:pt x="334" y="54"/>
                  </a:lnTo>
                  <a:close/>
                </a:path>
              </a:pathLst>
            </a:custGeom>
            <a:noFill/>
            <a:ln w="12700" cap="sq">
              <a:solidFill>
                <a:schemeClr val="bg1"/>
              </a:solidFill>
              <a:prstDash val="solid"/>
              <a:miter lim="800000"/>
              <a:headEnd/>
              <a:tailEnd/>
            </a:ln>
            <a:effectLst/>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u="none" strike="noStrike" kern="1200" cap="none" spc="0" normalizeH="0" baseline="0" noProof="0">
                <a:ln>
                  <a:noFill/>
                </a:ln>
                <a:solidFill>
                  <a:srgbClr val="FFFFFF"/>
                </a:solidFill>
                <a:effectLst/>
                <a:uLnTx/>
                <a:uFillTx/>
                <a:latin typeface="Segoe Sans Text" pitchFamily="2" charset="0"/>
                <a:ea typeface="+mn-ea"/>
                <a:cs typeface="+mn-cs"/>
              </a:endParaRPr>
            </a:p>
          </p:txBody>
        </p:sp>
      </p:grpSp>
    </p:spTree>
    <p:extLst>
      <p:ext uri="{BB962C8B-B14F-4D97-AF65-F5344CB8AC3E}">
        <p14:creationId xmlns:p14="http://schemas.microsoft.com/office/powerpoint/2010/main" val="1302443068"/>
      </p:ext>
    </p:extLst>
  </p:cSld>
  <p:clrMapOvr>
    <a:masterClrMapping/>
  </p:clrMapOvr>
  <p:transition>
    <p:fade/>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4792A4-EF5A-731E-D8F1-5FA957911A5A}"/>
              </a:ext>
            </a:extLst>
          </p:cNvPr>
          <p:cNvSpPr>
            <a:spLocks noGrp="1"/>
          </p:cNvSpPr>
          <p:nvPr>
            <p:ph type="title"/>
          </p:nvPr>
        </p:nvSpPr>
        <p:spPr/>
        <p:txBody>
          <a:bodyPr/>
          <a:lstStyle/>
          <a:p>
            <a:r>
              <a:rPr lang="en-US"/>
              <a:t>Home experience scenario samples</a:t>
            </a:r>
          </a:p>
        </p:txBody>
      </p:sp>
      <p:graphicFrame>
        <p:nvGraphicFramePr>
          <p:cNvPr id="3" name="Table 2">
            <a:extLst>
              <a:ext uri="{FF2B5EF4-FFF2-40B4-BE49-F238E27FC236}">
                <a16:creationId xmlns:a16="http://schemas.microsoft.com/office/drawing/2014/main" id="{BF11C713-59F5-C815-2500-0CE86E30CBFB}"/>
              </a:ext>
            </a:extLst>
          </p:cNvPr>
          <p:cNvGraphicFramePr>
            <a:graphicFrameLocks noGrp="1"/>
          </p:cNvGraphicFramePr>
          <p:nvPr>
            <p:extLst>
              <p:ext uri="{D42A27DB-BD31-4B8C-83A1-F6EECF244321}">
                <p14:modId xmlns:p14="http://schemas.microsoft.com/office/powerpoint/2010/main" val="4071307978"/>
              </p:ext>
            </p:extLst>
          </p:nvPr>
        </p:nvGraphicFramePr>
        <p:xfrm>
          <a:off x="588263" y="1436688"/>
          <a:ext cx="11001239" cy="4212379"/>
        </p:xfrm>
        <a:graphic>
          <a:graphicData uri="http://schemas.openxmlformats.org/drawingml/2006/table">
            <a:tbl>
              <a:tblPr firstRow="1" bandRow="1">
                <a:effectLst>
                  <a:outerShdw blurRad="520700" dist="38100" dir="2700000" algn="tl" rotWithShape="0">
                    <a:prstClr val="black">
                      <a:alpha val="20000"/>
                    </a:prstClr>
                  </a:outerShdw>
                </a:effectLst>
                <a:tableStyleId>{5C22544A-7EE6-4342-B048-85BDC9FD1C3A}</a:tableStyleId>
              </a:tblPr>
              <a:tblGrid>
                <a:gridCol w="1682579">
                  <a:extLst>
                    <a:ext uri="{9D8B030D-6E8A-4147-A177-3AD203B41FA5}">
                      <a16:colId xmlns:a16="http://schemas.microsoft.com/office/drawing/2014/main" val="2778718097"/>
                    </a:ext>
                  </a:extLst>
                </a:gridCol>
                <a:gridCol w="9318660">
                  <a:extLst>
                    <a:ext uri="{9D8B030D-6E8A-4147-A177-3AD203B41FA5}">
                      <a16:colId xmlns:a16="http://schemas.microsoft.com/office/drawing/2014/main" val="1853719298"/>
                    </a:ext>
                  </a:extLst>
                </a:gridCol>
              </a:tblGrid>
              <a:tr h="370840">
                <a:tc>
                  <a:txBody>
                    <a:bodyPr/>
                    <a:lstStyle/>
                    <a:p>
                      <a:r>
                        <a:rPr lang="en-US" sz="1400" b="0" i="0">
                          <a:latin typeface="Segoe Sans Text" pitchFamily="2" charset="0"/>
                        </a:rPr>
                        <a:t>As a [persona]</a:t>
                      </a:r>
                    </a:p>
                  </a:txBody>
                  <a:tcPr>
                    <a:lnL w="9525" cap="flat" cmpd="sng" algn="ctr">
                      <a:noFill/>
                      <a:prstDash val="solid"/>
                      <a:round/>
                      <a:headEnd type="none" w="med" len="med"/>
                      <a:tailEnd type="none" w="med" len="med"/>
                    </a:lnL>
                    <a:lnT w="9525" cap="flat" cmpd="sng" algn="ctr">
                      <a:noFill/>
                      <a:prstDash val="solid"/>
                      <a:round/>
                      <a:headEnd type="none" w="med" len="med"/>
                      <a:tailEnd type="none" w="med" len="med"/>
                    </a:lnT>
                  </a:tcPr>
                </a:tc>
                <a:tc>
                  <a:txBody>
                    <a:bodyPr/>
                    <a:lstStyle/>
                    <a:p>
                      <a:r>
                        <a:rPr lang="en-US" sz="1400" b="0" i="0">
                          <a:latin typeface="Segoe Sans Text" pitchFamily="2" charset="0"/>
                        </a:rPr>
                        <a:t>I [want to]</a:t>
                      </a:r>
                    </a:p>
                  </a:txBody>
                  <a:tcPr>
                    <a:lnR w="9525" cap="flat" cmpd="sng" algn="ctr">
                      <a:noFill/>
                      <a:prstDash val="solid"/>
                      <a:round/>
                      <a:headEnd type="none" w="med" len="med"/>
                      <a:tailEnd type="none" w="med" len="med"/>
                    </a:lnR>
                    <a:lnT w="9525" cap="flat" cmpd="sng" algn="ctr">
                      <a:noFill/>
                      <a:prstDash val="solid"/>
                      <a:round/>
                      <a:headEnd type="none" w="med" len="med"/>
                      <a:tailEnd type="none" w="med" len="med"/>
                    </a:lnT>
                  </a:tcPr>
                </a:tc>
                <a:extLst>
                  <a:ext uri="{0D108BD9-81ED-4DB2-BD59-A6C34878D82A}">
                    <a16:rowId xmlns:a16="http://schemas.microsoft.com/office/drawing/2014/main" val="1699221510"/>
                  </a:ext>
                </a:extLst>
              </a:tr>
              <a:tr h="370840">
                <a:tc>
                  <a:txBody>
                    <a:bodyPr/>
                    <a:lstStyle/>
                    <a:p>
                      <a:r>
                        <a:rPr lang="en-US" sz="1100" b="0" i="0">
                          <a:latin typeface="Segoe Sans Text" pitchFamily="2" charset="0"/>
                        </a:rPr>
                        <a:t>Frontline manager</a:t>
                      </a:r>
                    </a:p>
                  </a:txBody>
                  <a:tcPr>
                    <a:lnL w="9525" cap="flat" cmpd="sng" algn="ctr">
                      <a:noFill/>
                      <a:prstDash val="solid"/>
                      <a:round/>
                      <a:headEnd type="none" w="med" len="med"/>
                      <a:tailEnd type="none" w="med" len="med"/>
                    </a:lnL>
                    <a:solidFill>
                      <a:schemeClr val="bg1"/>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en-US" sz="1100" b="0" i="0">
                          <a:latin typeface="Segoe Sans Text" pitchFamily="2" charset="0"/>
                        </a:rPr>
                        <a:t>Quickly view relevant communications from my company leaders or managers</a:t>
                      </a:r>
                    </a:p>
                  </a:txBody>
                  <a:tcPr>
                    <a:lnR w="9525" cap="flat" cmpd="sng" algn="ctr">
                      <a:noFill/>
                      <a:prstDash val="solid"/>
                      <a:round/>
                      <a:headEnd type="none" w="med" len="med"/>
                      <a:tailEnd type="none" w="med" len="med"/>
                    </a:lnR>
                    <a:solidFill>
                      <a:schemeClr val="bg1"/>
                    </a:solidFill>
                  </a:tcPr>
                </a:tc>
                <a:extLst>
                  <a:ext uri="{0D108BD9-81ED-4DB2-BD59-A6C34878D82A}">
                    <a16:rowId xmlns:a16="http://schemas.microsoft.com/office/drawing/2014/main" val="800446251"/>
                  </a:ext>
                </a:extLst>
              </a:tr>
              <a:tr h="370840">
                <a:tc>
                  <a:txBody>
                    <a:bodyPr/>
                    <a:lstStyle/>
                    <a:p>
                      <a:r>
                        <a:rPr lang="en-US" sz="1100" b="0" i="0">
                          <a:latin typeface="Segoe Sans Text" pitchFamily="2" charset="0"/>
                        </a:rPr>
                        <a:t>Frontline manager</a:t>
                      </a:r>
                    </a:p>
                  </a:txBody>
                  <a:tcPr>
                    <a:lnL w="9525" cap="flat" cmpd="sng" algn="ctr">
                      <a:noFill/>
                      <a:prstDash val="solid"/>
                      <a:round/>
                      <a:headEnd type="none" w="med" len="med"/>
                      <a:tailEnd type="none" w="med" len="med"/>
                    </a:ln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en-US" sz="1100" b="0" i="0" kern="1200" noProof="0">
                          <a:solidFill>
                            <a:schemeClr val="dk1"/>
                          </a:solidFill>
                          <a:latin typeface="Segoe Sans Text" pitchFamily="2" charset="0"/>
                          <a:ea typeface="+mn-ea"/>
                          <a:cs typeface="+mn-cs"/>
                        </a:rPr>
                        <a:t>Quickly view key announcements from my company leaders or managers</a:t>
                      </a:r>
                    </a:p>
                  </a:txBody>
                  <a:tcPr>
                    <a:lnR w="9525" cap="flat" cmpd="sng" algn="ctr">
                      <a:noFill/>
                      <a:prstDash val="solid"/>
                      <a:round/>
                      <a:headEnd type="none" w="med" len="med"/>
                      <a:tailEnd type="none" w="med" len="med"/>
                    </a:lnR>
                  </a:tcPr>
                </a:tc>
                <a:extLst>
                  <a:ext uri="{0D108BD9-81ED-4DB2-BD59-A6C34878D82A}">
                    <a16:rowId xmlns:a16="http://schemas.microsoft.com/office/drawing/2014/main" val="2922929512"/>
                  </a:ext>
                </a:extLst>
              </a:tr>
              <a:tr h="370840">
                <a:tc>
                  <a:txBody>
                    <a:bodyPr/>
                    <a:lstStyle/>
                    <a:p>
                      <a:r>
                        <a:rPr lang="en-US" sz="1100" b="0" i="0">
                          <a:latin typeface="Segoe Sans Text" pitchFamily="2" charset="0"/>
                        </a:rPr>
                        <a:t>Frontline manager</a:t>
                      </a:r>
                    </a:p>
                  </a:txBody>
                  <a:tcPr>
                    <a:lnL w="9525" cap="flat" cmpd="sng" algn="ctr">
                      <a:noFill/>
                      <a:prstDash val="solid"/>
                      <a:round/>
                      <a:headEnd type="none" w="med" len="med"/>
                      <a:tailEnd type="none" w="med" len="med"/>
                    </a:lnL>
                    <a:solidFill>
                      <a:schemeClr val="bg1"/>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000000"/>
                          </a:solidFill>
                          <a:effectLst/>
                          <a:uLnTx/>
                          <a:uFillTx/>
                          <a:latin typeface="Segoe Sans Text" pitchFamily="2" charset="0"/>
                          <a:ea typeface="Calibri" panose="020F0502020204030204" pitchFamily="34" charset="0"/>
                          <a:cs typeface="Times New Roman" panose="02020603050405020304" pitchFamily="18" charset="0"/>
                        </a:rPr>
                        <a:t>View key information relevant to my employment, such as my next scheduled day of work, my last pay stub amount, my accrued vacation time, all in one view without needing to look at multiple apps or websites</a:t>
                      </a:r>
                      <a:endParaRPr kumimoji="0" lang="en-US" sz="1100" b="1" i="0" u="none" strike="noStrike" kern="1200" cap="none" spc="0" normalizeH="0" baseline="0" noProof="0">
                        <a:ln>
                          <a:noFill/>
                        </a:ln>
                        <a:solidFill>
                          <a:schemeClr val="accent1"/>
                        </a:solidFill>
                        <a:effectLst/>
                        <a:uLnTx/>
                        <a:uFillTx/>
                        <a:latin typeface="Segoe Sans Display Semibold" pitchFamily="2" charset="0"/>
                        <a:ea typeface="Calibri" panose="020F0502020204030204" pitchFamily="34" charset="0"/>
                        <a:cs typeface="Segoe Sans Display Semibold" pitchFamily="2" charset="0"/>
                      </a:endParaRPr>
                    </a:p>
                  </a:txBody>
                  <a:tcPr>
                    <a:lnR w="9525" cap="flat" cmpd="sng" algn="ctr">
                      <a:noFill/>
                      <a:prstDash val="solid"/>
                      <a:round/>
                      <a:headEnd type="none" w="med" len="med"/>
                      <a:tailEnd type="none" w="med" len="med"/>
                    </a:lnR>
                    <a:solidFill>
                      <a:schemeClr val="bg1"/>
                    </a:solidFill>
                  </a:tcPr>
                </a:tc>
                <a:extLst>
                  <a:ext uri="{0D108BD9-81ED-4DB2-BD59-A6C34878D82A}">
                    <a16:rowId xmlns:a16="http://schemas.microsoft.com/office/drawing/2014/main" val="1648531592"/>
                  </a:ext>
                </a:extLst>
              </a:tr>
              <a:tr h="370840">
                <a:tc>
                  <a:txBody>
                    <a:bodyPr/>
                    <a:lstStyle/>
                    <a:p>
                      <a:r>
                        <a:rPr lang="en-US" sz="1100" b="0" i="0">
                          <a:latin typeface="Segoe Sans Text" pitchFamily="2" charset="0"/>
                        </a:rPr>
                        <a:t>Frontline manager</a:t>
                      </a:r>
                    </a:p>
                  </a:txBody>
                  <a:tcPr>
                    <a:lnL w="9525" cap="flat" cmpd="sng" algn="ctr">
                      <a:noFill/>
                      <a:prstDash val="solid"/>
                      <a:round/>
                      <a:headEnd type="none" w="med" len="med"/>
                      <a:tailEnd type="none" w="med" len="med"/>
                    </a:lnL>
                  </a:tcPr>
                </a:tc>
                <a:tc>
                  <a:txBody>
                    <a:bodyPr/>
                    <a:lstStyle/>
                    <a:p>
                      <a:r>
                        <a:rPr lang="en-US" sz="1100" b="0" i="0">
                          <a:latin typeface="Segoe Sans Text" pitchFamily="2" charset="0"/>
                        </a:rPr>
                        <a:t>View and update assigned activities and tasks quickly in one spot</a:t>
                      </a:r>
                    </a:p>
                  </a:txBody>
                  <a:tcPr>
                    <a:lnR w="9525" cap="flat" cmpd="sng" algn="ctr">
                      <a:noFill/>
                      <a:prstDash val="solid"/>
                      <a:round/>
                      <a:headEnd type="none" w="med" len="med"/>
                      <a:tailEnd type="none" w="med" len="med"/>
                    </a:lnR>
                  </a:tcPr>
                </a:tc>
                <a:extLst>
                  <a:ext uri="{0D108BD9-81ED-4DB2-BD59-A6C34878D82A}">
                    <a16:rowId xmlns:a16="http://schemas.microsoft.com/office/drawing/2014/main" val="1363125470"/>
                  </a:ext>
                </a:extLst>
              </a:tr>
              <a:tr h="370840">
                <a:tc>
                  <a:txBody>
                    <a:bodyPr/>
                    <a:lstStyle/>
                    <a:p>
                      <a:r>
                        <a:rPr lang="en-US" sz="1100" b="0" i="0">
                          <a:latin typeface="Segoe Sans Text" pitchFamily="2" charset="0"/>
                        </a:rPr>
                        <a:t>Frontline manager</a:t>
                      </a:r>
                    </a:p>
                    <a:p>
                      <a:endParaRPr lang="en-US" sz="1100"/>
                    </a:p>
                  </a:txBody>
                  <a:tcPr>
                    <a:lnL w="9525" cap="flat" cmpd="sng" algn="ctr">
                      <a:noFill/>
                      <a:prstDash val="solid"/>
                      <a:round/>
                      <a:headEnd type="none" w="med" len="med"/>
                      <a:tailEnd type="none" w="med" len="med"/>
                    </a:lnL>
                    <a:solidFill>
                      <a:schemeClr val="bg1"/>
                    </a:solidFill>
                  </a:tcPr>
                </a:tc>
                <a:tc>
                  <a:txBody>
                    <a:bodyPr/>
                    <a:lstStyle/>
                    <a:p>
                      <a:r>
                        <a:rPr lang="en-US" sz="1100" b="0" i="0">
                          <a:latin typeface="Segoe Sans Text" pitchFamily="2" charset="0"/>
                        </a:rPr>
                        <a:t>View and access key resources such as my benefits, technical support, and knowledge based relevant to my role in consolidated location</a:t>
                      </a:r>
                    </a:p>
                  </a:txBody>
                  <a:tcPr>
                    <a:lnR w="9525" cap="flat" cmpd="sng" algn="ctr">
                      <a:noFill/>
                      <a:prstDash val="solid"/>
                      <a:round/>
                      <a:headEnd type="none" w="med" len="med"/>
                      <a:tailEnd type="none" w="med" len="med"/>
                    </a:lnR>
                    <a:solidFill>
                      <a:schemeClr val="bg1"/>
                    </a:solidFill>
                  </a:tcPr>
                </a:tc>
                <a:extLst>
                  <a:ext uri="{0D108BD9-81ED-4DB2-BD59-A6C34878D82A}">
                    <a16:rowId xmlns:a16="http://schemas.microsoft.com/office/drawing/2014/main" val="894686603"/>
                  </a:ext>
                </a:extLst>
              </a:tr>
              <a:tr h="370840">
                <a:tc>
                  <a:txBody>
                    <a:bodyPr/>
                    <a:lstStyle/>
                    <a:p>
                      <a:r>
                        <a:rPr lang="en-US" sz="1100" b="0" i="0">
                          <a:latin typeface="Segoe Sans Text" pitchFamily="2" charset="0"/>
                        </a:rPr>
                        <a:t>Frontline worker</a:t>
                      </a:r>
                    </a:p>
                  </a:txBody>
                  <a:tcPr>
                    <a:lnL w="9525" cap="flat" cmpd="sng" algn="ctr">
                      <a:noFill/>
                      <a:prstDash val="solid"/>
                      <a:round/>
                      <a:headEnd type="none" w="med" len="med"/>
                      <a:tailEnd type="none" w="med" len="med"/>
                    </a:ln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en-US" sz="1100" b="0" i="0">
                          <a:latin typeface="Segoe Sans Text" pitchFamily="2" charset="0"/>
                        </a:rPr>
                        <a:t>Quickly view relevant communications from my company leaders or managers</a:t>
                      </a:r>
                    </a:p>
                  </a:txBody>
                  <a:tcPr>
                    <a:lnR w="9525" cap="flat" cmpd="sng" algn="ctr">
                      <a:noFill/>
                      <a:prstDash val="solid"/>
                      <a:round/>
                      <a:headEnd type="none" w="med" len="med"/>
                      <a:tailEnd type="none" w="med" len="med"/>
                    </a:lnR>
                  </a:tcPr>
                </a:tc>
                <a:extLst>
                  <a:ext uri="{0D108BD9-81ED-4DB2-BD59-A6C34878D82A}">
                    <a16:rowId xmlns:a16="http://schemas.microsoft.com/office/drawing/2014/main" val="4132628884"/>
                  </a:ext>
                </a:extLst>
              </a:tr>
              <a:tr h="370840">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en-US" sz="1100" b="0" i="0">
                          <a:latin typeface="Segoe Sans Text" pitchFamily="2" charset="0"/>
                        </a:rPr>
                        <a:t>Frontline worker</a:t>
                      </a:r>
                    </a:p>
                  </a:txBody>
                  <a:tcPr>
                    <a:lnL w="9525" cap="flat" cmpd="sng" algn="ctr">
                      <a:noFill/>
                      <a:prstDash val="solid"/>
                      <a:round/>
                      <a:headEnd type="none" w="med" len="med"/>
                      <a:tailEnd type="none" w="med" len="med"/>
                    </a:lnL>
                    <a:solidFill>
                      <a:schemeClr val="bg1"/>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en-US" sz="1100" b="0" i="0" kern="1200" noProof="0">
                          <a:solidFill>
                            <a:schemeClr val="dk1"/>
                          </a:solidFill>
                          <a:latin typeface="Segoe Sans Text" pitchFamily="2" charset="0"/>
                          <a:ea typeface="+mn-ea"/>
                          <a:cs typeface="+mn-cs"/>
                        </a:rPr>
                        <a:t>Quickly view key announcements from my company leaders or managers</a:t>
                      </a:r>
                    </a:p>
                  </a:txBody>
                  <a:tcPr>
                    <a:lnR w="9525" cap="flat" cmpd="sng" algn="ctr">
                      <a:noFill/>
                      <a:prstDash val="solid"/>
                      <a:round/>
                      <a:headEnd type="none" w="med" len="med"/>
                      <a:tailEnd type="none" w="med" len="med"/>
                    </a:lnR>
                    <a:solidFill>
                      <a:schemeClr val="bg1"/>
                    </a:solidFill>
                  </a:tcPr>
                </a:tc>
                <a:extLst>
                  <a:ext uri="{0D108BD9-81ED-4DB2-BD59-A6C34878D82A}">
                    <a16:rowId xmlns:a16="http://schemas.microsoft.com/office/drawing/2014/main" val="1852200517"/>
                  </a:ext>
                </a:extLst>
              </a:tr>
              <a:tr h="370840">
                <a:tc>
                  <a:txBody>
                    <a:bodyPr/>
                    <a:lstStyle/>
                    <a:p>
                      <a:r>
                        <a:rPr lang="en-US" sz="1100" b="0" i="0">
                          <a:latin typeface="Segoe Sans Text" pitchFamily="2" charset="0"/>
                        </a:rPr>
                        <a:t>Frontline worker</a:t>
                      </a:r>
                    </a:p>
                  </a:txBody>
                  <a:tcPr>
                    <a:lnL w="9525" cap="flat" cmpd="sng" algn="ctr">
                      <a:noFill/>
                      <a:prstDash val="solid"/>
                      <a:round/>
                      <a:headEnd type="none" w="med" len="med"/>
                      <a:tailEnd type="none" w="med" len="med"/>
                    </a:ln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000000"/>
                          </a:solidFill>
                          <a:effectLst/>
                          <a:uLnTx/>
                          <a:uFillTx/>
                          <a:latin typeface="Segoe Sans Text" pitchFamily="2" charset="0"/>
                          <a:ea typeface="Calibri" panose="020F0502020204030204" pitchFamily="34" charset="0"/>
                          <a:cs typeface="Times New Roman" panose="02020603050405020304" pitchFamily="18" charset="0"/>
                        </a:rPr>
                        <a:t>View key information relevant to my employment, such as my next scheduled day of work, my last pay stub amount, my accrued vacation time, all in one view without needing to look at multiple apps or websites</a:t>
                      </a:r>
                      <a:endParaRPr kumimoji="0" lang="en-US" sz="1100" b="1" i="0" u="none" strike="noStrike" kern="1200" cap="none" spc="0" normalizeH="0" baseline="0" noProof="0">
                        <a:ln>
                          <a:noFill/>
                        </a:ln>
                        <a:solidFill>
                          <a:schemeClr val="accent1"/>
                        </a:solidFill>
                        <a:effectLst/>
                        <a:uLnTx/>
                        <a:uFillTx/>
                        <a:latin typeface="Segoe Sans Display Semibold" pitchFamily="2" charset="0"/>
                        <a:ea typeface="Calibri" panose="020F0502020204030204" pitchFamily="34" charset="0"/>
                        <a:cs typeface="Segoe Sans Display Semibold" pitchFamily="2" charset="0"/>
                      </a:endParaRPr>
                    </a:p>
                  </a:txBody>
                  <a:tcPr>
                    <a:lnR w="9525" cap="flat" cmpd="sng" algn="ctr">
                      <a:noFill/>
                      <a:prstDash val="solid"/>
                      <a:round/>
                      <a:headEnd type="none" w="med" len="med"/>
                      <a:tailEnd type="none" w="med" len="med"/>
                    </a:lnR>
                  </a:tcPr>
                </a:tc>
                <a:extLst>
                  <a:ext uri="{0D108BD9-81ED-4DB2-BD59-A6C34878D82A}">
                    <a16:rowId xmlns:a16="http://schemas.microsoft.com/office/drawing/2014/main" val="3678243422"/>
                  </a:ext>
                </a:extLst>
              </a:tr>
              <a:tr h="336339">
                <a:tc>
                  <a:txBody>
                    <a:bodyPr/>
                    <a:lstStyle/>
                    <a:p>
                      <a:r>
                        <a:rPr lang="en-US" sz="1100" b="0" i="0">
                          <a:latin typeface="Segoe Sans Text" pitchFamily="2" charset="0"/>
                        </a:rPr>
                        <a:t>Frontline worker</a:t>
                      </a:r>
                    </a:p>
                  </a:txBody>
                  <a:tcPr>
                    <a:lnL w="9525" cap="flat" cmpd="sng" algn="ctr">
                      <a:noFill/>
                      <a:prstDash val="solid"/>
                      <a:round/>
                      <a:headEnd type="none" w="med" len="med"/>
                      <a:tailEnd type="none" w="med" len="med"/>
                    </a:lnL>
                    <a:solidFill>
                      <a:schemeClr val="bg1"/>
                    </a:solidFill>
                  </a:tcPr>
                </a:tc>
                <a:tc>
                  <a:txBody>
                    <a:bodyPr/>
                    <a:lstStyle/>
                    <a:p>
                      <a:r>
                        <a:rPr lang="en-US" sz="1100" b="0" i="0">
                          <a:latin typeface="Segoe Sans Text" pitchFamily="2" charset="0"/>
                        </a:rPr>
                        <a:t>View and update assigned activities and tasks quickly in one spot</a:t>
                      </a:r>
                    </a:p>
                  </a:txBody>
                  <a:tcPr>
                    <a:lnR w="9525" cap="flat" cmpd="sng" algn="ctr">
                      <a:noFill/>
                      <a:prstDash val="solid"/>
                      <a:round/>
                      <a:headEnd type="none" w="med" len="med"/>
                      <a:tailEnd type="none" w="med" len="med"/>
                    </a:lnR>
                    <a:solidFill>
                      <a:schemeClr val="bg1"/>
                    </a:solidFill>
                  </a:tcPr>
                </a:tc>
                <a:extLst>
                  <a:ext uri="{0D108BD9-81ED-4DB2-BD59-A6C34878D82A}">
                    <a16:rowId xmlns:a16="http://schemas.microsoft.com/office/drawing/2014/main" val="1064260180"/>
                  </a:ext>
                </a:extLst>
              </a:tr>
              <a:tr h="370840">
                <a:tc>
                  <a:txBody>
                    <a:bodyPr/>
                    <a:lstStyle/>
                    <a:p>
                      <a:r>
                        <a:rPr lang="en-US" sz="1100" b="0" i="0">
                          <a:latin typeface="Segoe Sans Text" pitchFamily="2" charset="0"/>
                        </a:rPr>
                        <a:t>Frontline worker</a:t>
                      </a:r>
                    </a:p>
                  </a:txBody>
                  <a:tcPr>
                    <a:lnL w="9525" cap="flat" cmpd="sng" algn="ctr">
                      <a:noFill/>
                      <a:prstDash val="solid"/>
                      <a:round/>
                      <a:headEnd type="none" w="med" len="med"/>
                      <a:tailEnd type="none" w="med" len="med"/>
                    </a:lnL>
                    <a:lnB w="9525" cap="flat" cmpd="sng" algn="ctr">
                      <a:noFill/>
                      <a:prstDash val="solid"/>
                      <a:round/>
                      <a:headEnd type="none" w="med" len="med"/>
                      <a:tailEnd type="none" w="med" len="med"/>
                    </a:lnB>
                  </a:tcPr>
                </a:tc>
                <a:tc>
                  <a:txBody>
                    <a:bodyPr/>
                    <a:lstStyle/>
                    <a:p>
                      <a:r>
                        <a:rPr lang="en-US" sz="1100" b="0" i="0">
                          <a:latin typeface="Segoe Sans Text" pitchFamily="2" charset="0"/>
                        </a:rPr>
                        <a:t>View and access key resources such as my benefits, technical support, and knowledge based relevant to my role in consolidated location</a:t>
                      </a:r>
                    </a:p>
                  </a:txBody>
                  <a:tcPr>
                    <a:lnR w="9525" cap="flat" cmpd="sng" algn="ctr">
                      <a:noFill/>
                      <a:prstDash val="solid"/>
                      <a:round/>
                      <a:headEnd type="none" w="med" len="med"/>
                      <a:tailEnd type="none" w="med" len="med"/>
                    </a:lnR>
                    <a:lnB w="9525" cap="flat" cmpd="sng" algn="ctr">
                      <a:noFill/>
                      <a:prstDash val="solid"/>
                      <a:round/>
                      <a:headEnd type="none" w="med" len="med"/>
                      <a:tailEnd type="none" w="med" len="med"/>
                    </a:lnB>
                  </a:tcPr>
                </a:tc>
                <a:extLst>
                  <a:ext uri="{0D108BD9-81ED-4DB2-BD59-A6C34878D82A}">
                    <a16:rowId xmlns:a16="http://schemas.microsoft.com/office/drawing/2014/main" val="2539500257"/>
                  </a:ext>
                </a:extLst>
              </a:tr>
            </a:tbl>
          </a:graphicData>
        </a:graphic>
      </p:graphicFrame>
    </p:spTree>
    <p:extLst>
      <p:ext uri="{BB962C8B-B14F-4D97-AF65-F5344CB8AC3E}">
        <p14:creationId xmlns:p14="http://schemas.microsoft.com/office/powerpoint/2010/main" val="2668199294"/>
      </p:ext>
    </p:extLst>
  </p:cSld>
  <p:clrMapOvr>
    <a:masterClrMapping/>
  </p:clrMapOvr>
  <p:transition>
    <p:fade/>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93DF8-2BD7-ECCF-2DA9-33D02C65AB75}"/>
              </a:ext>
            </a:extLst>
          </p:cNvPr>
          <p:cNvSpPr>
            <a:spLocks noGrp="1"/>
          </p:cNvSpPr>
          <p:nvPr>
            <p:ph type="title"/>
          </p:nvPr>
        </p:nvSpPr>
        <p:spPr/>
        <p:txBody>
          <a:bodyPr/>
          <a:lstStyle/>
          <a:p>
            <a:r>
              <a:rPr lang="en-GB"/>
              <a:t>1. Design priority dashboard experiences </a:t>
            </a:r>
            <a:endParaRPr lang="en-US"/>
          </a:p>
        </p:txBody>
      </p:sp>
      <p:sp>
        <p:nvSpPr>
          <p:cNvPr id="65" name="TextBox 64">
            <a:extLst>
              <a:ext uri="{FF2B5EF4-FFF2-40B4-BE49-F238E27FC236}">
                <a16:creationId xmlns:a16="http://schemas.microsoft.com/office/drawing/2014/main" id="{24506B7C-697D-7FDE-8507-BAB9925D3C72}"/>
              </a:ext>
            </a:extLst>
          </p:cNvPr>
          <p:cNvSpPr txBox="1"/>
          <p:nvPr/>
        </p:nvSpPr>
        <p:spPr>
          <a:xfrm>
            <a:off x="1527175" y="1230067"/>
            <a:ext cx="10082213" cy="430887"/>
          </a:xfrm>
          <a:prstGeom prst="rect">
            <a:avLst/>
          </a:prstGeom>
          <a:noFill/>
        </p:spPr>
        <p:txBody>
          <a:bodyPr wrap="square" lIns="0" tIns="0" rIns="0" bIns="0">
            <a:spAutoFit/>
          </a:bodyPr>
          <a:lstStyle>
            <a:defPPr>
              <a:defRPr lang="en-US"/>
            </a:defPPr>
            <a:lvl1pPr defTabSz="932472" fontAlgn="base">
              <a:spcBef>
                <a:spcPct val="0"/>
              </a:spcBef>
              <a:spcAft>
                <a:spcPct val="0"/>
              </a:spcAft>
              <a:defRPr sz="1400">
                <a:solidFill>
                  <a:schemeClr val="accent1"/>
                </a:solidFill>
                <a:latin typeface="+mj-lt"/>
                <a:ea typeface="Segoe UI" pitchFamily="34" charset="0"/>
                <a:cs typeface="Segoe UI" pitchFamily="34" charset="0"/>
              </a:defRPr>
            </a:lvl1pPr>
          </a:lstStyle>
          <a:p>
            <a:pPr marL="0" marR="0" lvl="0" indent="0" algn="l" defTabSz="932472" rtl="0" eaLnBrk="1" fontAlgn="base" latinLnBrk="0" hangingPunct="1">
              <a:lnSpc>
                <a:spcPct val="100000"/>
              </a:lnSpc>
              <a:spcBef>
                <a:spcPct val="0"/>
              </a:spcBef>
              <a:spcAft>
                <a:spcPct val="0"/>
              </a:spcAft>
              <a:buClrTx/>
              <a:buSzTx/>
              <a:buFontTx/>
              <a:buNone/>
              <a:tabLst/>
              <a:defRPr/>
            </a:pPr>
            <a:r>
              <a:rPr lang="en-GB" sz="1400" b="1">
                <a:solidFill>
                  <a:schemeClr val="tx1"/>
                </a:solidFill>
                <a:latin typeface="Segoe Sans Text Semibold" pitchFamily="2" charset="0"/>
                <a:cs typeface="Segoe Sans Text Semibold" pitchFamily="2" charset="0"/>
              </a:rPr>
              <a:t>Determine the </a:t>
            </a:r>
            <a:r>
              <a:rPr lang="en-GB" b="1">
                <a:solidFill>
                  <a:schemeClr val="tx1"/>
                </a:solidFill>
                <a:latin typeface="Segoe Sans Text Semibold" pitchFamily="2" charset="0"/>
                <a:cs typeface="Segoe Sans Text Semibold" pitchFamily="2" charset="0"/>
              </a:rPr>
              <a:t>priority experiences to surface within the dashboard experience – the home experience that will surface when you users open Teams. </a:t>
            </a:r>
            <a:r>
              <a:rPr lang="en-US" sz="1400" b="1">
                <a:solidFill>
                  <a:schemeClr val="tx1"/>
                </a:solidFill>
                <a:latin typeface="Segoe Sans Text Semibold" pitchFamily="2" charset="0"/>
                <a:cs typeface="Segoe Sans Text Semibold" pitchFamily="2" charset="0"/>
              </a:rPr>
              <a:t>Decisions for priority experience will inform how you </a:t>
            </a:r>
            <a:r>
              <a:rPr lang="en-US" b="1">
                <a:solidFill>
                  <a:schemeClr val="tx1"/>
                </a:solidFill>
                <a:latin typeface="Segoe Sans Text Semibold" pitchFamily="2" charset="0"/>
                <a:cs typeface="Segoe Sans Text Semibold" pitchFamily="2" charset="0"/>
              </a:rPr>
              <a:t>will </a:t>
            </a:r>
            <a:r>
              <a:rPr lang="en-US" sz="1400" b="1">
                <a:solidFill>
                  <a:schemeClr val="tx1"/>
                </a:solidFill>
                <a:latin typeface="Segoe Sans Text Semibold" pitchFamily="2" charset="0"/>
                <a:cs typeface="Segoe Sans Text Semibold" pitchFamily="2" charset="0"/>
              </a:rPr>
              <a:t>implement your initial solution. </a:t>
            </a:r>
            <a:endParaRPr kumimoji="0" lang="en-US" sz="1400" b="1" u="none" strike="noStrike" kern="1200" cap="none" spc="0" normalizeH="0" baseline="0" noProof="0">
              <a:ln>
                <a:noFill/>
              </a:ln>
              <a:solidFill>
                <a:schemeClr val="tx1"/>
              </a:solidFill>
              <a:effectLst/>
              <a:uLnTx/>
              <a:uFillTx/>
              <a:latin typeface="Segoe Sans Text Semibold" pitchFamily="2" charset="0"/>
              <a:cs typeface="Segoe Sans Text Semibold" pitchFamily="2" charset="0"/>
            </a:endParaRPr>
          </a:p>
        </p:txBody>
      </p:sp>
      <p:sp>
        <p:nvSpPr>
          <p:cNvPr id="16" name="TextBox 15">
            <a:extLst>
              <a:ext uri="{FF2B5EF4-FFF2-40B4-BE49-F238E27FC236}">
                <a16:creationId xmlns:a16="http://schemas.microsoft.com/office/drawing/2014/main" id="{7C2BCEB6-7D64-6820-E406-A315C1C98A55}"/>
              </a:ext>
            </a:extLst>
          </p:cNvPr>
          <p:cNvSpPr txBox="1"/>
          <p:nvPr/>
        </p:nvSpPr>
        <p:spPr>
          <a:xfrm>
            <a:off x="584200" y="2021759"/>
            <a:ext cx="5437811" cy="261610"/>
          </a:xfrm>
          <a:prstGeom prst="rect">
            <a:avLst/>
          </a:prstGeom>
          <a:noFill/>
        </p:spPr>
        <p:txBody>
          <a:bodyPr wrap="square" lIns="0" tIns="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b="1">
                <a:solidFill>
                  <a:srgbClr val="000000"/>
                </a:solidFill>
                <a:latin typeface="Segoe Sans Display Semibold" pitchFamily="2" charset="0"/>
              </a:rPr>
              <a:t>Considerations</a:t>
            </a:r>
            <a:endParaRPr kumimoji="0" lang="en-US" sz="1400" b="1" u="none" strike="noStrike" kern="1200" cap="none" spc="0" normalizeH="0" baseline="0" noProof="0">
              <a:ln>
                <a:noFill/>
              </a:ln>
              <a:solidFill>
                <a:srgbClr val="000000"/>
              </a:solidFill>
              <a:effectLst/>
              <a:uLnTx/>
              <a:uFillTx/>
              <a:latin typeface="Segoe Sans Display Semibold" pitchFamily="2" charset="0"/>
              <a:ea typeface="+mn-ea"/>
              <a:cs typeface="+mn-cs"/>
            </a:endParaRPr>
          </a:p>
        </p:txBody>
      </p:sp>
      <p:sp>
        <p:nvSpPr>
          <p:cNvPr id="3" name="TextBox 2">
            <a:extLst>
              <a:ext uri="{FF2B5EF4-FFF2-40B4-BE49-F238E27FC236}">
                <a16:creationId xmlns:a16="http://schemas.microsoft.com/office/drawing/2014/main" id="{ABDCE993-3829-7AE4-7572-A7C423E65763}"/>
              </a:ext>
            </a:extLst>
          </p:cNvPr>
          <p:cNvSpPr txBox="1"/>
          <p:nvPr/>
        </p:nvSpPr>
        <p:spPr>
          <a:xfrm>
            <a:off x="595624" y="2451307"/>
            <a:ext cx="4745961" cy="4062651"/>
          </a:xfrm>
          <a:prstGeom prst="rect">
            <a:avLst/>
          </a:prstGeom>
          <a:noFill/>
        </p:spPr>
        <p:txBody>
          <a:bodyPr wrap="square">
            <a:spAutoFit/>
          </a:bodyPr>
          <a:lstStyle/>
          <a:p>
            <a:pPr marL="171450" indent="-171450">
              <a:spcAft>
                <a:spcPts val="1200"/>
              </a:spcAft>
              <a:buFont typeface="Arial" panose="020B0604020202020204" pitchFamily="34" charset="0"/>
              <a:buChar char="•"/>
            </a:pPr>
            <a:r>
              <a:rPr kumimoji="0" lang="en-IN" sz="1100" u="none" strike="noStrike" kern="1200" cap="none" spc="0" normalizeH="0" baseline="0" noProof="0">
                <a:ln>
                  <a:noFill/>
                </a:ln>
                <a:solidFill>
                  <a:srgbClr val="000000"/>
                </a:solidFill>
                <a:effectLst/>
                <a:uLnTx/>
                <a:uFillTx/>
                <a:latin typeface="Segoe Sans Text" pitchFamily="2" charset="0"/>
                <a:ea typeface="+mn-ea"/>
                <a:cs typeface="+mn-cs"/>
              </a:rPr>
              <a:t>For all Frontline workers assigned an F-SKU, Microsoft Teams provides a default Home App experience with relevant cards associated with </a:t>
            </a:r>
            <a:r>
              <a:rPr lang="en-IN" sz="1100">
                <a:solidFill>
                  <a:srgbClr val="000000"/>
                </a:solidFill>
                <a:latin typeface="Segoe Sans Text" pitchFamily="2" charset="0"/>
              </a:rPr>
              <a:t>Microsoft a</a:t>
            </a:r>
            <a:r>
              <a:rPr kumimoji="0" lang="en-IN" sz="1100" u="none" strike="noStrike" kern="1200" cap="none" spc="0" normalizeH="0" baseline="0" noProof="0" err="1">
                <a:ln>
                  <a:noFill/>
                </a:ln>
                <a:solidFill>
                  <a:srgbClr val="000000"/>
                </a:solidFill>
                <a:effectLst/>
                <a:uLnTx/>
                <a:uFillTx/>
                <a:latin typeface="Segoe Sans Text" pitchFamily="2" charset="0"/>
                <a:ea typeface="+mn-ea"/>
                <a:cs typeface="+mn-cs"/>
              </a:rPr>
              <a:t>pps</a:t>
            </a:r>
            <a:r>
              <a:rPr kumimoji="0" lang="en-IN" sz="1100" u="none" strike="noStrike" kern="1200" cap="none" spc="0" normalizeH="0" baseline="0" noProof="0">
                <a:ln>
                  <a:noFill/>
                </a:ln>
                <a:solidFill>
                  <a:srgbClr val="000000"/>
                </a:solidFill>
                <a:effectLst/>
                <a:uLnTx/>
                <a:uFillTx/>
                <a:latin typeface="Segoe Sans Text" pitchFamily="2" charset="0"/>
                <a:ea typeface="+mn-ea"/>
                <a:cs typeface="+mn-cs"/>
              </a:rPr>
              <a:t> already added to the dashboard</a:t>
            </a:r>
            <a:r>
              <a:rPr lang="en-IN" sz="1100">
                <a:solidFill>
                  <a:srgbClr val="000000"/>
                </a:solidFill>
                <a:latin typeface="Segoe Sans Text" pitchFamily="2" charset="0"/>
              </a:rPr>
              <a:t> (see next slide). You can use this default experience as a starting point, or you can turn it off.</a:t>
            </a:r>
            <a:endParaRPr kumimoji="0" lang="en-IN" sz="1100" u="none" strike="noStrike" kern="1200" cap="none" spc="0" normalizeH="0" baseline="0" noProof="0">
              <a:ln>
                <a:noFill/>
              </a:ln>
              <a:solidFill>
                <a:srgbClr val="000000"/>
              </a:solidFill>
              <a:effectLst/>
              <a:uLnTx/>
              <a:uFillTx/>
              <a:latin typeface="Segoe Sans Text" pitchFamily="2" charset="0"/>
              <a:ea typeface="+mn-ea"/>
              <a:cs typeface="+mn-cs"/>
            </a:endParaRPr>
          </a:p>
          <a:p>
            <a:pPr marL="171450" indent="-171450">
              <a:spcAft>
                <a:spcPts val="1200"/>
              </a:spcAft>
              <a:buFont typeface="Arial" panose="020B0604020202020204" pitchFamily="34" charset="0"/>
              <a:buChar char="•"/>
            </a:pPr>
            <a:r>
              <a:rPr lang="en-US" sz="1100">
                <a:latin typeface="Segoe Sans Text" pitchFamily="2" charset="0"/>
              </a:rPr>
              <a:t>Dashboard Cards are designed to enable quick views or actions either by interacting with a card directly or by opening a quick view in the dashboard. </a:t>
            </a:r>
          </a:p>
          <a:p>
            <a:pPr marL="171450" indent="-171450">
              <a:spcAft>
                <a:spcPts val="1200"/>
              </a:spcAft>
              <a:buFont typeface="Arial" panose="020B0604020202020204" pitchFamily="34" charset="0"/>
              <a:buChar char="•"/>
            </a:pPr>
            <a:r>
              <a:rPr lang="en-IN" sz="1100">
                <a:solidFill>
                  <a:srgbClr val="000000"/>
                </a:solidFill>
                <a:latin typeface="Segoe Sans Text" pitchFamily="2" charset="0"/>
              </a:rPr>
              <a:t>Evaluate priority app and tools that would create a compelling and valuable experience for your target users.</a:t>
            </a:r>
          </a:p>
          <a:p>
            <a:pPr marL="171450" indent="-171450">
              <a:spcAft>
                <a:spcPts val="1200"/>
              </a:spcAft>
              <a:buFont typeface="Arial" panose="020B0604020202020204" pitchFamily="34" charset="0"/>
              <a:buChar char="•"/>
            </a:pPr>
            <a:r>
              <a:rPr lang="en-IN" sz="1100">
                <a:solidFill>
                  <a:srgbClr val="000000"/>
                </a:solidFill>
                <a:latin typeface="Segoe Sans Text" pitchFamily="2" charset="0"/>
              </a:rPr>
              <a:t>Assess daily key actions that are used most by your target users. For example, viewing a payslip, submitting a maintenance request, or accessing an inventory app.</a:t>
            </a:r>
          </a:p>
          <a:p>
            <a:pPr marL="171450" indent="-171450">
              <a:spcAft>
                <a:spcPts val="1200"/>
              </a:spcAft>
              <a:buFont typeface="Arial" panose="020B0604020202020204" pitchFamily="34" charset="0"/>
              <a:buChar char="•"/>
            </a:pPr>
            <a:r>
              <a:rPr lang="en-IN" sz="1100">
                <a:solidFill>
                  <a:srgbClr val="000000"/>
                </a:solidFill>
                <a:latin typeface="Segoe Sans Text" pitchFamily="2" charset="0"/>
              </a:rPr>
              <a:t>Determine if different personas or roles are the target a</a:t>
            </a:r>
            <a:r>
              <a:rPr kumimoji="0" lang="en-IN" sz="1100" u="none" strike="noStrike" kern="1200" cap="none" spc="0" normalizeH="0" baseline="0" noProof="0" err="1">
                <a:ln>
                  <a:noFill/>
                </a:ln>
                <a:solidFill>
                  <a:srgbClr val="000000"/>
                </a:solidFill>
                <a:effectLst/>
                <a:uLnTx/>
                <a:uFillTx/>
                <a:latin typeface="Segoe Sans Text" pitchFamily="2" charset="0"/>
                <a:ea typeface="+mn-ea"/>
                <a:cs typeface="+mn-cs"/>
              </a:rPr>
              <a:t>udience</a:t>
            </a:r>
            <a:r>
              <a:rPr kumimoji="0" lang="en-IN" sz="1100" u="none" strike="noStrike" kern="1200" cap="none" spc="0" normalizeH="0" baseline="0" noProof="0">
                <a:ln>
                  <a:noFill/>
                </a:ln>
                <a:solidFill>
                  <a:srgbClr val="000000"/>
                </a:solidFill>
                <a:effectLst/>
                <a:uLnTx/>
                <a:uFillTx/>
                <a:latin typeface="Segoe Sans Text" pitchFamily="2" charset="0"/>
                <a:ea typeface="+mn-ea"/>
                <a:cs typeface="+mn-cs"/>
              </a:rPr>
              <a:t> for specific cards.</a:t>
            </a:r>
          </a:p>
          <a:p>
            <a:pPr marL="171450" indent="-171450">
              <a:spcAft>
                <a:spcPts val="1200"/>
              </a:spcAft>
              <a:buFont typeface="Arial" panose="020B0604020202020204" pitchFamily="34" charset="0"/>
              <a:buChar char="•"/>
            </a:pPr>
            <a:r>
              <a:rPr kumimoji="0" lang="en-IN" sz="1100" u="none" strike="noStrike" kern="1200" cap="none" spc="0" normalizeH="0" baseline="0" noProof="0">
                <a:ln>
                  <a:noFill/>
                </a:ln>
                <a:solidFill>
                  <a:srgbClr val="000000"/>
                </a:solidFill>
                <a:effectLst/>
                <a:uLnTx/>
                <a:uFillTx/>
                <a:latin typeface="Segoe Sans Text" pitchFamily="2" charset="0"/>
                <a:ea typeface="+mn-ea"/>
                <a:cs typeface="+mn-cs"/>
              </a:rPr>
              <a:t>Consider the size and position of the cards carefully to ensure prominent display + easier access to most heavily used cards.</a:t>
            </a:r>
          </a:p>
          <a:p>
            <a:pPr>
              <a:spcAft>
                <a:spcPts val="1200"/>
              </a:spcAft>
            </a:pPr>
            <a:endParaRPr kumimoji="0" lang="en-IN" sz="1100" u="none" strike="noStrike" kern="1200" cap="none" spc="0" normalizeH="0" baseline="0" noProof="0">
              <a:ln>
                <a:noFill/>
              </a:ln>
              <a:solidFill>
                <a:srgbClr val="000000"/>
              </a:solidFill>
              <a:effectLst/>
              <a:uLnTx/>
              <a:uFillTx/>
              <a:latin typeface="Segoe Sans Text" pitchFamily="2" charset="0"/>
              <a:ea typeface="+mn-ea"/>
              <a:cs typeface="+mn-cs"/>
            </a:endParaRPr>
          </a:p>
        </p:txBody>
      </p:sp>
      <p:sp>
        <p:nvSpPr>
          <p:cNvPr id="17" name="TextBox 16">
            <a:extLst>
              <a:ext uri="{FF2B5EF4-FFF2-40B4-BE49-F238E27FC236}">
                <a16:creationId xmlns:a16="http://schemas.microsoft.com/office/drawing/2014/main" id="{80251574-74EA-77A7-F938-6230A8A3D125}"/>
              </a:ext>
            </a:extLst>
          </p:cNvPr>
          <p:cNvSpPr txBox="1"/>
          <p:nvPr/>
        </p:nvSpPr>
        <p:spPr>
          <a:xfrm>
            <a:off x="8792077" y="2025355"/>
            <a:ext cx="4033362" cy="261610"/>
          </a:xfrm>
          <a:prstGeom prst="rect">
            <a:avLst/>
          </a:prstGeom>
          <a:noFill/>
        </p:spPr>
        <p:txBody>
          <a:bodyPr wrap="square" lIns="0" tIns="0" anchor="t" anchorCtr="0">
            <a:spAutoFit/>
          </a:bodyPr>
          <a:lstStyle/>
          <a:p>
            <a:pPr marL="0" marR="0" lvl="0" indent="0" algn="l" defTabSz="914400" rtl="0" eaLnBrk="1" fontAlgn="auto" latinLnBrk="0" hangingPunct="1">
              <a:lnSpc>
                <a:spcPct val="100000"/>
              </a:lnSpc>
              <a:spcBef>
                <a:spcPts val="0"/>
              </a:spcBef>
              <a:spcAft>
                <a:spcPts val="0"/>
              </a:spcAft>
              <a:buClrTx/>
              <a:buSzTx/>
              <a:buFont typeface="Wingdings" panose="05000000000000000000" pitchFamily="2" charset="2"/>
              <a:buNone/>
              <a:tabLst/>
              <a:defRPr/>
            </a:pPr>
            <a:r>
              <a:rPr kumimoji="0" lang="en-US" sz="1400" b="1" u="none" strike="noStrike" kern="1200" cap="none" spc="0" normalizeH="0" baseline="0" noProof="0">
                <a:ln>
                  <a:noFill/>
                </a:ln>
                <a:solidFill>
                  <a:srgbClr val="000000"/>
                </a:solidFill>
                <a:effectLst/>
                <a:uLnTx/>
                <a:uFillTx/>
                <a:latin typeface="Segoe Sans Display Semibold" pitchFamily="2" charset="0"/>
                <a:ea typeface="+mn-ea"/>
                <a:cs typeface="+mn-cs"/>
              </a:rPr>
              <a:t>Decisions</a:t>
            </a:r>
          </a:p>
        </p:txBody>
      </p:sp>
      <p:sp>
        <p:nvSpPr>
          <p:cNvPr id="4" name="TextBox 3">
            <a:extLst>
              <a:ext uri="{FF2B5EF4-FFF2-40B4-BE49-F238E27FC236}">
                <a16:creationId xmlns:a16="http://schemas.microsoft.com/office/drawing/2014/main" id="{CE4F7DFA-EB4C-9BE0-9016-0D32CCEDE543}"/>
              </a:ext>
            </a:extLst>
          </p:cNvPr>
          <p:cNvSpPr txBox="1"/>
          <p:nvPr/>
        </p:nvSpPr>
        <p:spPr>
          <a:xfrm>
            <a:off x="8777288" y="2471026"/>
            <a:ext cx="3081029" cy="1615827"/>
          </a:xfrm>
          <a:prstGeom prst="rect">
            <a:avLst/>
          </a:prstGeom>
          <a:noFill/>
        </p:spPr>
        <p:txBody>
          <a:bodyPr wrap="square" lIns="0" tIns="0" rIns="0" bIns="0" rtlCol="0">
            <a:spAutoFit/>
          </a:bodyPr>
          <a:lstStyle/>
          <a:p>
            <a:pPr marL="171450" indent="-171450">
              <a:buFont typeface="Arial" panose="020B0604020202020204" pitchFamily="34" charset="0"/>
              <a:buChar char="•"/>
              <a:defRPr/>
            </a:pPr>
            <a:r>
              <a:rPr lang="en-IN" sz="1050">
                <a:solidFill>
                  <a:srgbClr val="000000"/>
                </a:solidFill>
                <a:latin typeface="Segoe Sans Text" pitchFamily="2" charset="0"/>
              </a:rPr>
              <a:t>Will your organization use the default experience as a starting point, or will a more customized instance better meet your scenario needs?</a:t>
            </a:r>
          </a:p>
          <a:p>
            <a:pPr marL="171450" indent="-171450">
              <a:buFont typeface="Arial" panose="020B0604020202020204" pitchFamily="34" charset="0"/>
              <a:buChar char="•"/>
              <a:defRPr/>
            </a:pPr>
            <a:endParaRPr lang="en-IN" sz="1050">
              <a:solidFill>
                <a:srgbClr val="000000"/>
              </a:solidFill>
              <a:latin typeface="Segoe Sans Text" pitchFamily="2" charset="0"/>
            </a:endParaRPr>
          </a:p>
          <a:p>
            <a:pPr marL="171450" indent="-171450">
              <a:buFont typeface="Arial" panose="020B0604020202020204" pitchFamily="34" charset="0"/>
              <a:buChar char="•"/>
              <a:defRPr/>
            </a:pPr>
            <a:r>
              <a:rPr lang="en-IN" sz="1050">
                <a:solidFill>
                  <a:srgbClr val="000000"/>
                </a:solidFill>
                <a:latin typeface="Segoe Sans Text" pitchFamily="2" charset="0"/>
              </a:rPr>
              <a:t>Capture the specific experiences for which you want to create dashboard cards. Consider drawing the layout using the blank sample.</a:t>
            </a:r>
          </a:p>
          <a:p>
            <a:pPr marL="171450" indent="-171450">
              <a:defRPr/>
            </a:pPr>
            <a:endParaRPr lang="en-IN" sz="1050">
              <a:solidFill>
                <a:srgbClr val="000000"/>
              </a:solidFill>
              <a:latin typeface="Segoe Sans Text" pitchFamily="2" charset="0"/>
            </a:endParaRPr>
          </a:p>
          <a:p>
            <a:pPr marL="171450" indent="-171450">
              <a:buFont typeface="Arial" panose="020B0604020202020204" pitchFamily="34" charset="0"/>
              <a:buChar char="•"/>
              <a:defRPr/>
            </a:pPr>
            <a:r>
              <a:rPr lang="en-IN" sz="1050">
                <a:solidFill>
                  <a:srgbClr val="000000"/>
                </a:solidFill>
                <a:latin typeface="Segoe Sans Text" pitchFamily="2" charset="0"/>
              </a:rPr>
              <a:t>Document which personas or roles will be targeted for each card.</a:t>
            </a:r>
            <a:endParaRPr kumimoji="0" lang="en-IN" sz="1050" u="none" strike="noStrike" kern="1200" cap="none" spc="0" normalizeH="0" baseline="0" noProof="0">
              <a:ln>
                <a:noFill/>
              </a:ln>
              <a:solidFill>
                <a:srgbClr val="000000"/>
              </a:solidFill>
              <a:effectLst/>
              <a:uLnTx/>
              <a:uFillTx/>
              <a:latin typeface="Segoe Sans Text" pitchFamily="2" charset="0"/>
              <a:ea typeface="+mn-ea"/>
              <a:cs typeface="+mn-cs"/>
            </a:endParaRPr>
          </a:p>
        </p:txBody>
      </p:sp>
      <p:sp>
        <p:nvSpPr>
          <p:cNvPr id="14" name="TextBox 13">
            <a:extLst>
              <a:ext uri="{FF2B5EF4-FFF2-40B4-BE49-F238E27FC236}">
                <a16:creationId xmlns:a16="http://schemas.microsoft.com/office/drawing/2014/main" id="{350DE146-A7F0-E946-076B-D57AEFFC574B}"/>
              </a:ext>
            </a:extLst>
          </p:cNvPr>
          <p:cNvSpPr txBox="1"/>
          <p:nvPr/>
        </p:nvSpPr>
        <p:spPr>
          <a:xfrm>
            <a:off x="8777288" y="4244255"/>
            <a:ext cx="3121025" cy="2242152"/>
          </a:xfrm>
          <a:prstGeom prst="rect">
            <a:avLst/>
          </a:prstGeom>
          <a:solidFill>
            <a:schemeClr val="bg1"/>
          </a:solidFill>
          <a:ln>
            <a:noFill/>
            <a:prstDash val="lgDash"/>
          </a:ln>
          <a:effectLst>
            <a:outerShdw blurRad="190500" dist="38100" dir="2700000" algn="tl" rotWithShape="0">
              <a:prstClr val="black">
                <a:alpha val="20000"/>
              </a:prstClr>
            </a:outerShdw>
          </a:effectLst>
        </p:spPr>
        <p:txBody>
          <a:bodyPr wrap="square" lIns="182880" tIns="64008" rIns="64008" bIns="182880" anchor="ctr">
            <a:spAutoFit/>
          </a:bodyPr>
          <a:lstStyle/>
          <a:p>
            <a:pPr marL="0" marR="0" lvl="0" indent="0" algn="l" defTabSz="896386" rtl="0" eaLnBrk="1" fontAlgn="auto" latinLnBrk="0" hangingPunct="1">
              <a:lnSpc>
                <a:spcPct val="100000"/>
              </a:lnSpc>
              <a:spcBef>
                <a:spcPts val="0"/>
              </a:spcBef>
              <a:spcAft>
                <a:spcPts val="0"/>
              </a:spcAft>
              <a:buClrTx/>
              <a:buSzTx/>
              <a:buFontTx/>
              <a:buNone/>
              <a:tabLst/>
              <a:defRPr/>
            </a:pPr>
            <a:r>
              <a:rPr kumimoji="0" lang="en-US" sz="1400" b="1" u="none" strike="noStrike" kern="1200" cap="none" spc="0" normalizeH="0" baseline="0" noProof="0">
                <a:ln>
                  <a:noFill/>
                </a:ln>
                <a:effectLst/>
                <a:uLnTx/>
                <a:uFillTx/>
                <a:latin typeface="Segoe Sans Display Semibold" pitchFamily="2" charset="0"/>
                <a:ea typeface="+mn-ea"/>
                <a:cs typeface="Segoe Sans Text" pitchFamily="2" charset="0"/>
              </a:rPr>
              <a:t>Resources</a:t>
            </a:r>
            <a:r>
              <a:rPr kumimoji="0" lang="en-US" sz="1050" b="1" u="none" strike="noStrike" kern="1200" cap="none" spc="0" normalizeH="0" baseline="0" noProof="0">
                <a:ln>
                  <a:noFill/>
                </a:ln>
                <a:effectLst/>
                <a:uLnTx/>
                <a:uFillTx/>
                <a:latin typeface="Segoe Sans Display Semibold" pitchFamily="2" charset="0"/>
                <a:ea typeface="+mn-ea"/>
                <a:cs typeface="Segoe Sans Text" pitchFamily="2" charset="0"/>
              </a:rPr>
              <a:t> </a:t>
            </a:r>
          </a:p>
          <a:p>
            <a:pPr marL="171450" indent="-171450">
              <a:buFont typeface="Arial" panose="020B0604020202020204" pitchFamily="34" charset="0"/>
              <a:buChar char="•"/>
            </a:pPr>
            <a:r>
              <a:rPr lang="en-US" sz="1050">
                <a:latin typeface="Segoe Sans Text" pitchFamily="2" charset="0"/>
                <a:hlinkClick r:id="rId2">
                  <a:extLst>
                    <a:ext uri="{A12FA001-AC4F-418D-AE19-62706E023703}">
                      <ahyp:hlinkClr xmlns:ahyp="http://schemas.microsoft.com/office/drawing/2018/hyperlinkcolor" val="tx"/>
                    </a:ext>
                  </a:extLst>
                </a:hlinkClick>
              </a:rPr>
              <a:t>Overview: Viva Connections | Microsoft Learn</a:t>
            </a:r>
            <a:endParaRPr lang="en-US" sz="1050">
              <a:latin typeface="Segoe Sans Text" pitchFamily="2" charset="0"/>
            </a:endParaRPr>
          </a:p>
          <a:p>
            <a:pPr marL="171450" indent="-171450">
              <a:buFont typeface="Arial" panose="020B0604020202020204" pitchFamily="34" charset="0"/>
              <a:buChar char="•"/>
            </a:pPr>
            <a:r>
              <a:rPr lang="en-US" sz="1050">
                <a:latin typeface="Segoe Sans Text" pitchFamily="2" charset="0"/>
                <a:hlinkClick r:id="rId3">
                  <a:extLst>
                    <a:ext uri="{A12FA001-AC4F-418D-AE19-62706E023703}">
                      <ahyp:hlinkClr xmlns:ahyp="http://schemas.microsoft.com/office/drawing/2018/hyperlinkcolor" val="tx"/>
                    </a:ext>
                  </a:extLst>
                </a:hlinkClick>
              </a:rPr>
              <a:t>Customize and edit the Viva Connections home experience | Microsoft Learn</a:t>
            </a:r>
            <a:endParaRPr lang="en-US" sz="1050">
              <a:latin typeface="Segoe Sans Text" pitchFamily="2" charset="0"/>
            </a:endParaRPr>
          </a:p>
          <a:p>
            <a:pPr marL="171450" indent="-171450">
              <a:buFont typeface="Arial" panose="020B0604020202020204" pitchFamily="34" charset="0"/>
              <a:buChar char="•"/>
            </a:pPr>
            <a:r>
              <a:rPr kumimoji="0" lang="en-US" sz="1050" u="none" strike="noStrike" kern="1200" cap="none" spc="0" normalizeH="0" baseline="0" noProof="0">
                <a:ln>
                  <a:noFill/>
                </a:ln>
                <a:effectLst/>
                <a:uLnTx/>
                <a:uFillTx/>
                <a:latin typeface="Segoe Sans Text" pitchFamily="2" charset="0"/>
                <a:ea typeface="+mn-ea"/>
                <a:cs typeface="+mn-cs"/>
                <a:hlinkClick r:id="rId4">
                  <a:extLst>
                    <a:ext uri="{A12FA001-AC4F-418D-AE19-62706E023703}">
                      <ahyp:hlinkClr xmlns:ahyp="http://schemas.microsoft.com/office/drawing/2018/hyperlinkcolor" val="tx"/>
                    </a:ext>
                  </a:extLst>
                </a:hlinkClick>
              </a:rPr>
              <a:t>Learn more: Add, edit, and remove cards from the Viva Connections dashboard | Microsoft Learn</a:t>
            </a:r>
            <a:endParaRPr kumimoji="0" lang="en-US" sz="1050" u="none" strike="noStrike" kern="1200" cap="none" spc="0" normalizeH="0" baseline="0" noProof="0">
              <a:ln>
                <a:noFill/>
              </a:ln>
              <a:effectLst/>
              <a:uLnTx/>
              <a:uFillTx/>
              <a:latin typeface="Segoe Sans Text" pitchFamily="2" charset="0"/>
              <a:ea typeface="+mn-ea"/>
              <a:cs typeface="+mn-cs"/>
            </a:endParaRPr>
          </a:p>
          <a:p>
            <a:pPr marL="171450" indent="-171450">
              <a:buFont typeface="Arial" panose="020B0604020202020204" pitchFamily="34" charset="0"/>
              <a:buChar char="•"/>
            </a:pPr>
            <a:r>
              <a:rPr kumimoji="0" lang="en-IN" sz="1050" u="none" strike="noStrike" kern="1200" cap="none" spc="0" normalizeH="0" baseline="0" noProof="0">
                <a:ln>
                  <a:noFill/>
                </a:ln>
                <a:effectLst/>
                <a:uLnTx/>
                <a:uFillTx/>
                <a:latin typeface="Segoe Sans Text" pitchFamily="2" charset="0"/>
                <a:ea typeface="+mn-ea"/>
                <a:cs typeface="+mn-cs"/>
                <a:hlinkClick r:id="rId5">
                  <a:extLst>
                    <a:ext uri="{A12FA001-AC4F-418D-AE19-62706E023703}">
                      <ahyp:hlinkClr xmlns:ahyp="http://schemas.microsoft.com/office/drawing/2018/hyperlinkcolor" val="tx"/>
                    </a:ext>
                  </a:extLst>
                </a:hlinkClick>
              </a:rPr>
              <a:t>Viva Connections Adaptive Card Extension Quick View samples | Microsoft Learn</a:t>
            </a:r>
            <a:endParaRPr kumimoji="0" lang="en-IN" sz="1050" u="none" strike="noStrike" kern="1200" cap="none" spc="0" normalizeH="0" baseline="0" noProof="0">
              <a:ln>
                <a:noFill/>
              </a:ln>
              <a:effectLst/>
              <a:uLnTx/>
              <a:uFillTx/>
              <a:latin typeface="Segoe Sans Text" pitchFamily="2" charset="0"/>
              <a:ea typeface="+mn-ea"/>
              <a:cs typeface="+mn-cs"/>
            </a:endParaRPr>
          </a:p>
          <a:p>
            <a:pPr marL="171450" indent="-171450">
              <a:buFont typeface="Arial" panose="020B0604020202020204" pitchFamily="34" charset="0"/>
              <a:buChar char="•"/>
            </a:pPr>
            <a:r>
              <a:rPr lang="en-US" sz="1050">
                <a:latin typeface="Segoe Sans Text" pitchFamily="2" charset="0"/>
                <a:hlinkClick r:id="rId6">
                  <a:extLst>
                    <a:ext uri="{A12FA001-AC4F-418D-AE19-62706E023703}">
                      <ahyp:hlinkClr xmlns:ahyp="http://schemas.microsoft.com/office/drawing/2018/hyperlinkcolor" val="tx"/>
                    </a:ext>
                  </a:extLst>
                </a:hlinkClick>
              </a:rPr>
              <a:t>Use audience targeting in Viva Connections to personalize the experience | Microsoft Learn</a:t>
            </a:r>
            <a:endParaRPr lang="en-US" sz="1050">
              <a:latin typeface="Segoe Sans Text" pitchFamily="2" charset="0"/>
            </a:endParaRPr>
          </a:p>
        </p:txBody>
      </p:sp>
      <p:sp>
        <p:nvSpPr>
          <p:cNvPr id="29" name="Graphic 49">
            <a:extLst>
              <a:ext uri="{FF2B5EF4-FFF2-40B4-BE49-F238E27FC236}">
                <a16:creationId xmlns:a16="http://schemas.microsoft.com/office/drawing/2014/main" id="{8EBA0F25-2A3D-3D55-B445-48A9C0A0E67E}"/>
              </a:ext>
              <a:ext uri="{C183D7F6-B498-43B3-948B-1728B52AA6E4}">
                <adec:decorative xmlns:adec="http://schemas.microsoft.com/office/drawing/2017/decorative" val="1"/>
              </a:ext>
            </a:extLst>
          </p:cNvPr>
          <p:cNvSpPr/>
          <p:nvPr/>
        </p:nvSpPr>
        <p:spPr>
          <a:xfrm>
            <a:off x="360045" y="6610445"/>
            <a:ext cx="235579" cy="248678"/>
          </a:xfrm>
          <a:custGeom>
            <a:avLst/>
            <a:gdLst>
              <a:gd name="connsiteX0" fmla="*/ 223171 w 447103"/>
              <a:gd name="connsiteY0" fmla="*/ 0 h 471964"/>
              <a:gd name="connsiteX1" fmla="*/ 223171 w 447103"/>
              <a:gd name="connsiteY1" fmla="*/ 64199 h 471964"/>
              <a:gd name="connsiteX2" fmla="*/ 88487 w 447103"/>
              <a:gd name="connsiteY2" fmla="*/ 42005 h 471964"/>
              <a:gd name="connsiteX3" fmla="*/ 124492 w 447103"/>
              <a:gd name="connsiteY3" fmla="*/ 95155 h 471964"/>
              <a:gd name="connsiteX4" fmla="*/ 63722 w 447103"/>
              <a:gd name="connsiteY4" fmla="*/ 177165 h 471964"/>
              <a:gd name="connsiteX5" fmla="*/ 3048 w 447103"/>
              <a:gd name="connsiteY5" fmla="*/ 156115 h 471964"/>
              <a:gd name="connsiteX6" fmla="*/ 0 w 447103"/>
              <a:gd name="connsiteY6" fmla="*/ 298514 h 471964"/>
              <a:gd name="connsiteX7" fmla="*/ 60865 w 447103"/>
              <a:gd name="connsiteY7" fmla="*/ 278035 h 471964"/>
              <a:gd name="connsiteX8" fmla="*/ 358616 w 447103"/>
              <a:gd name="connsiteY8" fmla="*/ 42005 h 471964"/>
              <a:gd name="connsiteX9" fmla="*/ 322612 w 447103"/>
              <a:gd name="connsiteY9" fmla="*/ 95155 h 471964"/>
              <a:gd name="connsiteX10" fmla="*/ 444056 w 447103"/>
              <a:gd name="connsiteY10" fmla="*/ 156115 h 471964"/>
              <a:gd name="connsiteX11" fmla="*/ 383381 w 447103"/>
              <a:gd name="connsiteY11" fmla="*/ 177165 h 471964"/>
              <a:gd name="connsiteX12" fmla="*/ 447104 w 447103"/>
              <a:gd name="connsiteY12" fmla="*/ 298514 h 471964"/>
              <a:gd name="connsiteX13" fmla="*/ 386239 w 447103"/>
              <a:gd name="connsiteY13" fmla="*/ 278035 h 471964"/>
              <a:gd name="connsiteX14" fmla="*/ 207645 w 447103"/>
              <a:gd name="connsiteY14" fmla="*/ 471869 h 471964"/>
              <a:gd name="connsiteX15" fmla="*/ 174403 w 447103"/>
              <a:gd name="connsiteY15" fmla="*/ 438531 h 471964"/>
              <a:gd name="connsiteX16" fmla="*/ 174403 w 447103"/>
              <a:gd name="connsiteY16" fmla="*/ 403289 h 471964"/>
              <a:gd name="connsiteX17" fmla="*/ 141827 w 447103"/>
              <a:gd name="connsiteY17" fmla="*/ 330327 h 471964"/>
              <a:gd name="connsiteX18" fmla="*/ 130969 w 447103"/>
              <a:gd name="connsiteY18" fmla="*/ 319278 h 471964"/>
              <a:gd name="connsiteX19" fmla="*/ 101632 w 447103"/>
              <a:gd name="connsiteY19" fmla="*/ 238601 h 471964"/>
              <a:gd name="connsiteX20" fmla="*/ 223171 w 447103"/>
              <a:gd name="connsiteY20" fmla="*/ 114776 h 471964"/>
              <a:gd name="connsiteX21" fmla="*/ 344710 w 447103"/>
              <a:gd name="connsiteY21" fmla="*/ 238601 h 471964"/>
              <a:gd name="connsiteX22" fmla="*/ 315373 w 447103"/>
              <a:gd name="connsiteY22" fmla="*/ 319278 h 471964"/>
              <a:gd name="connsiteX23" fmla="*/ 294608 w 447103"/>
              <a:gd name="connsiteY23" fmla="*/ 341567 h 471964"/>
              <a:gd name="connsiteX24" fmla="*/ 270891 w 447103"/>
              <a:gd name="connsiteY24" fmla="*/ 407670 h 471964"/>
              <a:gd name="connsiteX25" fmla="*/ 270891 w 447103"/>
              <a:gd name="connsiteY25" fmla="*/ 438626 h 471964"/>
              <a:gd name="connsiteX26" fmla="*/ 237363 w 447103"/>
              <a:gd name="connsiteY26" fmla="*/ 471964 h 471964"/>
              <a:gd name="connsiteX27" fmla="*/ 207645 w 447103"/>
              <a:gd name="connsiteY27" fmla="*/ 471869 h 471964"/>
              <a:gd name="connsiteX28" fmla="*/ 178689 w 447103"/>
              <a:gd name="connsiteY28" fmla="*/ 387001 h 471964"/>
              <a:gd name="connsiteX29" fmla="*/ 264890 w 447103"/>
              <a:gd name="connsiteY29" fmla="*/ 387001 h 471964"/>
              <a:gd name="connsiteX30" fmla="*/ 182594 w 447103"/>
              <a:gd name="connsiteY30" fmla="*/ 425196 h 471964"/>
              <a:gd name="connsiteX31" fmla="*/ 261461 w 447103"/>
              <a:gd name="connsiteY31" fmla="*/ 425196 h 471964"/>
              <a:gd name="connsiteX32" fmla="*/ 224314 w 447103"/>
              <a:gd name="connsiteY32" fmla="*/ 383572 h 471964"/>
              <a:gd name="connsiteX33" fmla="*/ 224314 w 447103"/>
              <a:gd name="connsiteY33" fmla="*/ 259747 h 471964"/>
              <a:gd name="connsiteX34" fmla="*/ 246031 w 447103"/>
              <a:gd name="connsiteY34" fmla="*/ 237173 h 471964"/>
              <a:gd name="connsiteX35" fmla="*/ 225076 w 447103"/>
              <a:gd name="connsiteY35" fmla="*/ 216217 h 471964"/>
              <a:gd name="connsiteX36" fmla="*/ 204121 w 447103"/>
              <a:gd name="connsiteY36" fmla="*/ 237173 h 471964"/>
              <a:gd name="connsiteX37" fmla="*/ 225076 w 447103"/>
              <a:gd name="connsiteY37" fmla="*/ 258128 h 471964"/>
              <a:gd name="connsiteX38" fmla="*/ 246031 w 447103"/>
              <a:gd name="connsiteY38" fmla="*/ 237173 h 471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447103" h="471964">
                <a:moveTo>
                  <a:pt x="223171" y="0"/>
                </a:moveTo>
                <a:lnTo>
                  <a:pt x="223171" y="64199"/>
                </a:lnTo>
                <a:moveTo>
                  <a:pt x="88487" y="42005"/>
                </a:moveTo>
                <a:lnTo>
                  <a:pt x="124492" y="95155"/>
                </a:lnTo>
                <a:moveTo>
                  <a:pt x="63722" y="177165"/>
                </a:moveTo>
                <a:lnTo>
                  <a:pt x="3048" y="156115"/>
                </a:lnTo>
                <a:moveTo>
                  <a:pt x="0" y="298514"/>
                </a:moveTo>
                <a:lnTo>
                  <a:pt x="60865" y="278035"/>
                </a:lnTo>
                <a:moveTo>
                  <a:pt x="358616" y="42005"/>
                </a:moveTo>
                <a:lnTo>
                  <a:pt x="322612" y="95155"/>
                </a:lnTo>
                <a:moveTo>
                  <a:pt x="444056" y="156115"/>
                </a:moveTo>
                <a:lnTo>
                  <a:pt x="383381" y="177165"/>
                </a:lnTo>
                <a:moveTo>
                  <a:pt x="447104" y="298514"/>
                </a:moveTo>
                <a:lnTo>
                  <a:pt x="386239" y="278035"/>
                </a:lnTo>
                <a:moveTo>
                  <a:pt x="207645" y="471869"/>
                </a:moveTo>
                <a:cubicBezTo>
                  <a:pt x="189262" y="471773"/>
                  <a:pt x="174403" y="456819"/>
                  <a:pt x="174403" y="438531"/>
                </a:cubicBezTo>
                <a:lnTo>
                  <a:pt x="174403" y="403289"/>
                </a:lnTo>
                <a:cubicBezTo>
                  <a:pt x="174403" y="359093"/>
                  <a:pt x="141827" y="330327"/>
                  <a:pt x="141827" y="330327"/>
                </a:cubicBezTo>
                <a:cubicBezTo>
                  <a:pt x="130969" y="319278"/>
                  <a:pt x="130969" y="319278"/>
                  <a:pt x="130969" y="319278"/>
                </a:cubicBezTo>
                <a:cubicBezTo>
                  <a:pt x="112490" y="298228"/>
                  <a:pt x="101632" y="269558"/>
                  <a:pt x="101632" y="238601"/>
                </a:cubicBezTo>
                <a:cubicBezTo>
                  <a:pt x="101632" y="170021"/>
                  <a:pt x="155924" y="114776"/>
                  <a:pt x="223171" y="114776"/>
                </a:cubicBezTo>
                <a:cubicBezTo>
                  <a:pt x="290417" y="114776"/>
                  <a:pt x="344710" y="170021"/>
                  <a:pt x="344710" y="238601"/>
                </a:cubicBezTo>
                <a:cubicBezTo>
                  <a:pt x="344710" y="269558"/>
                  <a:pt x="333851" y="298323"/>
                  <a:pt x="315373" y="319278"/>
                </a:cubicBezTo>
                <a:lnTo>
                  <a:pt x="294608" y="341567"/>
                </a:lnTo>
                <a:cubicBezTo>
                  <a:pt x="282988" y="357092"/>
                  <a:pt x="270891" y="379952"/>
                  <a:pt x="270891" y="407670"/>
                </a:cubicBezTo>
                <a:lnTo>
                  <a:pt x="270891" y="438626"/>
                </a:lnTo>
                <a:cubicBezTo>
                  <a:pt x="270891" y="457105"/>
                  <a:pt x="255842" y="472059"/>
                  <a:pt x="237363" y="471964"/>
                </a:cubicBezTo>
                <a:lnTo>
                  <a:pt x="207645" y="471869"/>
                </a:lnTo>
                <a:close/>
                <a:moveTo>
                  <a:pt x="178689" y="387001"/>
                </a:moveTo>
                <a:lnTo>
                  <a:pt x="264890" y="387001"/>
                </a:lnTo>
                <a:moveTo>
                  <a:pt x="182594" y="425196"/>
                </a:moveTo>
                <a:lnTo>
                  <a:pt x="261461" y="425196"/>
                </a:lnTo>
                <a:moveTo>
                  <a:pt x="224314" y="383572"/>
                </a:moveTo>
                <a:lnTo>
                  <a:pt x="224314" y="259747"/>
                </a:lnTo>
                <a:moveTo>
                  <a:pt x="246031" y="237173"/>
                </a:moveTo>
                <a:cubicBezTo>
                  <a:pt x="246031" y="225647"/>
                  <a:pt x="236696" y="216217"/>
                  <a:pt x="225076" y="216217"/>
                </a:cubicBezTo>
                <a:cubicBezTo>
                  <a:pt x="213455" y="216217"/>
                  <a:pt x="204121" y="225552"/>
                  <a:pt x="204121" y="237173"/>
                </a:cubicBezTo>
                <a:cubicBezTo>
                  <a:pt x="204121" y="248698"/>
                  <a:pt x="213455" y="258128"/>
                  <a:pt x="225076" y="258128"/>
                </a:cubicBezTo>
                <a:cubicBezTo>
                  <a:pt x="236696" y="258128"/>
                  <a:pt x="246031" y="248698"/>
                  <a:pt x="246031" y="237173"/>
                </a:cubicBezTo>
                <a:close/>
              </a:path>
            </a:pathLst>
          </a:custGeom>
          <a:noFill/>
          <a:ln w="12700" cap="sq">
            <a:solidFill>
              <a:schemeClr val="bg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u="none" strike="noStrike" kern="1200" cap="none" spc="0" normalizeH="0" baseline="0" noProof="0">
              <a:ln>
                <a:noFill/>
              </a:ln>
              <a:solidFill>
                <a:srgbClr val="000000"/>
              </a:solidFill>
              <a:effectLst/>
              <a:uLnTx/>
              <a:uFillTx/>
              <a:latin typeface="Segoe Sans Text" pitchFamily="2" charset="0"/>
              <a:ea typeface="+mn-ea"/>
              <a:cs typeface="+mn-cs"/>
            </a:endParaRPr>
          </a:p>
        </p:txBody>
      </p:sp>
      <p:grpSp>
        <p:nvGrpSpPr>
          <p:cNvPr id="32" name="Group 31">
            <a:extLst>
              <a:ext uri="{FF2B5EF4-FFF2-40B4-BE49-F238E27FC236}">
                <a16:creationId xmlns:a16="http://schemas.microsoft.com/office/drawing/2014/main" id="{D148F82E-5F72-8120-BB49-304425DCC1D5}"/>
              </a:ext>
              <a:ext uri="{C183D7F6-B498-43B3-948B-1728B52AA6E4}">
                <adec:decorative xmlns:adec="http://schemas.microsoft.com/office/drawing/2017/decorative" val="1"/>
              </a:ext>
            </a:extLst>
          </p:cNvPr>
          <p:cNvGrpSpPr/>
          <p:nvPr/>
        </p:nvGrpSpPr>
        <p:grpSpPr>
          <a:xfrm>
            <a:off x="5611383" y="4341655"/>
            <a:ext cx="1103246" cy="138499"/>
            <a:chOff x="7401700" y="3828537"/>
            <a:chExt cx="1103246" cy="138499"/>
          </a:xfrm>
        </p:grpSpPr>
        <p:sp>
          <p:nvSpPr>
            <p:cNvPr id="33" name="TextBox 32">
              <a:extLst>
                <a:ext uri="{FF2B5EF4-FFF2-40B4-BE49-F238E27FC236}">
                  <a16:creationId xmlns:a16="http://schemas.microsoft.com/office/drawing/2014/main" id="{F23BFA80-373F-7581-AB98-26C3C4C3300D}"/>
                </a:ext>
              </a:extLst>
            </p:cNvPr>
            <p:cNvSpPr txBox="1"/>
            <p:nvPr/>
          </p:nvSpPr>
          <p:spPr>
            <a:xfrm>
              <a:off x="7401700" y="3828537"/>
              <a:ext cx="553037" cy="138499"/>
            </a:xfrm>
            <a:prstGeom prst="rect">
              <a:avLst/>
            </a:prstGeom>
            <a:noFill/>
          </p:spPr>
          <p:txBody>
            <a:bodyPr wrap="none" lIns="0" tIns="0" rIns="0" bIns="0" rtlCol="0" anchor="ctr">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900" u="none" strike="noStrike" kern="1200" cap="none" spc="0" normalizeH="0" baseline="0" noProof="0">
                  <a:ln>
                    <a:noFill/>
                  </a:ln>
                  <a:solidFill>
                    <a:srgbClr val="1A1A1A"/>
                  </a:solidFill>
                  <a:effectLst/>
                  <a:uLnTx/>
                  <a:uFillTx/>
                  <a:latin typeface="Segoe Sans Text" pitchFamily="2" charset="0"/>
                  <a:ea typeface="+mn-ea"/>
                  <a:cs typeface="+mn-cs"/>
                </a:rPr>
                <a:t>Large Card</a:t>
              </a:r>
            </a:p>
          </p:txBody>
        </p:sp>
        <p:cxnSp>
          <p:nvCxnSpPr>
            <p:cNvPr id="34" name="Straight Arrow Connector 33">
              <a:extLst>
                <a:ext uri="{FF2B5EF4-FFF2-40B4-BE49-F238E27FC236}">
                  <a16:creationId xmlns:a16="http://schemas.microsoft.com/office/drawing/2014/main" id="{4C26A31F-5B4A-E9DA-2E0F-49103134ED84}"/>
                </a:ext>
              </a:extLst>
            </p:cNvPr>
            <p:cNvCxnSpPr>
              <a:cxnSpLocks/>
            </p:cNvCxnSpPr>
            <p:nvPr/>
          </p:nvCxnSpPr>
          <p:spPr>
            <a:xfrm>
              <a:off x="7986988" y="3897788"/>
              <a:ext cx="517958" cy="0"/>
            </a:xfrm>
            <a:prstGeom prst="straightConnector1">
              <a:avLst/>
            </a:prstGeom>
            <a:ln w="38100">
              <a:solidFill>
                <a:srgbClr val="008575"/>
              </a:solidFill>
              <a:tailEnd type="triangle"/>
            </a:ln>
          </p:spPr>
          <p:style>
            <a:lnRef idx="1">
              <a:schemeClr val="accent1"/>
            </a:lnRef>
            <a:fillRef idx="0">
              <a:schemeClr val="accent1"/>
            </a:fillRef>
            <a:effectRef idx="0">
              <a:schemeClr val="accent1"/>
            </a:effectRef>
            <a:fontRef idx="minor">
              <a:schemeClr val="tx1"/>
            </a:fontRef>
          </p:style>
        </p:cxnSp>
      </p:grpSp>
      <p:grpSp>
        <p:nvGrpSpPr>
          <p:cNvPr id="43" name="Group 42">
            <a:extLst>
              <a:ext uri="{FF2B5EF4-FFF2-40B4-BE49-F238E27FC236}">
                <a16:creationId xmlns:a16="http://schemas.microsoft.com/office/drawing/2014/main" id="{71251C25-16CE-3890-3563-CEDC1275A9D2}"/>
              </a:ext>
              <a:ext uri="{C183D7F6-B498-43B3-948B-1728B52AA6E4}">
                <adec:decorative xmlns:adec="http://schemas.microsoft.com/office/drawing/2017/decorative" val="1"/>
              </a:ext>
            </a:extLst>
          </p:cNvPr>
          <p:cNvGrpSpPr/>
          <p:nvPr/>
        </p:nvGrpSpPr>
        <p:grpSpPr>
          <a:xfrm>
            <a:off x="5412146" y="5777526"/>
            <a:ext cx="1349917" cy="138499"/>
            <a:chOff x="4827136" y="5574276"/>
            <a:chExt cx="1349917" cy="138499"/>
          </a:xfrm>
        </p:grpSpPr>
        <p:sp>
          <p:nvSpPr>
            <p:cNvPr id="36" name="TextBox 35">
              <a:extLst>
                <a:ext uri="{FF2B5EF4-FFF2-40B4-BE49-F238E27FC236}">
                  <a16:creationId xmlns:a16="http://schemas.microsoft.com/office/drawing/2014/main" id="{0FAD0D65-7562-7B79-1232-B84944D380BE}"/>
                </a:ext>
              </a:extLst>
            </p:cNvPr>
            <p:cNvSpPr txBox="1"/>
            <p:nvPr/>
          </p:nvSpPr>
          <p:spPr>
            <a:xfrm>
              <a:off x="4827136" y="5574276"/>
              <a:ext cx="775853" cy="138499"/>
            </a:xfrm>
            <a:prstGeom prst="rect">
              <a:avLst/>
            </a:prstGeom>
            <a:noFill/>
          </p:spPr>
          <p:txBody>
            <a:bodyPr wrap="none" lIns="0" tIns="0" rIns="0" bIns="0" rtlCol="0" anchor="ctr">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900" u="none" strike="noStrike" kern="1200" cap="none" spc="0" normalizeH="0" baseline="0" noProof="0">
                  <a:ln>
                    <a:noFill/>
                  </a:ln>
                  <a:solidFill>
                    <a:srgbClr val="1A1A1A"/>
                  </a:solidFill>
                  <a:effectLst/>
                  <a:uLnTx/>
                  <a:uFillTx/>
                  <a:latin typeface="Segoe Sans Text" pitchFamily="2" charset="0"/>
                  <a:ea typeface="+mn-ea"/>
                  <a:cs typeface="+mn-cs"/>
                </a:rPr>
                <a:t>Company Logo</a:t>
              </a:r>
            </a:p>
          </p:txBody>
        </p:sp>
        <p:cxnSp>
          <p:nvCxnSpPr>
            <p:cNvPr id="42" name="Straight Arrow Connector 41">
              <a:extLst>
                <a:ext uri="{FF2B5EF4-FFF2-40B4-BE49-F238E27FC236}">
                  <a16:creationId xmlns:a16="http://schemas.microsoft.com/office/drawing/2014/main" id="{19C201CE-DC2E-6728-8B67-6C1098869A6A}"/>
                </a:ext>
              </a:extLst>
            </p:cNvPr>
            <p:cNvCxnSpPr>
              <a:cxnSpLocks/>
            </p:cNvCxnSpPr>
            <p:nvPr/>
          </p:nvCxnSpPr>
          <p:spPr>
            <a:xfrm>
              <a:off x="5659095" y="5643527"/>
              <a:ext cx="517958" cy="0"/>
            </a:xfrm>
            <a:prstGeom prst="straightConnector1">
              <a:avLst/>
            </a:prstGeom>
            <a:ln w="38100">
              <a:solidFill>
                <a:srgbClr val="008575"/>
              </a:solidFill>
              <a:tailEnd type="triangle"/>
            </a:ln>
          </p:spPr>
          <p:style>
            <a:lnRef idx="1">
              <a:schemeClr val="accent1"/>
            </a:lnRef>
            <a:fillRef idx="0">
              <a:schemeClr val="accent1"/>
            </a:fillRef>
            <a:effectRef idx="0">
              <a:schemeClr val="accent1"/>
            </a:effectRef>
            <a:fontRef idx="minor">
              <a:schemeClr val="tx1"/>
            </a:fontRef>
          </p:style>
        </p:cxnSp>
      </p:grpSp>
      <p:grpSp>
        <p:nvGrpSpPr>
          <p:cNvPr id="47" name="Group 46">
            <a:extLst>
              <a:ext uri="{FF2B5EF4-FFF2-40B4-BE49-F238E27FC236}">
                <a16:creationId xmlns:a16="http://schemas.microsoft.com/office/drawing/2014/main" id="{E8C2FB4E-24F7-9149-6839-E101FF3CBF6D}"/>
              </a:ext>
              <a:ext uri="{C183D7F6-B498-43B3-948B-1728B52AA6E4}">
                <adec:decorative xmlns:adec="http://schemas.microsoft.com/office/drawing/2017/decorative" val="1"/>
              </a:ext>
            </a:extLst>
          </p:cNvPr>
          <p:cNvGrpSpPr/>
          <p:nvPr/>
        </p:nvGrpSpPr>
        <p:grpSpPr>
          <a:xfrm>
            <a:off x="5475463" y="3301482"/>
            <a:ext cx="1271064" cy="138499"/>
            <a:chOff x="4951810" y="3193232"/>
            <a:chExt cx="1271064" cy="138499"/>
          </a:xfrm>
        </p:grpSpPr>
        <p:sp>
          <p:nvSpPr>
            <p:cNvPr id="30" name="TextBox 29">
              <a:extLst>
                <a:ext uri="{FF2B5EF4-FFF2-40B4-BE49-F238E27FC236}">
                  <a16:creationId xmlns:a16="http://schemas.microsoft.com/office/drawing/2014/main" id="{0AFD7366-1CC2-AF45-C1B9-88ED24F27B17}"/>
                </a:ext>
              </a:extLst>
            </p:cNvPr>
            <p:cNvSpPr txBox="1"/>
            <p:nvPr/>
          </p:nvSpPr>
          <p:spPr>
            <a:xfrm>
              <a:off x="4951810" y="3193232"/>
              <a:ext cx="695703" cy="138499"/>
            </a:xfrm>
            <a:prstGeom prst="rect">
              <a:avLst/>
            </a:prstGeom>
            <a:noFill/>
          </p:spPr>
          <p:txBody>
            <a:bodyPr wrap="none" lIns="0" tIns="0" rIns="0" bIns="0" rtlCol="0" anchor="ctr">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900" u="none" strike="noStrike" kern="1200" cap="none" spc="0" normalizeH="0" baseline="0" noProof="0">
                  <a:ln>
                    <a:noFill/>
                  </a:ln>
                  <a:solidFill>
                    <a:srgbClr val="1A1A1A"/>
                  </a:solidFill>
                  <a:effectLst/>
                  <a:uLnTx/>
                  <a:uFillTx/>
                  <a:latin typeface="Segoe Sans Text" pitchFamily="2" charset="0"/>
                  <a:ea typeface="+mn-ea"/>
                  <a:cs typeface="+mn-cs"/>
                </a:rPr>
                <a:t>Medium Card</a:t>
              </a:r>
            </a:p>
          </p:txBody>
        </p:sp>
        <p:cxnSp>
          <p:nvCxnSpPr>
            <p:cNvPr id="44" name="Straight Arrow Connector 43">
              <a:extLst>
                <a:ext uri="{FF2B5EF4-FFF2-40B4-BE49-F238E27FC236}">
                  <a16:creationId xmlns:a16="http://schemas.microsoft.com/office/drawing/2014/main" id="{D0E4B028-7B5C-454B-1C24-9452BEAEBD43}"/>
                </a:ext>
              </a:extLst>
            </p:cNvPr>
            <p:cNvCxnSpPr>
              <a:cxnSpLocks/>
            </p:cNvCxnSpPr>
            <p:nvPr/>
          </p:nvCxnSpPr>
          <p:spPr>
            <a:xfrm>
              <a:off x="5704916" y="3290192"/>
              <a:ext cx="517958" cy="0"/>
            </a:xfrm>
            <a:prstGeom prst="straightConnector1">
              <a:avLst/>
            </a:prstGeom>
            <a:ln w="38100">
              <a:solidFill>
                <a:srgbClr val="008575"/>
              </a:solidFill>
              <a:tailEnd type="triangle"/>
            </a:ln>
          </p:spPr>
          <p:style>
            <a:lnRef idx="1">
              <a:schemeClr val="accent1"/>
            </a:lnRef>
            <a:fillRef idx="0">
              <a:schemeClr val="accent1"/>
            </a:fillRef>
            <a:effectRef idx="0">
              <a:schemeClr val="accent1"/>
            </a:effectRef>
            <a:fontRef idx="minor">
              <a:schemeClr val="tx1"/>
            </a:fontRef>
          </p:style>
        </p:cxnSp>
      </p:grpSp>
      <p:grpSp>
        <p:nvGrpSpPr>
          <p:cNvPr id="48" name="Group 47">
            <a:extLst>
              <a:ext uri="{FF2B5EF4-FFF2-40B4-BE49-F238E27FC236}">
                <a16:creationId xmlns:a16="http://schemas.microsoft.com/office/drawing/2014/main" id="{4D77C954-3F6D-407B-0780-3E6E9D88BD6D}"/>
              </a:ext>
              <a:ext uri="{C183D7F6-B498-43B3-948B-1728B52AA6E4}">
                <adec:decorative xmlns:adec="http://schemas.microsoft.com/office/drawing/2017/decorative" val="1"/>
              </a:ext>
            </a:extLst>
          </p:cNvPr>
          <p:cNvGrpSpPr/>
          <p:nvPr/>
        </p:nvGrpSpPr>
        <p:grpSpPr>
          <a:xfrm>
            <a:off x="5611383" y="2440171"/>
            <a:ext cx="1135144" cy="444063"/>
            <a:chOff x="5056364" y="2069182"/>
            <a:chExt cx="1135144" cy="444063"/>
          </a:xfrm>
        </p:grpSpPr>
        <p:grpSp>
          <p:nvGrpSpPr>
            <p:cNvPr id="21" name="Group 20" descr="Company Name &amp; Nav Bar">
              <a:extLst>
                <a:ext uri="{FF2B5EF4-FFF2-40B4-BE49-F238E27FC236}">
                  <a16:creationId xmlns:a16="http://schemas.microsoft.com/office/drawing/2014/main" id="{4D23A8CE-2132-8739-79B8-03BF2D8E0049}"/>
                </a:ext>
              </a:extLst>
            </p:cNvPr>
            <p:cNvGrpSpPr/>
            <p:nvPr/>
          </p:nvGrpSpPr>
          <p:grpSpPr>
            <a:xfrm>
              <a:off x="5056364" y="2069182"/>
              <a:ext cx="546625" cy="444063"/>
              <a:chOff x="6940759" y="1072984"/>
              <a:chExt cx="546625" cy="444063"/>
            </a:xfrm>
          </p:grpSpPr>
          <p:sp>
            <p:nvSpPr>
              <p:cNvPr id="27" name="TextBox 26">
                <a:extLst>
                  <a:ext uri="{FF2B5EF4-FFF2-40B4-BE49-F238E27FC236}">
                    <a16:creationId xmlns:a16="http://schemas.microsoft.com/office/drawing/2014/main" id="{351FCEB0-D2EC-4742-C94B-35B2D649C5DD}"/>
                  </a:ext>
                </a:extLst>
              </p:cNvPr>
              <p:cNvSpPr txBox="1"/>
              <p:nvPr/>
            </p:nvSpPr>
            <p:spPr>
              <a:xfrm>
                <a:off x="6940759" y="1072984"/>
                <a:ext cx="546625" cy="138499"/>
              </a:xfrm>
              <a:prstGeom prst="rect">
                <a:avLst/>
              </a:prstGeom>
              <a:noFill/>
            </p:spPr>
            <p:txBody>
              <a:bodyPr wrap="none" lIns="0" tIns="0" rIns="0" bIns="0" rtlCol="0" anchor="ctr">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900" u="none" strike="noStrike" kern="1200" cap="none" spc="0" normalizeH="0" baseline="0" noProof="0">
                    <a:ln>
                      <a:noFill/>
                    </a:ln>
                    <a:solidFill>
                      <a:srgbClr val="1A1A1A"/>
                    </a:solidFill>
                    <a:effectLst/>
                    <a:uLnTx/>
                    <a:uFillTx/>
                    <a:latin typeface="Segoe Sans Text" pitchFamily="2" charset="0"/>
                    <a:ea typeface="+mn-ea"/>
                    <a:cs typeface="+mn-cs"/>
                  </a:rPr>
                  <a:t>App</a:t>
                </a:r>
                <a:r>
                  <a:rPr lang="en-US" sz="900">
                    <a:solidFill>
                      <a:srgbClr val="1A1A1A"/>
                    </a:solidFill>
                    <a:latin typeface="Segoe Sans Text" pitchFamily="2" charset="0"/>
                  </a:rPr>
                  <a:t> </a:t>
                </a:r>
                <a:r>
                  <a:rPr kumimoji="0" lang="en-US" sz="900" u="none" strike="noStrike" kern="1200" cap="none" spc="0" normalizeH="0" baseline="0" noProof="0">
                    <a:ln>
                      <a:noFill/>
                    </a:ln>
                    <a:solidFill>
                      <a:srgbClr val="1A1A1A"/>
                    </a:solidFill>
                    <a:effectLst/>
                    <a:uLnTx/>
                    <a:uFillTx/>
                    <a:latin typeface="Segoe Sans Text" pitchFamily="2" charset="0"/>
                    <a:ea typeface="+mn-ea"/>
                    <a:cs typeface="+mn-cs"/>
                  </a:rPr>
                  <a:t>Name</a:t>
                </a:r>
              </a:p>
            </p:txBody>
          </p:sp>
          <p:sp>
            <p:nvSpPr>
              <p:cNvPr id="25" name="TextBox 24">
                <a:extLst>
                  <a:ext uri="{FF2B5EF4-FFF2-40B4-BE49-F238E27FC236}">
                    <a16:creationId xmlns:a16="http://schemas.microsoft.com/office/drawing/2014/main" id="{8D42DF85-E481-E96D-4C84-9EE7F0FC019F}"/>
                  </a:ext>
                </a:extLst>
              </p:cNvPr>
              <p:cNvSpPr txBox="1"/>
              <p:nvPr/>
            </p:nvSpPr>
            <p:spPr>
              <a:xfrm>
                <a:off x="7089839" y="1378548"/>
                <a:ext cx="397545" cy="138499"/>
              </a:xfrm>
              <a:prstGeom prst="rect">
                <a:avLst/>
              </a:prstGeom>
              <a:noFill/>
            </p:spPr>
            <p:txBody>
              <a:bodyPr wrap="none" lIns="0" tIns="0" rIns="0" bIns="0" rtlCol="0" anchor="ctr">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900" u="none" strike="noStrike" kern="1200" cap="none" spc="0" normalizeH="0" baseline="0" noProof="0">
                    <a:ln>
                      <a:noFill/>
                    </a:ln>
                    <a:solidFill>
                      <a:srgbClr val="1A1A1A"/>
                    </a:solidFill>
                    <a:effectLst/>
                    <a:uLnTx/>
                    <a:uFillTx/>
                    <a:latin typeface="Segoe Sans Text" pitchFamily="2" charset="0"/>
                    <a:ea typeface="+mn-ea"/>
                    <a:cs typeface="+mn-cs"/>
                  </a:rPr>
                  <a:t>Nav Bar</a:t>
                </a:r>
              </a:p>
            </p:txBody>
          </p:sp>
        </p:grpSp>
        <p:cxnSp>
          <p:nvCxnSpPr>
            <p:cNvPr id="45" name="Straight Arrow Connector 44">
              <a:extLst>
                <a:ext uri="{FF2B5EF4-FFF2-40B4-BE49-F238E27FC236}">
                  <a16:creationId xmlns:a16="http://schemas.microsoft.com/office/drawing/2014/main" id="{D2A9762D-BBED-141A-4752-67F496C60126}"/>
                </a:ext>
              </a:extLst>
            </p:cNvPr>
            <p:cNvCxnSpPr>
              <a:cxnSpLocks/>
            </p:cNvCxnSpPr>
            <p:nvPr/>
          </p:nvCxnSpPr>
          <p:spPr>
            <a:xfrm>
              <a:off x="5673550" y="2173346"/>
              <a:ext cx="517958" cy="0"/>
            </a:xfrm>
            <a:prstGeom prst="straightConnector1">
              <a:avLst/>
            </a:prstGeom>
            <a:ln w="38100">
              <a:solidFill>
                <a:srgbClr val="008575"/>
              </a:solidFill>
              <a:tailEnd type="triangle"/>
            </a:ln>
          </p:spPr>
          <p:style>
            <a:lnRef idx="1">
              <a:schemeClr val="accent1"/>
            </a:lnRef>
            <a:fillRef idx="0">
              <a:schemeClr val="accent1"/>
            </a:fillRef>
            <a:effectRef idx="0">
              <a:schemeClr val="accent1"/>
            </a:effectRef>
            <a:fontRef idx="minor">
              <a:schemeClr val="tx1"/>
            </a:fontRef>
          </p:style>
        </p:cxnSp>
        <p:cxnSp>
          <p:nvCxnSpPr>
            <p:cNvPr id="46" name="Straight Arrow Connector 45">
              <a:extLst>
                <a:ext uri="{FF2B5EF4-FFF2-40B4-BE49-F238E27FC236}">
                  <a16:creationId xmlns:a16="http://schemas.microsoft.com/office/drawing/2014/main" id="{5BCD50E2-96A5-5CFF-9CFF-54B4468DB106}"/>
                </a:ext>
              </a:extLst>
            </p:cNvPr>
            <p:cNvCxnSpPr>
              <a:cxnSpLocks/>
            </p:cNvCxnSpPr>
            <p:nvPr/>
          </p:nvCxnSpPr>
          <p:spPr>
            <a:xfrm>
              <a:off x="5673550" y="2443997"/>
              <a:ext cx="517958" cy="0"/>
            </a:xfrm>
            <a:prstGeom prst="straightConnector1">
              <a:avLst/>
            </a:prstGeom>
            <a:ln w="38100">
              <a:solidFill>
                <a:srgbClr val="008575"/>
              </a:solidFill>
              <a:tailEnd type="triangle"/>
            </a:ln>
          </p:spPr>
          <p:style>
            <a:lnRef idx="1">
              <a:schemeClr val="accent1"/>
            </a:lnRef>
            <a:fillRef idx="0">
              <a:schemeClr val="accent1"/>
            </a:fillRef>
            <a:effectRef idx="0">
              <a:schemeClr val="accent1"/>
            </a:effectRef>
            <a:fontRef idx="minor">
              <a:schemeClr val="tx1"/>
            </a:fontRef>
          </p:style>
        </p:cxnSp>
      </p:grpSp>
      <p:grpSp>
        <p:nvGrpSpPr>
          <p:cNvPr id="60" name="Group 59">
            <a:extLst>
              <a:ext uri="{FF2B5EF4-FFF2-40B4-BE49-F238E27FC236}">
                <a16:creationId xmlns:a16="http://schemas.microsoft.com/office/drawing/2014/main" id="{E2DE6D43-A403-B9C9-85A1-2BB2BBAB2691}"/>
              </a:ext>
              <a:ext uri="{C183D7F6-B498-43B3-948B-1728B52AA6E4}">
                <adec:decorative xmlns:adec="http://schemas.microsoft.com/office/drawing/2017/decorative" val="1"/>
              </a:ext>
            </a:extLst>
          </p:cNvPr>
          <p:cNvGrpSpPr/>
          <p:nvPr/>
        </p:nvGrpSpPr>
        <p:grpSpPr>
          <a:xfrm>
            <a:off x="6796702" y="2128661"/>
            <a:ext cx="1735149" cy="4062652"/>
            <a:chOff x="8146704" y="585788"/>
            <a:chExt cx="2756592" cy="5687568"/>
          </a:xfrm>
        </p:grpSpPr>
        <p:grpSp>
          <p:nvGrpSpPr>
            <p:cNvPr id="61" name="Group 60">
              <a:extLst>
                <a:ext uri="{FF2B5EF4-FFF2-40B4-BE49-F238E27FC236}">
                  <a16:creationId xmlns:a16="http://schemas.microsoft.com/office/drawing/2014/main" id="{FCBDF5FD-956E-3298-C23F-0A7FAFE3556D}"/>
                </a:ext>
              </a:extLst>
            </p:cNvPr>
            <p:cNvGrpSpPr/>
            <p:nvPr/>
          </p:nvGrpSpPr>
          <p:grpSpPr>
            <a:xfrm>
              <a:off x="8146704" y="585788"/>
              <a:ext cx="2756592" cy="5687568"/>
              <a:chOff x="8146704" y="585788"/>
              <a:chExt cx="2756592" cy="5687568"/>
            </a:xfrm>
          </p:grpSpPr>
          <p:pic>
            <p:nvPicPr>
              <p:cNvPr id="63" name="Picture 62">
                <a:extLst>
                  <a:ext uri="{FF2B5EF4-FFF2-40B4-BE49-F238E27FC236}">
                    <a16:creationId xmlns:a16="http://schemas.microsoft.com/office/drawing/2014/main" id="{B514E862-09EB-CCB6-B945-EE25142319CD}"/>
                  </a:ext>
                </a:extLst>
              </p:cNvPr>
              <p:cNvPicPr>
                <a:picLocks noChangeAspect="1"/>
              </p:cNvPicPr>
              <p:nvPr/>
            </p:nvPicPr>
            <p:blipFill>
              <a:blip r:embed="rId7">
                <a:extLst>
                  <a:ext uri="{28A0092B-C50C-407E-A947-70E740481C1C}">
                    <a14:useLocalDpi xmlns:a14="http://schemas.microsoft.com/office/drawing/2010/main"/>
                  </a:ext>
                </a:extLst>
              </a:blip>
              <a:srcRect/>
              <a:stretch/>
            </p:blipFill>
            <p:spPr>
              <a:xfrm>
                <a:off x="8146704" y="585788"/>
                <a:ext cx="2756592" cy="5687568"/>
              </a:xfrm>
              <a:prstGeom prst="rect">
                <a:avLst/>
              </a:prstGeom>
            </p:spPr>
          </p:pic>
          <p:pic>
            <p:nvPicPr>
              <p:cNvPr id="64" name="Picture 63">
                <a:extLst>
                  <a:ext uri="{FF2B5EF4-FFF2-40B4-BE49-F238E27FC236}">
                    <a16:creationId xmlns:a16="http://schemas.microsoft.com/office/drawing/2014/main" id="{FF4AC1AF-EA83-5AA9-3CEE-B32164533F24}"/>
                  </a:ext>
                </a:extLst>
              </p:cNvPr>
              <p:cNvPicPr>
                <a:picLocks noChangeAspect="1"/>
              </p:cNvPicPr>
              <p:nvPr/>
            </p:nvPicPr>
            <p:blipFill rotWithShape="1">
              <a:blip r:embed="rId8">
                <a:alphaModFix/>
                <a:grayscl/>
              </a:blip>
              <a:srcRect l="80080" t="-17252"/>
              <a:stretch/>
            </p:blipFill>
            <p:spPr>
              <a:xfrm>
                <a:off x="8471648" y="5584420"/>
                <a:ext cx="359233" cy="328200"/>
              </a:xfrm>
              <a:prstGeom prst="rect">
                <a:avLst/>
              </a:prstGeom>
            </p:spPr>
          </p:pic>
        </p:grpSp>
        <p:pic>
          <p:nvPicPr>
            <p:cNvPr id="62" name="Picture 61">
              <a:extLst>
                <a:ext uri="{FF2B5EF4-FFF2-40B4-BE49-F238E27FC236}">
                  <a16:creationId xmlns:a16="http://schemas.microsoft.com/office/drawing/2014/main" id="{89E59FF1-6D9F-85B5-DC41-EE398DEBD0D3}"/>
                </a:ext>
              </a:extLst>
            </p:cNvPr>
            <p:cNvPicPr>
              <a:picLocks noChangeAspect="1"/>
            </p:cNvPicPr>
            <p:nvPr/>
          </p:nvPicPr>
          <p:blipFill>
            <a:blip r:embed="rId9"/>
            <a:stretch>
              <a:fillRect/>
            </a:stretch>
          </p:blipFill>
          <p:spPr>
            <a:xfrm>
              <a:off x="9900923" y="5617060"/>
              <a:ext cx="409632" cy="328659"/>
            </a:xfrm>
            <a:prstGeom prst="rect">
              <a:avLst/>
            </a:prstGeom>
          </p:spPr>
        </p:pic>
      </p:grpSp>
      <p:grpSp>
        <p:nvGrpSpPr>
          <p:cNvPr id="37" name="Group 36">
            <a:extLst>
              <a:ext uri="{FF2B5EF4-FFF2-40B4-BE49-F238E27FC236}">
                <a16:creationId xmlns:a16="http://schemas.microsoft.com/office/drawing/2014/main" id="{0398290A-D1B7-B5BE-DBF5-F9FAEA70BFAA}"/>
              </a:ext>
              <a:ext uri="{C183D7F6-B498-43B3-948B-1728B52AA6E4}">
                <adec:decorative xmlns:adec="http://schemas.microsoft.com/office/drawing/2017/decorative" val="1"/>
              </a:ext>
            </a:extLst>
          </p:cNvPr>
          <p:cNvGrpSpPr/>
          <p:nvPr/>
        </p:nvGrpSpPr>
        <p:grpSpPr>
          <a:xfrm>
            <a:off x="584200" y="1115014"/>
            <a:ext cx="723179" cy="669556"/>
            <a:chOff x="11045790" y="307144"/>
            <a:chExt cx="854110" cy="854110"/>
          </a:xfrm>
        </p:grpSpPr>
        <p:grpSp>
          <p:nvGrpSpPr>
            <p:cNvPr id="51" name="Group 50">
              <a:extLst>
                <a:ext uri="{FF2B5EF4-FFF2-40B4-BE49-F238E27FC236}">
                  <a16:creationId xmlns:a16="http://schemas.microsoft.com/office/drawing/2014/main" id="{D14CC814-DFB9-247C-5510-1833B64151CA}"/>
                </a:ext>
              </a:extLst>
            </p:cNvPr>
            <p:cNvGrpSpPr/>
            <p:nvPr/>
          </p:nvGrpSpPr>
          <p:grpSpPr>
            <a:xfrm>
              <a:off x="11045790" y="307144"/>
              <a:ext cx="854110" cy="854110"/>
              <a:chOff x="4648470" y="2488406"/>
              <a:chExt cx="453450" cy="453450"/>
            </a:xfrm>
          </p:grpSpPr>
          <p:sp>
            <p:nvSpPr>
              <p:cNvPr id="53" name="Rectangle: Rounded Corners 10">
                <a:extLst>
                  <a:ext uri="{FF2B5EF4-FFF2-40B4-BE49-F238E27FC236}">
                    <a16:creationId xmlns:a16="http://schemas.microsoft.com/office/drawing/2014/main" id="{091F2B58-126C-D5C0-3E27-5D7BEA2BCBBE}"/>
                  </a:ext>
                </a:extLst>
              </p:cNvPr>
              <p:cNvSpPr/>
              <p:nvPr/>
            </p:nvSpPr>
            <p:spPr bwMode="auto">
              <a:xfrm rot="10800000" flipV="1">
                <a:off x="4648470" y="2488406"/>
                <a:ext cx="453450" cy="453450"/>
              </a:xfrm>
              <a:prstGeom prst="roundRect">
                <a:avLst/>
              </a:prstGeom>
              <a:solidFill>
                <a:schemeClr val="bg1"/>
              </a:solidFill>
              <a:ln>
                <a:noFill/>
                <a:headEnd type="none" w="med" len="med"/>
                <a:tailEnd type="none" w="med" len="med"/>
              </a:ln>
              <a:effectLst>
                <a:outerShdw blurRad="127000" dist="101600" dir="5400000" sx="85000" sy="85000" algn="t" rotWithShape="0">
                  <a:schemeClr val="accent1">
                    <a:alpha val="3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FFFFFF"/>
                  </a:solidFill>
                  <a:effectLst/>
                  <a:uLnTx/>
                  <a:uFillTx/>
                  <a:latin typeface="Segoe Sans Text" pitchFamily="2" charset="0"/>
                  <a:ea typeface="Segoe UI" pitchFamily="34" charset="0"/>
                  <a:cs typeface="Segoe Sans Text" pitchFamily="2" charset="0"/>
                </a:endParaRPr>
              </a:p>
            </p:txBody>
          </p:sp>
          <p:sp>
            <p:nvSpPr>
              <p:cNvPr id="54" name="Rectangle: Rounded Corners 11">
                <a:extLst>
                  <a:ext uri="{FF2B5EF4-FFF2-40B4-BE49-F238E27FC236}">
                    <a16:creationId xmlns:a16="http://schemas.microsoft.com/office/drawing/2014/main" id="{2E9F8956-1BFD-92D4-7E6E-77FFFB6AEF75}"/>
                  </a:ext>
                </a:extLst>
              </p:cNvPr>
              <p:cNvSpPr/>
              <p:nvPr/>
            </p:nvSpPr>
            <p:spPr bwMode="auto">
              <a:xfrm rot="10800000" flipV="1">
                <a:off x="4692315" y="2526451"/>
                <a:ext cx="365760" cy="371561"/>
              </a:xfrm>
              <a:prstGeom prst="roundRect">
                <a:avLst/>
              </a:prstGeom>
              <a:gradFill flip="none" rotWithShape="1">
                <a:gsLst>
                  <a:gs pos="33000">
                    <a:schemeClr val="accent1"/>
                  </a:gs>
                  <a:gs pos="100000">
                    <a:schemeClr val="accent3">
                      <a:lumMod val="90000"/>
                    </a:schemeClr>
                  </a:gs>
                </a:gsLst>
                <a:lin ang="17400000" scaled="0"/>
                <a:tileRect/>
              </a:gradFill>
              <a:ln>
                <a:solidFill>
                  <a:schemeClr val="bg1"/>
                </a:solidFill>
                <a:headEnd type="none" w="med" len="med"/>
                <a:tailEnd type="none" w="med" len="med"/>
              </a:ln>
              <a:effectLst>
                <a:outerShdw blurRad="127000" dist="101600" dir="5400000" sx="85000" sy="85000" algn="t" rotWithShape="0">
                  <a:schemeClr val="accent1">
                    <a:alpha val="3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FFFFFF"/>
                  </a:solidFill>
                  <a:effectLst/>
                  <a:uLnTx/>
                  <a:uFillTx/>
                  <a:latin typeface="Segoe Sans Text" pitchFamily="2" charset="0"/>
                  <a:ea typeface="Segoe UI" pitchFamily="34" charset="0"/>
                  <a:cs typeface="Segoe Sans Text" pitchFamily="2" charset="0"/>
                </a:endParaRPr>
              </a:p>
            </p:txBody>
          </p:sp>
        </p:grpSp>
        <p:sp>
          <p:nvSpPr>
            <p:cNvPr id="52" name="target_2" title="Icon of a target with an arrow hitting the bullseye">
              <a:extLst>
                <a:ext uri="{FF2B5EF4-FFF2-40B4-BE49-F238E27FC236}">
                  <a16:creationId xmlns:a16="http://schemas.microsoft.com/office/drawing/2014/main" id="{05CFDD68-4123-6C76-8A69-4DAD08FF3C6A}"/>
                </a:ext>
              </a:extLst>
            </p:cNvPr>
            <p:cNvSpPr>
              <a:spLocks noChangeAspect="1" noEditPoints="1"/>
            </p:cNvSpPr>
            <p:nvPr/>
          </p:nvSpPr>
          <p:spPr bwMode="auto">
            <a:xfrm>
              <a:off x="11252117" y="514350"/>
              <a:ext cx="441458" cy="439698"/>
            </a:xfrm>
            <a:custGeom>
              <a:avLst/>
              <a:gdLst>
                <a:gd name="T0" fmla="*/ 314 w 346"/>
                <a:gd name="T1" fmla="*/ 73 h 346"/>
                <a:gd name="T2" fmla="*/ 346 w 346"/>
                <a:gd name="T3" fmla="*/ 173 h 346"/>
                <a:gd name="T4" fmla="*/ 173 w 346"/>
                <a:gd name="T5" fmla="*/ 346 h 346"/>
                <a:gd name="T6" fmla="*/ 0 w 346"/>
                <a:gd name="T7" fmla="*/ 173 h 346"/>
                <a:gd name="T8" fmla="*/ 173 w 346"/>
                <a:gd name="T9" fmla="*/ 0 h 346"/>
                <a:gd name="T10" fmla="*/ 269 w 346"/>
                <a:gd name="T11" fmla="*/ 30 h 346"/>
                <a:gd name="T12" fmla="*/ 173 w 346"/>
                <a:gd name="T13" fmla="*/ 274 h 346"/>
                <a:gd name="T14" fmla="*/ 274 w 346"/>
                <a:gd name="T15" fmla="*/ 173 h 346"/>
                <a:gd name="T16" fmla="*/ 173 w 346"/>
                <a:gd name="T17" fmla="*/ 72 h 346"/>
                <a:gd name="T18" fmla="*/ 72 w 346"/>
                <a:gd name="T19" fmla="*/ 173 h 346"/>
                <a:gd name="T20" fmla="*/ 173 w 346"/>
                <a:gd name="T21" fmla="*/ 274 h 346"/>
                <a:gd name="T22" fmla="*/ 173 w 346"/>
                <a:gd name="T23" fmla="*/ 203 h 346"/>
                <a:gd name="T24" fmla="*/ 203 w 346"/>
                <a:gd name="T25" fmla="*/ 173 h 346"/>
                <a:gd name="T26" fmla="*/ 173 w 346"/>
                <a:gd name="T27" fmla="*/ 143 h 346"/>
                <a:gd name="T28" fmla="*/ 143 w 346"/>
                <a:gd name="T29" fmla="*/ 173 h 346"/>
                <a:gd name="T30" fmla="*/ 173 w 346"/>
                <a:gd name="T31" fmla="*/ 203 h 346"/>
                <a:gd name="T32" fmla="*/ 173 w 346"/>
                <a:gd name="T33" fmla="*/ 173 h 346"/>
                <a:gd name="T34" fmla="*/ 241 w 346"/>
                <a:gd name="T35" fmla="*/ 99 h 346"/>
                <a:gd name="T36" fmla="*/ 334 w 346"/>
                <a:gd name="T37" fmla="*/ 54 h 346"/>
                <a:gd name="T38" fmla="*/ 291 w 346"/>
                <a:gd name="T39" fmla="*/ 54 h 346"/>
                <a:gd name="T40" fmla="*/ 291 w 346"/>
                <a:gd name="T41" fmla="*/ 10 h 346"/>
                <a:gd name="T42" fmla="*/ 241 w 346"/>
                <a:gd name="T43" fmla="*/ 56 h 346"/>
                <a:gd name="T44" fmla="*/ 241 w 346"/>
                <a:gd name="T45" fmla="*/ 99 h 346"/>
                <a:gd name="T46" fmla="*/ 285 w 346"/>
                <a:gd name="T47" fmla="*/ 99 h 346"/>
                <a:gd name="T48" fmla="*/ 334 w 346"/>
                <a:gd name="T49" fmla="*/ 54 h 3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346" h="346">
                  <a:moveTo>
                    <a:pt x="314" y="73"/>
                  </a:moveTo>
                  <a:cubicBezTo>
                    <a:pt x="334" y="101"/>
                    <a:pt x="346" y="136"/>
                    <a:pt x="346" y="173"/>
                  </a:cubicBezTo>
                  <a:cubicBezTo>
                    <a:pt x="346" y="268"/>
                    <a:pt x="268" y="346"/>
                    <a:pt x="173" y="346"/>
                  </a:cubicBezTo>
                  <a:cubicBezTo>
                    <a:pt x="78" y="346"/>
                    <a:pt x="0" y="268"/>
                    <a:pt x="0" y="173"/>
                  </a:cubicBezTo>
                  <a:cubicBezTo>
                    <a:pt x="0" y="78"/>
                    <a:pt x="78" y="0"/>
                    <a:pt x="173" y="0"/>
                  </a:cubicBezTo>
                  <a:cubicBezTo>
                    <a:pt x="209" y="0"/>
                    <a:pt x="242" y="11"/>
                    <a:pt x="269" y="30"/>
                  </a:cubicBezTo>
                  <a:moveTo>
                    <a:pt x="173" y="274"/>
                  </a:moveTo>
                  <a:cubicBezTo>
                    <a:pt x="229" y="274"/>
                    <a:pt x="274" y="229"/>
                    <a:pt x="274" y="173"/>
                  </a:cubicBezTo>
                  <a:cubicBezTo>
                    <a:pt x="274" y="117"/>
                    <a:pt x="229" y="72"/>
                    <a:pt x="173" y="72"/>
                  </a:cubicBezTo>
                  <a:cubicBezTo>
                    <a:pt x="117" y="72"/>
                    <a:pt x="72" y="117"/>
                    <a:pt x="72" y="173"/>
                  </a:cubicBezTo>
                  <a:cubicBezTo>
                    <a:pt x="72" y="229"/>
                    <a:pt x="117" y="274"/>
                    <a:pt x="173" y="274"/>
                  </a:cubicBezTo>
                  <a:close/>
                  <a:moveTo>
                    <a:pt x="173" y="203"/>
                  </a:moveTo>
                  <a:cubicBezTo>
                    <a:pt x="190" y="203"/>
                    <a:pt x="203" y="190"/>
                    <a:pt x="203" y="173"/>
                  </a:cubicBezTo>
                  <a:cubicBezTo>
                    <a:pt x="203" y="156"/>
                    <a:pt x="190" y="143"/>
                    <a:pt x="173" y="143"/>
                  </a:cubicBezTo>
                  <a:cubicBezTo>
                    <a:pt x="156" y="143"/>
                    <a:pt x="143" y="156"/>
                    <a:pt x="143" y="173"/>
                  </a:cubicBezTo>
                  <a:cubicBezTo>
                    <a:pt x="143" y="190"/>
                    <a:pt x="156" y="203"/>
                    <a:pt x="173" y="203"/>
                  </a:cubicBezTo>
                  <a:close/>
                  <a:moveTo>
                    <a:pt x="173" y="173"/>
                  </a:moveTo>
                  <a:cubicBezTo>
                    <a:pt x="241" y="99"/>
                    <a:pt x="241" y="99"/>
                    <a:pt x="241" y="99"/>
                  </a:cubicBezTo>
                  <a:moveTo>
                    <a:pt x="334" y="54"/>
                  </a:moveTo>
                  <a:cubicBezTo>
                    <a:pt x="291" y="54"/>
                    <a:pt x="291" y="54"/>
                    <a:pt x="291" y="54"/>
                  </a:cubicBezTo>
                  <a:cubicBezTo>
                    <a:pt x="291" y="10"/>
                    <a:pt x="291" y="10"/>
                    <a:pt x="291" y="10"/>
                  </a:cubicBezTo>
                  <a:cubicBezTo>
                    <a:pt x="241" y="56"/>
                    <a:pt x="241" y="56"/>
                    <a:pt x="241" y="56"/>
                  </a:cubicBezTo>
                  <a:cubicBezTo>
                    <a:pt x="241" y="99"/>
                    <a:pt x="241" y="99"/>
                    <a:pt x="241" y="99"/>
                  </a:cubicBezTo>
                  <a:cubicBezTo>
                    <a:pt x="285" y="99"/>
                    <a:pt x="285" y="99"/>
                    <a:pt x="285" y="99"/>
                  </a:cubicBezTo>
                  <a:lnTo>
                    <a:pt x="334" y="54"/>
                  </a:lnTo>
                  <a:close/>
                </a:path>
              </a:pathLst>
            </a:custGeom>
            <a:noFill/>
            <a:ln w="12700" cap="sq">
              <a:solidFill>
                <a:schemeClr val="bg1"/>
              </a:solidFill>
              <a:prstDash val="solid"/>
              <a:miter lim="800000"/>
              <a:headEnd/>
              <a:tailEnd/>
            </a:ln>
            <a:effectLst/>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u="none" strike="noStrike" kern="1200" cap="none" spc="0" normalizeH="0" baseline="0" noProof="0">
                <a:ln>
                  <a:noFill/>
                </a:ln>
                <a:solidFill>
                  <a:srgbClr val="FFFFFF"/>
                </a:solidFill>
                <a:effectLst/>
                <a:uLnTx/>
                <a:uFillTx/>
                <a:latin typeface="Segoe Sans Text" pitchFamily="2" charset="0"/>
                <a:ea typeface="+mn-ea"/>
                <a:cs typeface="+mn-cs"/>
              </a:endParaRPr>
            </a:p>
          </p:txBody>
        </p:sp>
      </p:grpSp>
    </p:spTree>
    <p:extLst>
      <p:ext uri="{BB962C8B-B14F-4D97-AF65-F5344CB8AC3E}">
        <p14:creationId xmlns:p14="http://schemas.microsoft.com/office/powerpoint/2010/main" val="2535435579"/>
      </p:ext>
    </p:extLst>
  </p:cSld>
  <p:clrMapOvr>
    <a:masterClrMapping/>
  </p:clrMapOvr>
  <p:transition>
    <p:fade/>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B2799BBB-855A-2C12-56B9-3058EE22B52E}"/>
              </a:ext>
            </a:extLst>
          </p:cNvPr>
          <p:cNvSpPr>
            <a:spLocks noGrp="1"/>
          </p:cNvSpPr>
          <p:nvPr>
            <p:ph type="title"/>
          </p:nvPr>
        </p:nvSpPr>
        <p:spPr/>
        <p:txBody>
          <a:bodyPr/>
          <a:lstStyle/>
          <a:p>
            <a:r>
              <a:rPr lang="en-US"/>
              <a:t>Dashboard examples</a:t>
            </a:r>
          </a:p>
        </p:txBody>
      </p:sp>
      <p:sp>
        <p:nvSpPr>
          <p:cNvPr id="4" name="TextBox 3">
            <a:extLst>
              <a:ext uri="{FF2B5EF4-FFF2-40B4-BE49-F238E27FC236}">
                <a16:creationId xmlns:a16="http://schemas.microsoft.com/office/drawing/2014/main" id="{44F40EE0-8C13-0CE7-DE80-F2D10217E1CD}"/>
              </a:ext>
            </a:extLst>
          </p:cNvPr>
          <p:cNvSpPr txBox="1"/>
          <p:nvPr/>
        </p:nvSpPr>
        <p:spPr>
          <a:xfrm>
            <a:off x="588264" y="985551"/>
            <a:ext cx="4079990" cy="461665"/>
          </a:xfrm>
          <a:prstGeom prst="rect">
            <a:avLst/>
          </a:prstGeom>
          <a:noFill/>
        </p:spPr>
        <p:txBody>
          <a:bodyPr wrap="square" lIns="0">
            <a:spAutoFit/>
          </a:bodyPr>
          <a:lstStyle/>
          <a:p>
            <a:pPr>
              <a:spcAft>
                <a:spcPts val="1200"/>
              </a:spcAft>
            </a:pPr>
            <a:r>
              <a:rPr kumimoji="0" lang="en-IN" sz="1200" u="none" strike="noStrike" kern="1200" cap="none" spc="0" normalizeH="0" baseline="0" noProof="0">
                <a:ln>
                  <a:noFill/>
                </a:ln>
                <a:solidFill>
                  <a:srgbClr val="000000"/>
                </a:solidFill>
                <a:effectLst/>
                <a:uLnTx/>
                <a:uFillTx/>
                <a:latin typeface="Segoe Sans Text" pitchFamily="2" charset="0"/>
                <a:ea typeface="+mn-ea"/>
                <a:cs typeface="+mn-cs"/>
              </a:rPr>
              <a:t>Below are additional suggestions to help you ideate on relevant experiences to surface on your dashboard.</a:t>
            </a:r>
          </a:p>
        </p:txBody>
      </p:sp>
      <p:sp>
        <p:nvSpPr>
          <p:cNvPr id="3" name="TextBox 2">
            <a:extLst>
              <a:ext uri="{FF2B5EF4-FFF2-40B4-BE49-F238E27FC236}">
                <a16:creationId xmlns:a16="http://schemas.microsoft.com/office/drawing/2014/main" id="{E561217F-9574-55A0-8977-15CAA6123E8F}"/>
              </a:ext>
            </a:extLst>
          </p:cNvPr>
          <p:cNvSpPr txBox="1"/>
          <p:nvPr/>
        </p:nvSpPr>
        <p:spPr>
          <a:xfrm>
            <a:off x="6940055" y="596122"/>
            <a:ext cx="4958258" cy="829458"/>
          </a:xfrm>
          <a:prstGeom prst="rect">
            <a:avLst/>
          </a:prstGeom>
          <a:solidFill>
            <a:schemeClr val="bg1"/>
          </a:solidFill>
          <a:ln>
            <a:noFill/>
            <a:prstDash val="lgDash"/>
          </a:ln>
          <a:effectLst>
            <a:outerShdw blurRad="190500" dist="38100" dir="2700000" algn="tl" rotWithShape="0">
              <a:prstClr val="black">
                <a:alpha val="20000"/>
              </a:prstClr>
            </a:outerShdw>
          </a:effectLst>
        </p:spPr>
        <p:txBody>
          <a:bodyPr wrap="square" lIns="64008" tIns="64008" rIns="64008" bIns="64008" anchor="ctr">
            <a:spAutoFit/>
          </a:bodyPr>
          <a:lstStyle/>
          <a:p>
            <a:pPr marL="0" marR="0" lvl="0" indent="0" algn="l" defTabSz="896386" rtl="0" eaLnBrk="1" fontAlgn="auto" latinLnBrk="0" hangingPunct="1">
              <a:lnSpc>
                <a:spcPct val="100000"/>
              </a:lnSpc>
              <a:spcBef>
                <a:spcPts val="0"/>
              </a:spcBef>
              <a:spcAft>
                <a:spcPts val="0"/>
              </a:spcAft>
              <a:buClrTx/>
              <a:buSzTx/>
              <a:buFontTx/>
              <a:buNone/>
              <a:tabLst/>
              <a:defRPr/>
            </a:pPr>
            <a:r>
              <a:rPr kumimoji="0" lang="en-US" sz="1400" b="1" u="none" strike="noStrike" kern="1200" cap="none" spc="0" normalizeH="0" baseline="0" noProof="0">
                <a:ln>
                  <a:noFill/>
                </a:ln>
                <a:effectLst/>
                <a:uLnTx/>
                <a:uFillTx/>
                <a:latin typeface="Segoe Sans Display Semibold" pitchFamily="2" charset="0"/>
                <a:ea typeface="+mn-ea"/>
                <a:cs typeface="Segoe Sans Text" pitchFamily="2" charset="0"/>
              </a:rPr>
              <a:t>Resources</a:t>
            </a:r>
            <a:r>
              <a:rPr kumimoji="0" lang="en-US" sz="1050" b="1" u="none" strike="noStrike" kern="1200" cap="none" spc="0" normalizeH="0" baseline="0" noProof="0">
                <a:ln>
                  <a:noFill/>
                </a:ln>
                <a:effectLst/>
                <a:uLnTx/>
                <a:uFillTx/>
                <a:latin typeface="Segoe Sans Display Semibold" pitchFamily="2" charset="0"/>
                <a:ea typeface="+mn-ea"/>
                <a:cs typeface="Segoe Sans Text" pitchFamily="2" charset="0"/>
              </a:rPr>
              <a:t> </a:t>
            </a:r>
          </a:p>
          <a:p>
            <a:pPr marL="171450" indent="-171450">
              <a:buFont typeface="Arial" panose="020B0604020202020204" pitchFamily="34" charset="0"/>
              <a:buChar char="•"/>
            </a:pPr>
            <a:r>
              <a:rPr lang="en-US" sz="1050">
                <a:hlinkClick r:id="rId3">
                  <a:extLst>
                    <a:ext uri="{A12FA001-AC4F-418D-AE19-62706E023703}">
                      <ahyp:hlinkClr xmlns:ahyp="http://schemas.microsoft.com/office/drawing/2018/hyperlinkcolor" val="tx"/>
                    </a:ext>
                  </a:extLst>
                </a:hlinkClick>
              </a:rPr>
              <a:t>Overview: Viva Connections | Microsoft Learn</a:t>
            </a:r>
            <a:endParaRPr lang="en-US" sz="1050"/>
          </a:p>
          <a:p>
            <a:pPr marL="171450" indent="-171450">
              <a:buFont typeface="Arial" panose="020B0604020202020204" pitchFamily="34" charset="0"/>
              <a:buChar char="•"/>
            </a:pPr>
            <a:r>
              <a:rPr lang="en-US" sz="1050">
                <a:hlinkClick r:id="rId4">
                  <a:extLst>
                    <a:ext uri="{A12FA001-AC4F-418D-AE19-62706E023703}">
                      <ahyp:hlinkClr xmlns:ahyp="http://schemas.microsoft.com/office/drawing/2018/hyperlinkcolor" val="tx"/>
                    </a:ext>
                  </a:extLst>
                </a:hlinkClick>
              </a:rPr>
              <a:t>Overview of how to plan, build, and launch Viva Connections | Microsoft Learn</a:t>
            </a:r>
            <a:endParaRPr lang="en-US" sz="1050"/>
          </a:p>
          <a:p>
            <a:pPr marL="171450" indent="-171450">
              <a:buFont typeface="Arial" panose="020B0604020202020204" pitchFamily="34" charset="0"/>
              <a:buChar char="•"/>
            </a:pPr>
            <a:r>
              <a:rPr lang="en-US" sz="1050">
                <a:hlinkClick r:id="rId5">
                  <a:extLst>
                    <a:ext uri="{A12FA001-AC4F-418D-AE19-62706E023703}">
                      <ahyp:hlinkClr xmlns:ahyp="http://schemas.microsoft.com/office/drawing/2018/hyperlinkcolor" val="tx"/>
                    </a:ext>
                  </a:extLst>
                </a:hlinkClick>
              </a:rPr>
              <a:t>Plan Viva Connections for your organization | Microsoft Learn</a:t>
            </a:r>
            <a:endParaRPr lang="en-US" sz="1050"/>
          </a:p>
        </p:txBody>
      </p:sp>
      <p:cxnSp>
        <p:nvCxnSpPr>
          <p:cNvPr id="14" name="Straight Arrow Connector 13">
            <a:extLst>
              <a:ext uri="{FF2B5EF4-FFF2-40B4-BE49-F238E27FC236}">
                <a16:creationId xmlns:a16="http://schemas.microsoft.com/office/drawing/2014/main" id="{713E96FE-9675-E27A-B303-6E03372D57C1}"/>
              </a:ext>
              <a:ext uri="{C183D7F6-B498-43B3-948B-1728B52AA6E4}">
                <adec:decorative xmlns:adec="http://schemas.microsoft.com/office/drawing/2017/decorative" val="1"/>
              </a:ext>
            </a:extLst>
          </p:cNvPr>
          <p:cNvCxnSpPr>
            <a:cxnSpLocks/>
          </p:cNvCxnSpPr>
          <p:nvPr/>
        </p:nvCxnSpPr>
        <p:spPr>
          <a:xfrm flipH="1" flipV="1">
            <a:off x="1717483" y="1782764"/>
            <a:ext cx="1405265" cy="240000"/>
          </a:xfrm>
          <a:prstGeom prst="straightConnector1">
            <a:avLst/>
          </a:prstGeom>
          <a:ln w="38100">
            <a:solidFill>
              <a:schemeClr val="bg1"/>
            </a:solidFill>
            <a:headEnd type="none" w="lg" len="med"/>
            <a:tailEnd type="triangle"/>
          </a:ln>
        </p:spPr>
        <p:style>
          <a:lnRef idx="1">
            <a:schemeClr val="accent1"/>
          </a:lnRef>
          <a:fillRef idx="0">
            <a:schemeClr val="accent1"/>
          </a:fillRef>
          <a:effectRef idx="0">
            <a:schemeClr val="accent1"/>
          </a:effectRef>
          <a:fontRef idx="minor">
            <a:schemeClr val="tx1"/>
          </a:fontRef>
        </p:style>
      </p:cxnSp>
      <p:pic>
        <p:nvPicPr>
          <p:cNvPr id="11" name="Picture 10" descr="A screenshot of a mobile phone with an example of a home dashboard.">
            <a:extLst>
              <a:ext uri="{FF2B5EF4-FFF2-40B4-BE49-F238E27FC236}">
                <a16:creationId xmlns:a16="http://schemas.microsoft.com/office/drawing/2014/main" id="{936B1DFF-4DFD-6383-69B1-D0F8D1914CF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32268" y="1954077"/>
            <a:ext cx="2087861" cy="4307801"/>
          </a:xfrm>
          <a:prstGeom prst="rect">
            <a:avLst/>
          </a:prstGeom>
          <a:ln>
            <a:noFill/>
          </a:ln>
          <a:effectLst>
            <a:outerShdw blurRad="292100" dist="139700" dir="2700000" algn="tl" rotWithShape="0">
              <a:srgbClr val="333333">
                <a:alpha val="65000"/>
              </a:srgbClr>
            </a:outerShdw>
          </a:effectLst>
        </p:spPr>
      </p:pic>
      <p:grpSp>
        <p:nvGrpSpPr>
          <p:cNvPr id="31" name="Group 30" descr="A screenshot of a mobile phone with an example of a different home dashboard.">
            <a:extLst>
              <a:ext uri="{FF2B5EF4-FFF2-40B4-BE49-F238E27FC236}">
                <a16:creationId xmlns:a16="http://schemas.microsoft.com/office/drawing/2014/main" id="{53E97422-833B-F1E6-0E8F-F053DC8ECF05}"/>
              </a:ext>
            </a:extLst>
          </p:cNvPr>
          <p:cNvGrpSpPr/>
          <p:nvPr/>
        </p:nvGrpSpPr>
        <p:grpSpPr>
          <a:xfrm>
            <a:off x="2998371" y="1857919"/>
            <a:ext cx="3005896" cy="4642494"/>
            <a:chOff x="3332353" y="1261799"/>
            <a:chExt cx="3276528" cy="5101040"/>
          </a:xfrm>
        </p:grpSpPr>
        <p:pic>
          <p:nvPicPr>
            <p:cNvPr id="2" name="Picture 1" descr="A screenshot of a phone&#10;&#10;Description automatically generated">
              <a:extLst>
                <a:ext uri="{FF2B5EF4-FFF2-40B4-BE49-F238E27FC236}">
                  <a16:creationId xmlns:a16="http://schemas.microsoft.com/office/drawing/2014/main" id="{E9F8A59D-9ADB-B37E-C422-44B81A59F08E}"/>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696083" y="1377759"/>
              <a:ext cx="2636314" cy="4985080"/>
            </a:xfrm>
            <a:prstGeom prst="rect">
              <a:avLst/>
            </a:prstGeom>
            <a:ln>
              <a:noFill/>
            </a:ln>
            <a:effectLst>
              <a:outerShdw blurRad="292100" dist="139700" dir="2700000" algn="tl" rotWithShape="0">
                <a:srgbClr val="333333">
                  <a:alpha val="65000"/>
                </a:srgbClr>
              </a:outerShdw>
            </a:effectLst>
          </p:spPr>
        </p:pic>
        <p:pic>
          <p:nvPicPr>
            <p:cNvPr id="30" name="Picture 29" descr="A black cell phone with a black background&#10;&#10;Description automatically generated">
              <a:extLst>
                <a:ext uri="{FF2B5EF4-FFF2-40B4-BE49-F238E27FC236}">
                  <a16:creationId xmlns:a16="http://schemas.microsoft.com/office/drawing/2014/main" id="{16D2294A-F8C9-D15B-A2F2-1150940B11D1}"/>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3332353" y="1261799"/>
              <a:ext cx="3276528" cy="4994562"/>
            </a:xfrm>
            <a:prstGeom prst="rect">
              <a:avLst/>
            </a:prstGeom>
          </p:spPr>
        </p:pic>
      </p:grpSp>
      <p:pic>
        <p:nvPicPr>
          <p:cNvPr id="34" name="Picture 6" descr="A screenshot of a mobile phone with an example of another home dashboard.">
            <a:extLst>
              <a:ext uri="{FF2B5EF4-FFF2-40B4-BE49-F238E27FC236}">
                <a16:creationId xmlns:a16="http://schemas.microsoft.com/office/drawing/2014/main" id="{B91615B2-FA21-5246-8E28-8BDF68E717E3}"/>
              </a:ext>
            </a:extLst>
          </p:cNvPr>
          <p:cNvPicPr>
            <a:picLocks noChangeAspect="1"/>
          </p:cNvPicPr>
          <p:nvPr/>
        </p:nvPicPr>
        <p:blipFill rotWithShape="1">
          <a:blip r:embed="rId9"/>
          <a:srcRect l="67665"/>
          <a:stretch/>
        </p:blipFill>
        <p:spPr>
          <a:xfrm>
            <a:off x="5937562" y="1849966"/>
            <a:ext cx="2590212" cy="4842269"/>
          </a:xfrm>
          <a:prstGeom prst="rect">
            <a:avLst/>
          </a:prstGeom>
          <a:ln>
            <a:noFill/>
          </a:ln>
          <a:effectLst>
            <a:outerShdw blurRad="292100" dist="139700" dir="2700000" algn="tl" rotWithShape="0">
              <a:srgbClr val="333333">
                <a:alpha val="65000"/>
              </a:srgbClr>
            </a:outerShdw>
          </a:effectLst>
        </p:spPr>
      </p:pic>
      <p:pic>
        <p:nvPicPr>
          <p:cNvPr id="32" name="Picture 31" descr="A screenshot of a mobile phone with an example of another home dashboard.">
            <a:extLst>
              <a:ext uri="{FF2B5EF4-FFF2-40B4-BE49-F238E27FC236}">
                <a16:creationId xmlns:a16="http://schemas.microsoft.com/office/drawing/2014/main" id="{31A72B0E-FCDE-CE88-4047-9FBAFB957BF8}"/>
              </a:ext>
            </a:extLst>
          </p:cNvPr>
          <p:cNvPicPr>
            <a:picLocks noChangeAspect="1"/>
          </p:cNvPicPr>
          <p:nvPr/>
        </p:nvPicPr>
        <p:blipFill rotWithShape="1">
          <a:blip r:embed="rId10"/>
          <a:srcRect l="4842" t="1797" r="2621" b="752"/>
          <a:stretch/>
        </p:blipFill>
        <p:spPr>
          <a:xfrm>
            <a:off x="8832609" y="1954078"/>
            <a:ext cx="2174314" cy="4307800"/>
          </a:xfrm>
          <a:prstGeom prst="round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36783321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2"/>
                                        </p:tgtEl>
                                        <p:attrNameLst>
                                          <p:attrName>style.visibility</p:attrName>
                                        </p:attrNameLst>
                                      </p:cBhvr>
                                      <p:to>
                                        <p:strVal val="visible"/>
                                      </p:to>
                                    </p:set>
                                    <p:animEffect transition="in" filter="fade">
                                      <p:cBhvr>
                                        <p:cTn id="7" dur="500"/>
                                        <p:tgtEl>
                                          <p:spTgt spid="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B2799BBB-855A-2C12-56B9-3058EE22B52E}"/>
              </a:ext>
            </a:extLst>
          </p:cNvPr>
          <p:cNvSpPr>
            <a:spLocks noGrp="1"/>
          </p:cNvSpPr>
          <p:nvPr>
            <p:ph type="title"/>
          </p:nvPr>
        </p:nvSpPr>
        <p:spPr/>
        <p:txBody>
          <a:bodyPr/>
          <a:lstStyle/>
          <a:p>
            <a:r>
              <a:rPr lang="en-US" dirty="0"/>
              <a:t>Determine relevant experiences for your dashboard</a:t>
            </a:r>
          </a:p>
        </p:txBody>
      </p:sp>
      <p:sp>
        <p:nvSpPr>
          <p:cNvPr id="4" name="TextBox 3">
            <a:extLst>
              <a:ext uri="{FF2B5EF4-FFF2-40B4-BE49-F238E27FC236}">
                <a16:creationId xmlns:a16="http://schemas.microsoft.com/office/drawing/2014/main" id="{44F40EE0-8C13-0CE7-DE80-F2D10217E1CD}"/>
              </a:ext>
            </a:extLst>
          </p:cNvPr>
          <p:cNvSpPr txBox="1"/>
          <p:nvPr/>
        </p:nvSpPr>
        <p:spPr>
          <a:xfrm>
            <a:off x="580583" y="979877"/>
            <a:ext cx="11317730" cy="369332"/>
          </a:xfrm>
          <a:prstGeom prst="rect">
            <a:avLst/>
          </a:prstGeom>
          <a:noFill/>
        </p:spPr>
        <p:txBody>
          <a:bodyPr wrap="square" lIns="0">
            <a:spAutoFit/>
          </a:bodyPr>
          <a:lstStyle/>
          <a:p>
            <a:pPr>
              <a:spcAft>
                <a:spcPts val="1200"/>
              </a:spcAft>
            </a:pPr>
            <a:r>
              <a:rPr kumimoji="0" lang="en-IN" u="none" strike="noStrike" kern="1200" cap="none" spc="0" normalizeH="0" baseline="0" noProof="0">
                <a:ln>
                  <a:noFill/>
                </a:ln>
                <a:solidFill>
                  <a:srgbClr val="000000"/>
                </a:solidFill>
                <a:effectLst/>
                <a:uLnTx/>
                <a:uFillTx/>
                <a:latin typeface="Segoe Sans Text" pitchFamily="2" charset="0"/>
                <a:ea typeface="+mn-ea"/>
                <a:cs typeface="+mn-cs"/>
              </a:rPr>
              <a:t>Below are additional suggestions to help you ideate on relevant experiences to surface on your dashboard.</a:t>
            </a:r>
          </a:p>
        </p:txBody>
      </p:sp>
      <p:graphicFrame>
        <p:nvGraphicFramePr>
          <p:cNvPr id="2" name="Table 1">
            <a:extLst>
              <a:ext uri="{FF2B5EF4-FFF2-40B4-BE49-F238E27FC236}">
                <a16:creationId xmlns:a16="http://schemas.microsoft.com/office/drawing/2014/main" id="{3EB1AEC4-CFCD-F75A-682A-05D64CCB3CDE}"/>
              </a:ext>
            </a:extLst>
          </p:cNvPr>
          <p:cNvGraphicFramePr>
            <a:graphicFrameLocks noGrp="1"/>
          </p:cNvGraphicFramePr>
          <p:nvPr>
            <p:extLst>
              <p:ext uri="{D42A27DB-BD31-4B8C-83A1-F6EECF244321}">
                <p14:modId xmlns:p14="http://schemas.microsoft.com/office/powerpoint/2010/main" val="3828366551"/>
              </p:ext>
            </p:extLst>
          </p:nvPr>
        </p:nvGraphicFramePr>
        <p:xfrm>
          <a:off x="588263" y="1594244"/>
          <a:ext cx="7252999" cy="3161224"/>
        </p:xfrm>
        <a:graphic>
          <a:graphicData uri="http://schemas.openxmlformats.org/drawingml/2006/table">
            <a:tbl>
              <a:tblPr firstRow="1" bandRow="1">
                <a:tableStyleId>{5C22544A-7EE6-4342-B048-85BDC9FD1C3A}</a:tableStyleId>
              </a:tblPr>
              <a:tblGrid>
                <a:gridCol w="2327052">
                  <a:extLst>
                    <a:ext uri="{9D8B030D-6E8A-4147-A177-3AD203B41FA5}">
                      <a16:colId xmlns:a16="http://schemas.microsoft.com/office/drawing/2014/main" val="3490681067"/>
                    </a:ext>
                  </a:extLst>
                </a:gridCol>
                <a:gridCol w="4925947">
                  <a:extLst>
                    <a:ext uri="{9D8B030D-6E8A-4147-A177-3AD203B41FA5}">
                      <a16:colId xmlns:a16="http://schemas.microsoft.com/office/drawing/2014/main" val="1940155397"/>
                    </a:ext>
                  </a:extLst>
                </a:gridCol>
              </a:tblGrid>
              <a:tr h="0">
                <a:tc>
                  <a:txBody>
                    <a:bodyPr/>
                    <a:lstStyle/>
                    <a:p>
                      <a:r>
                        <a:rPr lang="en-IN" sz="1200"/>
                        <a:t>Discovery topics</a:t>
                      </a:r>
                    </a:p>
                  </a:txBody>
                  <a:tcPr/>
                </a:tc>
                <a:tc>
                  <a:txBody>
                    <a:bodyPr/>
                    <a:lstStyle/>
                    <a:p>
                      <a:r>
                        <a:rPr lang="en-IN" sz="1200"/>
                        <a:t>Examples:</a:t>
                      </a:r>
                    </a:p>
                  </a:txBody>
                  <a:tcPr/>
                </a:tc>
                <a:extLst>
                  <a:ext uri="{0D108BD9-81ED-4DB2-BD59-A6C34878D82A}">
                    <a16:rowId xmlns:a16="http://schemas.microsoft.com/office/drawing/2014/main" val="3093115076"/>
                  </a:ext>
                </a:extLst>
              </a:tr>
              <a:tr h="196444">
                <a:tc rowSpan="3">
                  <a:txBody>
                    <a:bodyPr/>
                    <a:lstStyle/>
                    <a:p>
                      <a:r>
                        <a:rPr lang="en-IN" sz="1200" b="0" i="0">
                          <a:latin typeface="Segoe Sans Text" pitchFamily="2" charset="0"/>
                          <a:cs typeface="Segoe Sans Text" pitchFamily="2" charset="0"/>
                        </a:rPr>
                        <a:t>Consider scenarios that bring value to your frontline workers on and/or off shift</a:t>
                      </a:r>
                    </a:p>
                  </a:txBody>
                  <a:tcPr>
                    <a:solidFill>
                      <a:schemeClr val="bg1"/>
                    </a:solidFill>
                  </a:tcPr>
                </a:tc>
                <a:tc>
                  <a:txBody>
                    <a:bodyPr/>
                    <a:lstStyle/>
                    <a:p>
                      <a:r>
                        <a:rPr lang="en-IN" sz="1200" b="1"/>
                        <a:t>Enable operational scenarios </a:t>
                      </a:r>
                      <a:r>
                        <a:rPr lang="en-IN" sz="1200" b="0"/>
                        <a:t>such as </a:t>
                      </a:r>
                      <a:r>
                        <a:rPr lang="en-IN" sz="1200"/>
                        <a:t>scheduling, tasking, inventory, audits</a:t>
                      </a:r>
                    </a:p>
                  </a:txBody>
                  <a:tcPr>
                    <a:solidFill>
                      <a:schemeClr val="bg1"/>
                    </a:solidFill>
                  </a:tcPr>
                </a:tc>
                <a:extLst>
                  <a:ext uri="{0D108BD9-81ED-4DB2-BD59-A6C34878D82A}">
                    <a16:rowId xmlns:a16="http://schemas.microsoft.com/office/drawing/2014/main" val="405249390"/>
                  </a:ext>
                </a:extLst>
              </a:tr>
              <a:tr h="355051">
                <a:tc vMerge="1">
                  <a:txBody>
                    <a:bodyPr/>
                    <a:lstStyle/>
                    <a:p>
                      <a:endParaRPr lang="en-IN" sz="1200"/>
                    </a:p>
                  </a:txBody>
                  <a:tcPr/>
                </a:tc>
                <a:tc>
                  <a:txBody>
                    <a:bodyPr/>
                    <a:lstStyle/>
                    <a:p>
                      <a:r>
                        <a:rPr lang="en-IN" sz="1200" b="1"/>
                        <a:t>Ensure communication scenarios </a:t>
                      </a:r>
                      <a:r>
                        <a:rPr lang="en-IN" sz="1200" b="0"/>
                        <a:t>such as k</a:t>
                      </a:r>
                      <a:r>
                        <a:rPr lang="en-IN" sz="1200"/>
                        <a:t>ey comms sources in SharePoint or other locations</a:t>
                      </a:r>
                    </a:p>
                  </a:txBody>
                  <a:tcPr>
                    <a:solidFill>
                      <a:schemeClr val="bg1"/>
                    </a:solidFill>
                  </a:tcPr>
                </a:tc>
                <a:extLst>
                  <a:ext uri="{0D108BD9-81ED-4DB2-BD59-A6C34878D82A}">
                    <a16:rowId xmlns:a16="http://schemas.microsoft.com/office/drawing/2014/main" val="1829118913"/>
                  </a:ext>
                </a:extLst>
              </a:tr>
              <a:tr h="493126">
                <a:tc vMerge="1">
                  <a:txBody>
                    <a:bodyPr/>
                    <a:lstStyle/>
                    <a:p>
                      <a:endParaRPr lang="en-IN" sz="1200" b="1"/>
                    </a:p>
                  </a:txBody>
                  <a:tcPr/>
                </a:tc>
                <a:tc>
                  <a:txBody>
                    <a:bodyPr/>
                    <a:lstStyle/>
                    <a:p>
                      <a:r>
                        <a:rPr lang="en-IN" sz="1200" b="1"/>
                        <a:t>Collect feedback </a:t>
                      </a:r>
                      <a:r>
                        <a:rPr lang="en-IN" sz="1200" b="0"/>
                        <a:t>such as a collection forms, surveys, or polls </a:t>
                      </a:r>
                      <a:endParaRPr lang="en-IN" sz="1200" b="1"/>
                    </a:p>
                  </a:txBody>
                  <a:tcPr>
                    <a:solidFill>
                      <a:schemeClr val="bg1"/>
                    </a:solidFill>
                  </a:tcPr>
                </a:tc>
                <a:extLst>
                  <a:ext uri="{0D108BD9-81ED-4DB2-BD59-A6C34878D82A}">
                    <a16:rowId xmlns:a16="http://schemas.microsoft.com/office/drawing/2014/main" val="2785656544"/>
                  </a:ext>
                </a:extLst>
              </a:tr>
              <a:tr h="493126">
                <a:tc rowSpan="3">
                  <a:txBody>
                    <a:bodyPr/>
                    <a:lstStyle/>
                    <a:p>
                      <a:r>
                        <a:rPr lang="en-IN" sz="1200" b="0" i="0">
                          <a:latin typeface="Segoe Sans Text" pitchFamily="2" charset="0"/>
                          <a:cs typeface="Segoe Sans Text" pitchFamily="2" charset="0"/>
                        </a:rPr>
                        <a:t>Consider systems in place today that would be beneficial as part of a consolidated, connected app experience for your frontline </a:t>
                      </a:r>
                    </a:p>
                  </a:txBody>
                  <a:tcPr/>
                </a:tc>
                <a:tc>
                  <a:txBody>
                    <a:bodyPr/>
                    <a:lstStyle/>
                    <a:p>
                      <a:r>
                        <a:rPr lang="en-IN" sz="1200" b="1"/>
                        <a:t>Access HR and Payroll systems </a:t>
                      </a:r>
                      <a:r>
                        <a:rPr lang="en-IN" sz="1200" b="0"/>
                        <a:t>to</a:t>
                      </a:r>
                      <a:r>
                        <a:rPr lang="en-IN" sz="1200" b="1"/>
                        <a:t> </a:t>
                      </a:r>
                      <a:r>
                        <a:rPr lang="en-IN" sz="1200"/>
                        <a:t>view a payslip, view accrued vacation, or request leave</a:t>
                      </a:r>
                    </a:p>
                  </a:txBody>
                  <a:tcPr/>
                </a:tc>
                <a:extLst>
                  <a:ext uri="{0D108BD9-81ED-4DB2-BD59-A6C34878D82A}">
                    <a16:rowId xmlns:a16="http://schemas.microsoft.com/office/drawing/2014/main" val="515907340"/>
                  </a:ext>
                </a:extLst>
              </a:tr>
              <a:tr h="493126">
                <a:tc vMerge="1">
                  <a:txBody>
                    <a:bodyPr/>
                    <a:lstStyle/>
                    <a:p>
                      <a:endParaRPr lang="en-IN" sz="1200" b="1"/>
                    </a:p>
                  </a:txBody>
                  <a:tcPr/>
                </a:tc>
                <a:tc>
                  <a:txBody>
                    <a:bodyPr/>
                    <a:lstStyle/>
                    <a:p>
                      <a:r>
                        <a:rPr lang="en-IN" sz="1200" b="1"/>
                        <a:t>Access IT/Tech support </a:t>
                      </a:r>
                      <a:r>
                        <a:rPr lang="en-IN" sz="1200" b="0"/>
                        <a:t>so that frontline </a:t>
                      </a:r>
                      <a:r>
                        <a:rPr lang="en-IN" sz="1200"/>
                        <a:t>workers get helpdesk support on IT and tech related issues</a:t>
                      </a:r>
                    </a:p>
                  </a:txBody>
                  <a:tcPr>
                    <a:solidFill>
                      <a:schemeClr val="accent3">
                        <a:lumMod val="20000"/>
                        <a:lumOff val="80000"/>
                      </a:schemeClr>
                    </a:solidFill>
                  </a:tcPr>
                </a:tc>
                <a:extLst>
                  <a:ext uri="{0D108BD9-81ED-4DB2-BD59-A6C34878D82A}">
                    <a16:rowId xmlns:a16="http://schemas.microsoft.com/office/drawing/2014/main" val="1689483135"/>
                  </a:ext>
                </a:extLst>
              </a:tr>
              <a:tr h="493126">
                <a:tc vMerge="1">
                  <a:txBody>
                    <a:bodyPr/>
                    <a:lstStyle/>
                    <a:p>
                      <a:endParaRPr lang="en-IN" sz="1200" b="1"/>
                    </a:p>
                  </a:txBody>
                  <a:tcPr/>
                </a:tc>
                <a:tc>
                  <a:txBody>
                    <a:bodyPr/>
                    <a:lstStyle/>
                    <a:p>
                      <a:r>
                        <a:rPr lang="en-IN" sz="1200" b="1" dirty="0"/>
                        <a:t>Connect to operational process related systems </a:t>
                      </a:r>
                      <a:r>
                        <a:rPr lang="en-IN" sz="1200" b="0" dirty="0"/>
                        <a:t>such as </a:t>
                      </a:r>
                      <a:r>
                        <a:rPr lang="en-IN" sz="1200" dirty="0"/>
                        <a:t>audit tools, work trackers, inventory, and other processes</a:t>
                      </a:r>
                    </a:p>
                  </a:txBody>
                  <a:tcPr/>
                </a:tc>
                <a:extLst>
                  <a:ext uri="{0D108BD9-81ED-4DB2-BD59-A6C34878D82A}">
                    <a16:rowId xmlns:a16="http://schemas.microsoft.com/office/drawing/2014/main" val="1926083302"/>
                  </a:ext>
                </a:extLst>
              </a:tr>
            </a:tbl>
          </a:graphicData>
        </a:graphic>
      </p:graphicFrame>
      <p:sp>
        <p:nvSpPr>
          <p:cNvPr id="3" name="TextBox 2">
            <a:extLst>
              <a:ext uri="{FF2B5EF4-FFF2-40B4-BE49-F238E27FC236}">
                <a16:creationId xmlns:a16="http://schemas.microsoft.com/office/drawing/2014/main" id="{E561217F-9574-55A0-8977-15CAA6123E8F}"/>
              </a:ext>
            </a:extLst>
          </p:cNvPr>
          <p:cNvSpPr txBox="1"/>
          <p:nvPr/>
        </p:nvSpPr>
        <p:spPr>
          <a:xfrm>
            <a:off x="580583" y="4996382"/>
            <a:ext cx="5938657" cy="1272656"/>
          </a:xfrm>
          <a:prstGeom prst="rect">
            <a:avLst/>
          </a:prstGeom>
          <a:solidFill>
            <a:schemeClr val="bg1"/>
          </a:solidFill>
          <a:ln>
            <a:noFill/>
            <a:prstDash val="lgDash"/>
          </a:ln>
          <a:effectLst>
            <a:outerShdw blurRad="190500" dist="38100" dir="2700000" algn="tl" rotWithShape="0">
              <a:prstClr val="black">
                <a:alpha val="20000"/>
              </a:prstClr>
            </a:outerShdw>
          </a:effectLst>
        </p:spPr>
        <p:txBody>
          <a:bodyPr wrap="square" lIns="182880" tIns="64008" rIns="64008" bIns="182880" anchor="ctr">
            <a:spAutoFit/>
          </a:bodyPr>
          <a:lstStyle/>
          <a:p>
            <a:pPr marL="0" marR="0" lvl="0" indent="0" algn="l" defTabSz="896386" rtl="0" eaLnBrk="1" fontAlgn="auto" latinLnBrk="0" hangingPunct="1">
              <a:lnSpc>
                <a:spcPct val="100000"/>
              </a:lnSpc>
              <a:spcBef>
                <a:spcPts val="0"/>
              </a:spcBef>
              <a:spcAft>
                <a:spcPts val="0"/>
              </a:spcAft>
              <a:buClrTx/>
              <a:buSzTx/>
              <a:buFontTx/>
              <a:buNone/>
              <a:tabLst/>
              <a:defRPr/>
            </a:pPr>
            <a:r>
              <a:rPr kumimoji="0" lang="en-US" sz="1400" b="1" u="none" strike="noStrike" kern="1200" cap="none" spc="0" normalizeH="0" baseline="0" noProof="0">
                <a:ln>
                  <a:noFill/>
                </a:ln>
                <a:effectLst/>
                <a:uLnTx/>
                <a:uFillTx/>
                <a:latin typeface="Segoe Sans Display Semibold" pitchFamily="2" charset="0"/>
                <a:ea typeface="+mn-ea"/>
                <a:cs typeface="Segoe Sans Text" pitchFamily="2" charset="0"/>
              </a:rPr>
              <a:t>Resources </a:t>
            </a:r>
          </a:p>
          <a:p>
            <a:pPr marL="171450" indent="-171450">
              <a:buFont typeface="Arial" panose="020B0604020202020204" pitchFamily="34" charset="0"/>
              <a:buChar char="•"/>
            </a:pPr>
            <a:r>
              <a:rPr lang="en-US" sz="1050">
                <a:hlinkClick r:id="rId2">
                  <a:extLst>
                    <a:ext uri="{A12FA001-AC4F-418D-AE19-62706E023703}">
                      <ahyp:hlinkClr xmlns:ahyp="http://schemas.microsoft.com/office/drawing/2018/hyperlinkcolor" val="tx"/>
                    </a:ext>
                  </a:extLst>
                </a:hlinkClick>
              </a:rPr>
              <a:t>Overview: Viva Connections | Microsoft Learn</a:t>
            </a:r>
            <a:endParaRPr lang="en-US" sz="1050"/>
          </a:p>
          <a:p>
            <a:pPr marL="171450" indent="-171450">
              <a:buFont typeface="Arial" panose="020B0604020202020204" pitchFamily="34" charset="0"/>
              <a:buChar char="•"/>
            </a:pPr>
            <a:r>
              <a:rPr lang="en-US" sz="1050">
                <a:hlinkClick r:id="rId3">
                  <a:extLst>
                    <a:ext uri="{A12FA001-AC4F-418D-AE19-62706E023703}">
                      <ahyp:hlinkClr xmlns:ahyp="http://schemas.microsoft.com/office/drawing/2018/hyperlinkcolor" val="tx"/>
                    </a:ext>
                  </a:extLst>
                </a:hlinkClick>
              </a:rPr>
              <a:t>Customize and edit the Viva Connections home experience | Microsoft Learn</a:t>
            </a:r>
            <a:endParaRPr lang="en-US" sz="1050"/>
          </a:p>
          <a:p>
            <a:pPr marL="171450" indent="-171450">
              <a:buFont typeface="Arial" panose="020B0604020202020204" pitchFamily="34" charset="0"/>
              <a:buChar char="•"/>
            </a:pPr>
            <a:r>
              <a:rPr lang="en-US" sz="1050">
                <a:hlinkClick r:id="rId4">
                  <a:extLst>
                    <a:ext uri="{A12FA001-AC4F-418D-AE19-62706E023703}">
                      <ahyp:hlinkClr xmlns:ahyp="http://schemas.microsoft.com/office/drawing/2018/hyperlinkcolor" val="tx"/>
                    </a:ext>
                  </a:extLst>
                </a:hlinkClick>
              </a:rPr>
              <a:t>Overview of how to plan, build, and launch Viva Connections | Microsoft Learn</a:t>
            </a:r>
            <a:endParaRPr lang="en-US" sz="1050"/>
          </a:p>
          <a:p>
            <a:pPr marL="171450" indent="-171450">
              <a:buFont typeface="Arial" panose="020B0604020202020204" pitchFamily="34" charset="0"/>
              <a:buChar char="•"/>
            </a:pPr>
            <a:r>
              <a:rPr lang="en-US" sz="1050">
                <a:hlinkClick r:id="rId5">
                  <a:extLst>
                    <a:ext uri="{A12FA001-AC4F-418D-AE19-62706E023703}">
                      <ahyp:hlinkClr xmlns:ahyp="http://schemas.microsoft.com/office/drawing/2018/hyperlinkcolor" val="tx"/>
                    </a:ext>
                  </a:extLst>
                </a:hlinkClick>
              </a:rPr>
              <a:t>Plan Viva Connections for your organization | Microsoft Learn</a:t>
            </a:r>
            <a:endParaRPr lang="en-US" sz="1050"/>
          </a:p>
          <a:p>
            <a:pPr marL="171450" indent="-171450">
              <a:buFont typeface="Arial" panose="020B0604020202020204" pitchFamily="34" charset="0"/>
              <a:buChar char="•"/>
            </a:pPr>
            <a:r>
              <a:rPr lang="en-US" sz="1050">
                <a:hlinkClick r:id="rId6">
                  <a:extLst>
                    <a:ext uri="{A12FA001-AC4F-418D-AE19-62706E023703}">
                      <ahyp:hlinkClr xmlns:ahyp="http://schemas.microsoft.com/office/drawing/2018/hyperlinkcolor" val="tx"/>
                    </a:ext>
                  </a:extLst>
                </a:hlinkClick>
              </a:rPr>
              <a:t>Use audience targeting in Viva Connections to personalize the experience | Microsoft Learn</a:t>
            </a:r>
            <a:endParaRPr lang="en-US" sz="1050"/>
          </a:p>
        </p:txBody>
      </p:sp>
      <p:cxnSp>
        <p:nvCxnSpPr>
          <p:cNvPr id="14" name="Straight Arrow Connector 13">
            <a:extLst>
              <a:ext uri="{FF2B5EF4-FFF2-40B4-BE49-F238E27FC236}">
                <a16:creationId xmlns:a16="http://schemas.microsoft.com/office/drawing/2014/main" id="{713E96FE-9675-E27A-B303-6E03372D57C1}"/>
              </a:ext>
              <a:ext uri="{C183D7F6-B498-43B3-948B-1728B52AA6E4}">
                <adec:decorative xmlns:adec="http://schemas.microsoft.com/office/drawing/2017/decorative" val="1"/>
              </a:ext>
            </a:extLst>
          </p:cNvPr>
          <p:cNvCxnSpPr>
            <a:cxnSpLocks/>
          </p:cNvCxnSpPr>
          <p:nvPr/>
        </p:nvCxnSpPr>
        <p:spPr>
          <a:xfrm flipH="1" flipV="1">
            <a:off x="1717483" y="1782764"/>
            <a:ext cx="1405265" cy="240000"/>
          </a:xfrm>
          <a:prstGeom prst="straightConnector1">
            <a:avLst/>
          </a:prstGeom>
          <a:ln w="38100">
            <a:solidFill>
              <a:schemeClr val="bg1"/>
            </a:solidFill>
            <a:headEnd type="none" w="lg" len="med"/>
            <a:tailEnd type="triangle"/>
          </a:ln>
        </p:spPr>
        <p:style>
          <a:lnRef idx="1">
            <a:schemeClr val="accent1"/>
          </a:lnRef>
          <a:fillRef idx="0">
            <a:schemeClr val="accent1"/>
          </a:fillRef>
          <a:effectRef idx="0">
            <a:schemeClr val="accent1"/>
          </a:effectRef>
          <a:fontRef idx="minor">
            <a:schemeClr val="tx1"/>
          </a:fontRef>
        </p:style>
      </p:cxnSp>
      <p:grpSp>
        <p:nvGrpSpPr>
          <p:cNvPr id="6" name="Group 5">
            <a:extLst>
              <a:ext uri="{FF2B5EF4-FFF2-40B4-BE49-F238E27FC236}">
                <a16:creationId xmlns:a16="http://schemas.microsoft.com/office/drawing/2014/main" id="{702B4D4B-5DB7-F7BE-F325-69B572500BFE}"/>
              </a:ext>
              <a:ext uri="{C183D7F6-B498-43B3-948B-1728B52AA6E4}">
                <adec:decorative xmlns:adec="http://schemas.microsoft.com/office/drawing/2017/decorative" val="1"/>
              </a:ext>
            </a:extLst>
          </p:cNvPr>
          <p:cNvGrpSpPr/>
          <p:nvPr/>
        </p:nvGrpSpPr>
        <p:grpSpPr>
          <a:xfrm>
            <a:off x="8237113" y="3840890"/>
            <a:ext cx="1280281" cy="184666"/>
            <a:chOff x="7224665" y="3805455"/>
            <a:chExt cx="1280281" cy="184666"/>
          </a:xfrm>
        </p:grpSpPr>
        <p:sp>
          <p:nvSpPr>
            <p:cNvPr id="7" name="TextBox 6">
              <a:extLst>
                <a:ext uri="{FF2B5EF4-FFF2-40B4-BE49-F238E27FC236}">
                  <a16:creationId xmlns:a16="http://schemas.microsoft.com/office/drawing/2014/main" id="{F0AB1615-D10E-D3A9-FABD-61B8D200D903}"/>
                </a:ext>
              </a:extLst>
            </p:cNvPr>
            <p:cNvSpPr txBox="1"/>
            <p:nvPr/>
          </p:nvSpPr>
          <p:spPr>
            <a:xfrm>
              <a:off x="7224665" y="3805455"/>
              <a:ext cx="730072" cy="184666"/>
            </a:xfrm>
            <a:prstGeom prst="rect">
              <a:avLst/>
            </a:prstGeom>
            <a:noFill/>
          </p:spPr>
          <p:txBody>
            <a:bodyPr wrap="none" lIns="0" tIns="0" rIns="0" bIns="0" rtlCol="0" anchor="ctr">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u="none" strike="noStrike" kern="1200" cap="none" spc="0" normalizeH="0" baseline="0" noProof="0">
                  <a:ln>
                    <a:noFill/>
                  </a:ln>
                  <a:solidFill>
                    <a:srgbClr val="1A1A1A"/>
                  </a:solidFill>
                  <a:effectLst/>
                  <a:uLnTx/>
                  <a:uFillTx/>
                  <a:latin typeface="Segoe Sans Text" pitchFamily="2" charset="0"/>
                  <a:ea typeface="+mn-ea"/>
                  <a:cs typeface="+mn-cs"/>
                </a:rPr>
                <a:t>Large Card</a:t>
              </a:r>
            </a:p>
          </p:txBody>
        </p:sp>
        <p:cxnSp>
          <p:nvCxnSpPr>
            <p:cNvPr id="9" name="Straight Arrow Connector 8">
              <a:extLst>
                <a:ext uri="{FF2B5EF4-FFF2-40B4-BE49-F238E27FC236}">
                  <a16:creationId xmlns:a16="http://schemas.microsoft.com/office/drawing/2014/main" id="{79B65A58-FB0B-D1E6-A332-A1211EB7A6DE}"/>
                </a:ext>
              </a:extLst>
            </p:cNvPr>
            <p:cNvCxnSpPr>
              <a:cxnSpLocks/>
            </p:cNvCxnSpPr>
            <p:nvPr/>
          </p:nvCxnSpPr>
          <p:spPr>
            <a:xfrm>
              <a:off x="7986988" y="3897788"/>
              <a:ext cx="517958" cy="0"/>
            </a:xfrm>
            <a:prstGeom prst="straightConnector1">
              <a:avLst/>
            </a:prstGeom>
            <a:ln w="38100">
              <a:solidFill>
                <a:srgbClr val="008575"/>
              </a:solidFill>
              <a:tailEnd type="triangle"/>
            </a:ln>
          </p:spPr>
          <p:style>
            <a:lnRef idx="1">
              <a:schemeClr val="accent1"/>
            </a:lnRef>
            <a:fillRef idx="0">
              <a:schemeClr val="accent1"/>
            </a:fillRef>
            <a:effectRef idx="0">
              <a:schemeClr val="accent1"/>
            </a:effectRef>
            <a:fontRef idx="minor">
              <a:schemeClr val="tx1"/>
            </a:fontRef>
          </p:style>
        </p:cxnSp>
      </p:grpSp>
      <p:grpSp>
        <p:nvGrpSpPr>
          <p:cNvPr id="10" name="Group 9">
            <a:extLst>
              <a:ext uri="{FF2B5EF4-FFF2-40B4-BE49-F238E27FC236}">
                <a16:creationId xmlns:a16="http://schemas.microsoft.com/office/drawing/2014/main" id="{1EAF3F1D-D9BD-B4EC-EFBB-D476AF4A5110}"/>
              </a:ext>
              <a:ext uri="{C183D7F6-B498-43B3-948B-1728B52AA6E4}">
                <adec:decorative xmlns:adec="http://schemas.microsoft.com/office/drawing/2017/decorative" val="1"/>
              </a:ext>
            </a:extLst>
          </p:cNvPr>
          <p:cNvGrpSpPr/>
          <p:nvPr/>
        </p:nvGrpSpPr>
        <p:grpSpPr>
          <a:xfrm>
            <a:off x="7925120" y="5175247"/>
            <a:ext cx="1602743" cy="184666"/>
            <a:chOff x="4574310" y="5551194"/>
            <a:chExt cx="1602743" cy="184666"/>
          </a:xfrm>
        </p:grpSpPr>
        <p:sp>
          <p:nvSpPr>
            <p:cNvPr id="12" name="TextBox 11">
              <a:extLst>
                <a:ext uri="{FF2B5EF4-FFF2-40B4-BE49-F238E27FC236}">
                  <a16:creationId xmlns:a16="http://schemas.microsoft.com/office/drawing/2014/main" id="{279E7232-CA8E-A8F8-C17B-DBB07CB7C6C7}"/>
                </a:ext>
              </a:extLst>
            </p:cNvPr>
            <p:cNvSpPr txBox="1"/>
            <p:nvPr/>
          </p:nvSpPr>
          <p:spPr>
            <a:xfrm>
              <a:off x="4574310" y="5551194"/>
              <a:ext cx="1028679" cy="184666"/>
            </a:xfrm>
            <a:prstGeom prst="rect">
              <a:avLst/>
            </a:prstGeom>
            <a:noFill/>
          </p:spPr>
          <p:txBody>
            <a:bodyPr wrap="none" lIns="0" tIns="0" rIns="0" bIns="0" rtlCol="0" anchor="ctr">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u="none" strike="noStrike" kern="1200" cap="none" spc="0" normalizeH="0" baseline="0" noProof="0">
                  <a:ln>
                    <a:noFill/>
                  </a:ln>
                  <a:solidFill>
                    <a:srgbClr val="1A1A1A"/>
                  </a:solidFill>
                  <a:effectLst/>
                  <a:uLnTx/>
                  <a:uFillTx/>
                  <a:latin typeface="Segoe Sans Text" pitchFamily="2" charset="0"/>
                  <a:ea typeface="+mn-ea"/>
                  <a:cs typeface="+mn-cs"/>
                </a:rPr>
                <a:t>Company Logo</a:t>
              </a:r>
            </a:p>
          </p:txBody>
        </p:sp>
        <p:cxnSp>
          <p:nvCxnSpPr>
            <p:cNvPr id="13" name="Straight Arrow Connector 12">
              <a:extLst>
                <a:ext uri="{FF2B5EF4-FFF2-40B4-BE49-F238E27FC236}">
                  <a16:creationId xmlns:a16="http://schemas.microsoft.com/office/drawing/2014/main" id="{6FC739A0-0FCE-2CA7-11EC-852C4FC10989}"/>
                </a:ext>
              </a:extLst>
            </p:cNvPr>
            <p:cNvCxnSpPr>
              <a:cxnSpLocks/>
            </p:cNvCxnSpPr>
            <p:nvPr/>
          </p:nvCxnSpPr>
          <p:spPr>
            <a:xfrm>
              <a:off x="5659095" y="5643527"/>
              <a:ext cx="517958" cy="0"/>
            </a:xfrm>
            <a:prstGeom prst="straightConnector1">
              <a:avLst/>
            </a:prstGeom>
            <a:ln w="38100">
              <a:solidFill>
                <a:srgbClr val="008575"/>
              </a:solidFill>
              <a:tailEnd type="triangle"/>
            </a:ln>
          </p:spPr>
          <p:style>
            <a:lnRef idx="1">
              <a:schemeClr val="accent1"/>
            </a:lnRef>
            <a:fillRef idx="0">
              <a:schemeClr val="accent1"/>
            </a:fillRef>
            <a:effectRef idx="0">
              <a:schemeClr val="accent1"/>
            </a:effectRef>
            <a:fontRef idx="minor">
              <a:schemeClr val="tx1"/>
            </a:fontRef>
          </p:style>
        </p:cxnSp>
      </p:grpSp>
      <p:grpSp>
        <p:nvGrpSpPr>
          <p:cNvPr id="15" name="Group 14">
            <a:extLst>
              <a:ext uri="{FF2B5EF4-FFF2-40B4-BE49-F238E27FC236}">
                <a16:creationId xmlns:a16="http://schemas.microsoft.com/office/drawing/2014/main" id="{1FDC8408-255B-BD7E-CE1B-B1F07815455E}"/>
              </a:ext>
              <a:ext uri="{C183D7F6-B498-43B3-948B-1728B52AA6E4}">
                <adec:decorative xmlns:adec="http://schemas.microsoft.com/office/drawing/2017/decorative" val="1"/>
              </a:ext>
            </a:extLst>
          </p:cNvPr>
          <p:cNvGrpSpPr/>
          <p:nvPr/>
        </p:nvGrpSpPr>
        <p:grpSpPr>
          <a:xfrm>
            <a:off x="8088685" y="3047385"/>
            <a:ext cx="1498241" cy="184666"/>
            <a:chOff x="4724633" y="3170150"/>
            <a:chExt cx="1498241" cy="184666"/>
          </a:xfrm>
        </p:grpSpPr>
        <p:sp>
          <p:nvSpPr>
            <p:cNvPr id="17" name="TextBox 16">
              <a:extLst>
                <a:ext uri="{FF2B5EF4-FFF2-40B4-BE49-F238E27FC236}">
                  <a16:creationId xmlns:a16="http://schemas.microsoft.com/office/drawing/2014/main" id="{AF272C6B-571C-D2DF-2C4C-C579AD30ED2F}"/>
                </a:ext>
              </a:extLst>
            </p:cNvPr>
            <p:cNvSpPr txBox="1"/>
            <p:nvPr/>
          </p:nvSpPr>
          <p:spPr>
            <a:xfrm>
              <a:off x="4724633" y="3170150"/>
              <a:ext cx="922880" cy="184666"/>
            </a:xfrm>
            <a:prstGeom prst="rect">
              <a:avLst/>
            </a:prstGeom>
            <a:noFill/>
          </p:spPr>
          <p:txBody>
            <a:bodyPr wrap="none" lIns="0" tIns="0" rIns="0" bIns="0" rtlCol="0" anchor="ctr">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u="none" strike="noStrike" kern="1200" cap="none" spc="0" normalizeH="0" baseline="0" noProof="0">
                  <a:ln>
                    <a:noFill/>
                  </a:ln>
                  <a:solidFill>
                    <a:srgbClr val="1A1A1A"/>
                  </a:solidFill>
                  <a:effectLst/>
                  <a:uLnTx/>
                  <a:uFillTx/>
                  <a:latin typeface="Segoe Sans Text" pitchFamily="2" charset="0"/>
                  <a:ea typeface="+mn-ea"/>
                  <a:cs typeface="+mn-cs"/>
                </a:rPr>
                <a:t>Medium Card</a:t>
              </a:r>
            </a:p>
          </p:txBody>
        </p:sp>
        <p:cxnSp>
          <p:nvCxnSpPr>
            <p:cNvPr id="18" name="Straight Arrow Connector 17">
              <a:extLst>
                <a:ext uri="{FF2B5EF4-FFF2-40B4-BE49-F238E27FC236}">
                  <a16:creationId xmlns:a16="http://schemas.microsoft.com/office/drawing/2014/main" id="{32A14424-3F86-BBA9-9F9B-1FC83BABA0B9}"/>
                </a:ext>
              </a:extLst>
            </p:cNvPr>
            <p:cNvCxnSpPr>
              <a:cxnSpLocks/>
            </p:cNvCxnSpPr>
            <p:nvPr/>
          </p:nvCxnSpPr>
          <p:spPr>
            <a:xfrm>
              <a:off x="5704916" y="3290192"/>
              <a:ext cx="517958" cy="0"/>
            </a:xfrm>
            <a:prstGeom prst="straightConnector1">
              <a:avLst/>
            </a:prstGeom>
            <a:ln w="38100">
              <a:solidFill>
                <a:srgbClr val="008575"/>
              </a:solidFill>
              <a:tailEnd type="triangle"/>
            </a:ln>
          </p:spPr>
          <p:style>
            <a:lnRef idx="1">
              <a:schemeClr val="accent1"/>
            </a:lnRef>
            <a:fillRef idx="0">
              <a:schemeClr val="accent1"/>
            </a:fillRef>
            <a:effectRef idx="0">
              <a:schemeClr val="accent1"/>
            </a:effectRef>
            <a:fontRef idx="minor">
              <a:schemeClr val="tx1"/>
            </a:fontRef>
          </p:style>
        </p:cxnSp>
      </p:grpSp>
      <p:grpSp>
        <p:nvGrpSpPr>
          <p:cNvPr id="19" name="Group 18">
            <a:extLst>
              <a:ext uri="{FF2B5EF4-FFF2-40B4-BE49-F238E27FC236}">
                <a16:creationId xmlns:a16="http://schemas.microsoft.com/office/drawing/2014/main" id="{F9E77A8E-2121-E0F2-D4B1-E11980DA177A}"/>
              </a:ext>
              <a:ext uri="{C183D7F6-B498-43B3-948B-1728B52AA6E4}">
                <adec:decorative xmlns:adec="http://schemas.microsoft.com/office/drawing/2017/decorative" val="1"/>
              </a:ext>
            </a:extLst>
          </p:cNvPr>
          <p:cNvGrpSpPr/>
          <p:nvPr/>
        </p:nvGrpSpPr>
        <p:grpSpPr>
          <a:xfrm>
            <a:off x="8261154" y="1865108"/>
            <a:ext cx="1316282" cy="490230"/>
            <a:chOff x="4875226" y="2046100"/>
            <a:chExt cx="1316282" cy="490230"/>
          </a:xfrm>
        </p:grpSpPr>
        <p:grpSp>
          <p:nvGrpSpPr>
            <p:cNvPr id="20" name="Group 19" descr="Company Name &amp; Nav Bar">
              <a:extLst>
                <a:ext uri="{FF2B5EF4-FFF2-40B4-BE49-F238E27FC236}">
                  <a16:creationId xmlns:a16="http://schemas.microsoft.com/office/drawing/2014/main" id="{E82AD36D-AA91-C272-8DB2-F0E1D1EB4265}"/>
                </a:ext>
              </a:extLst>
            </p:cNvPr>
            <p:cNvGrpSpPr/>
            <p:nvPr/>
          </p:nvGrpSpPr>
          <p:grpSpPr>
            <a:xfrm>
              <a:off x="4875226" y="2046100"/>
              <a:ext cx="727763" cy="490230"/>
              <a:chOff x="6759621" y="1049902"/>
              <a:chExt cx="727763" cy="490230"/>
            </a:xfrm>
          </p:grpSpPr>
          <p:sp>
            <p:nvSpPr>
              <p:cNvPr id="23" name="TextBox 22">
                <a:extLst>
                  <a:ext uri="{FF2B5EF4-FFF2-40B4-BE49-F238E27FC236}">
                    <a16:creationId xmlns:a16="http://schemas.microsoft.com/office/drawing/2014/main" id="{525FDDF3-9C17-A8D8-6C7E-8822BA831085}"/>
                  </a:ext>
                </a:extLst>
              </p:cNvPr>
              <p:cNvSpPr txBox="1"/>
              <p:nvPr/>
            </p:nvSpPr>
            <p:spPr>
              <a:xfrm>
                <a:off x="6759621" y="1049902"/>
                <a:ext cx="727763" cy="184666"/>
              </a:xfrm>
              <a:prstGeom prst="rect">
                <a:avLst/>
              </a:prstGeom>
              <a:noFill/>
            </p:spPr>
            <p:txBody>
              <a:bodyPr wrap="none" lIns="0" tIns="0" rIns="0" bIns="0" rtlCol="0" anchor="ctr">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u="none" strike="noStrike" kern="1200" cap="none" spc="0" normalizeH="0" baseline="0" noProof="0">
                    <a:ln>
                      <a:noFill/>
                    </a:ln>
                    <a:solidFill>
                      <a:srgbClr val="1A1A1A"/>
                    </a:solidFill>
                    <a:effectLst/>
                    <a:uLnTx/>
                    <a:uFillTx/>
                    <a:latin typeface="Segoe Sans Text" pitchFamily="2" charset="0"/>
                    <a:ea typeface="+mn-ea"/>
                    <a:cs typeface="+mn-cs"/>
                  </a:rPr>
                  <a:t>App</a:t>
                </a:r>
                <a:r>
                  <a:rPr lang="en-US" sz="1200">
                    <a:solidFill>
                      <a:srgbClr val="1A1A1A"/>
                    </a:solidFill>
                    <a:latin typeface="Segoe Sans Text" pitchFamily="2" charset="0"/>
                  </a:rPr>
                  <a:t> </a:t>
                </a:r>
                <a:r>
                  <a:rPr kumimoji="0" lang="en-US" sz="1200" u="none" strike="noStrike" kern="1200" cap="none" spc="0" normalizeH="0" baseline="0" noProof="0">
                    <a:ln>
                      <a:noFill/>
                    </a:ln>
                    <a:solidFill>
                      <a:srgbClr val="1A1A1A"/>
                    </a:solidFill>
                    <a:effectLst/>
                    <a:uLnTx/>
                    <a:uFillTx/>
                    <a:latin typeface="Segoe Sans Text" pitchFamily="2" charset="0"/>
                    <a:ea typeface="+mn-ea"/>
                    <a:cs typeface="+mn-cs"/>
                  </a:rPr>
                  <a:t>Name</a:t>
                </a:r>
              </a:p>
            </p:txBody>
          </p:sp>
          <p:sp>
            <p:nvSpPr>
              <p:cNvPr id="24" name="TextBox 23">
                <a:extLst>
                  <a:ext uri="{FF2B5EF4-FFF2-40B4-BE49-F238E27FC236}">
                    <a16:creationId xmlns:a16="http://schemas.microsoft.com/office/drawing/2014/main" id="{3D649772-D35B-97E6-BDC0-E47E5DE7A00F}"/>
                  </a:ext>
                </a:extLst>
              </p:cNvPr>
              <p:cNvSpPr txBox="1"/>
              <p:nvPr/>
            </p:nvSpPr>
            <p:spPr>
              <a:xfrm>
                <a:off x="6958393" y="1355466"/>
                <a:ext cx="528991" cy="184666"/>
              </a:xfrm>
              <a:prstGeom prst="rect">
                <a:avLst/>
              </a:prstGeom>
              <a:noFill/>
            </p:spPr>
            <p:txBody>
              <a:bodyPr wrap="none" lIns="0" tIns="0" rIns="0" bIns="0" rtlCol="0" anchor="ctr">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u="none" strike="noStrike" kern="1200" cap="none" spc="0" normalizeH="0" baseline="0" noProof="0">
                    <a:ln>
                      <a:noFill/>
                    </a:ln>
                    <a:solidFill>
                      <a:srgbClr val="1A1A1A"/>
                    </a:solidFill>
                    <a:effectLst/>
                    <a:uLnTx/>
                    <a:uFillTx/>
                    <a:latin typeface="Segoe Sans Text" pitchFamily="2" charset="0"/>
                    <a:ea typeface="+mn-ea"/>
                    <a:cs typeface="+mn-cs"/>
                  </a:rPr>
                  <a:t>Nav Bar</a:t>
                </a:r>
              </a:p>
            </p:txBody>
          </p:sp>
        </p:grpSp>
        <p:cxnSp>
          <p:nvCxnSpPr>
            <p:cNvPr id="21" name="Straight Arrow Connector 20">
              <a:extLst>
                <a:ext uri="{FF2B5EF4-FFF2-40B4-BE49-F238E27FC236}">
                  <a16:creationId xmlns:a16="http://schemas.microsoft.com/office/drawing/2014/main" id="{A5591DA1-8B48-A2BE-1D8A-A0EFB9F9660D}"/>
                </a:ext>
              </a:extLst>
            </p:cNvPr>
            <p:cNvCxnSpPr>
              <a:cxnSpLocks/>
            </p:cNvCxnSpPr>
            <p:nvPr/>
          </p:nvCxnSpPr>
          <p:spPr>
            <a:xfrm>
              <a:off x="5673550" y="2173346"/>
              <a:ext cx="517958" cy="0"/>
            </a:xfrm>
            <a:prstGeom prst="straightConnector1">
              <a:avLst/>
            </a:prstGeom>
            <a:ln w="38100">
              <a:solidFill>
                <a:srgbClr val="008575"/>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2B5DFB13-52F7-8EB1-9606-5BB93C351B97}"/>
                </a:ext>
              </a:extLst>
            </p:cNvPr>
            <p:cNvCxnSpPr>
              <a:cxnSpLocks/>
            </p:cNvCxnSpPr>
            <p:nvPr/>
          </p:nvCxnSpPr>
          <p:spPr>
            <a:xfrm>
              <a:off x="5673550" y="2443997"/>
              <a:ext cx="517958" cy="0"/>
            </a:xfrm>
            <a:prstGeom prst="straightConnector1">
              <a:avLst/>
            </a:prstGeom>
            <a:ln w="38100">
              <a:solidFill>
                <a:srgbClr val="008575"/>
              </a:solidFill>
              <a:tailEnd type="triangle"/>
            </a:ln>
          </p:spPr>
          <p:style>
            <a:lnRef idx="1">
              <a:schemeClr val="accent1"/>
            </a:lnRef>
            <a:fillRef idx="0">
              <a:schemeClr val="accent1"/>
            </a:fillRef>
            <a:effectRef idx="0">
              <a:schemeClr val="accent1"/>
            </a:effectRef>
            <a:fontRef idx="minor">
              <a:schemeClr val="tx1"/>
            </a:fontRef>
          </p:style>
        </p:cxnSp>
      </p:grpSp>
      <p:grpSp>
        <p:nvGrpSpPr>
          <p:cNvPr id="25" name="Group 24">
            <a:extLst>
              <a:ext uri="{FF2B5EF4-FFF2-40B4-BE49-F238E27FC236}">
                <a16:creationId xmlns:a16="http://schemas.microsoft.com/office/drawing/2014/main" id="{D5CFEFCD-D048-0CC2-D686-73381B3A9CF5}"/>
              </a:ext>
              <a:ext uri="{C183D7F6-B498-43B3-948B-1728B52AA6E4}">
                <adec:decorative xmlns:adec="http://schemas.microsoft.com/office/drawing/2017/decorative" val="1"/>
              </a:ext>
            </a:extLst>
          </p:cNvPr>
          <p:cNvGrpSpPr/>
          <p:nvPr/>
        </p:nvGrpSpPr>
        <p:grpSpPr>
          <a:xfrm>
            <a:off x="9637478" y="1611058"/>
            <a:ext cx="1859794" cy="4022957"/>
            <a:chOff x="8146704" y="585788"/>
            <a:chExt cx="2756592" cy="5687568"/>
          </a:xfrm>
        </p:grpSpPr>
        <p:grpSp>
          <p:nvGrpSpPr>
            <p:cNvPr id="26" name="Group 25">
              <a:extLst>
                <a:ext uri="{FF2B5EF4-FFF2-40B4-BE49-F238E27FC236}">
                  <a16:creationId xmlns:a16="http://schemas.microsoft.com/office/drawing/2014/main" id="{F2B2F28C-E2DF-6105-809B-EDE44EF94B41}"/>
                </a:ext>
              </a:extLst>
            </p:cNvPr>
            <p:cNvGrpSpPr/>
            <p:nvPr/>
          </p:nvGrpSpPr>
          <p:grpSpPr>
            <a:xfrm>
              <a:off x="8146704" y="585788"/>
              <a:ext cx="2756592" cy="5687568"/>
              <a:chOff x="8146704" y="585788"/>
              <a:chExt cx="2756592" cy="5687568"/>
            </a:xfrm>
          </p:grpSpPr>
          <p:pic>
            <p:nvPicPr>
              <p:cNvPr id="28" name="Picture 27">
                <a:extLst>
                  <a:ext uri="{FF2B5EF4-FFF2-40B4-BE49-F238E27FC236}">
                    <a16:creationId xmlns:a16="http://schemas.microsoft.com/office/drawing/2014/main" id="{BB8DB4FF-F562-A9E7-1BA8-3133B3E63A3F}"/>
                  </a:ext>
                </a:extLst>
              </p:cNvPr>
              <p:cNvPicPr>
                <a:picLocks noChangeAspect="1"/>
              </p:cNvPicPr>
              <p:nvPr/>
            </p:nvPicPr>
            <p:blipFill>
              <a:blip r:embed="rId7">
                <a:extLst>
                  <a:ext uri="{28A0092B-C50C-407E-A947-70E740481C1C}">
                    <a14:useLocalDpi xmlns:a14="http://schemas.microsoft.com/office/drawing/2010/main"/>
                  </a:ext>
                </a:extLst>
              </a:blip>
              <a:srcRect/>
              <a:stretch/>
            </p:blipFill>
            <p:spPr>
              <a:xfrm>
                <a:off x="8146704" y="585788"/>
                <a:ext cx="2756592" cy="5687568"/>
              </a:xfrm>
              <a:prstGeom prst="rect">
                <a:avLst/>
              </a:prstGeom>
            </p:spPr>
          </p:pic>
          <p:pic>
            <p:nvPicPr>
              <p:cNvPr id="29" name="Picture 28">
                <a:extLst>
                  <a:ext uri="{FF2B5EF4-FFF2-40B4-BE49-F238E27FC236}">
                    <a16:creationId xmlns:a16="http://schemas.microsoft.com/office/drawing/2014/main" id="{B4CB9D58-DB41-3651-5796-4D3E80D59A3E}"/>
                  </a:ext>
                </a:extLst>
              </p:cNvPr>
              <p:cNvPicPr>
                <a:picLocks noChangeAspect="1"/>
              </p:cNvPicPr>
              <p:nvPr/>
            </p:nvPicPr>
            <p:blipFill rotWithShape="1">
              <a:blip r:embed="rId8">
                <a:alphaModFix/>
                <a:grayscl/>
              </a:blip>
              <a:srcRect l="80080" t="-17252"/>
              <a:stretch/>
            </p:blipFill>
            <p:spPr>
              <a:xfrm>
                <a:off x="8471648" y="5584420"/>
                <a:ext cx="359233" cy="328200"/>
              </a:xfrm>
              <a:prstGeom prst="rect">
                <a:avLst/>
              </a:prstGeom>
            </p:spPr>
          </p:pic>
        </p:grpSp>
        <p:pic>
          <p:nvPicPr>
            <p:cNvPr id="27" name="Picture 26">
              <a:extLst>
                <a:ext uri="{FF2B5EF4-FFF2-40B4-BE49-F238E27FC236}">
                  <a16:creationId xmlns:a16="http://schemas.microsoft.com/office/drawing/2014/main" id="{4A1630A2-320A-24C3-787F-0E044BE19DD6}"/>
                </a:ext>
              </a:extLst>
            </p:cNvPr>
            <p:cNvPicPr>
              <a:picLocks noChangeAspect="1"/>
            </p:cNvPicPr>
            <p:nvPr/>
          </p:nvPicPr>
          <p:blipFill>
            <a:blip r:embed="rId9"/>
            <a:stretch>
              <a:fillRect/>
            </a:stretch>
          </p:blipFill>
          <p:spPr>
            <a:xfrm>
              <a:off x="9900923" y="5617060"/>
              <a:ext cx="409632" cy="328659"/>
            </a:xfrm>
            <a:prstGeom prst="rect">
              <a:avLst/>
            </a:prstGeom>
          </p:spPr>
        </p:pic>
      </p:grpSp>
    </p:spTree>
    <p:extLst>
      <p:ext uri="{BB962C8B-B14F-4D97-AF65-F5344CB8AC3E}">
        <p14:creationId xmlns:p14="http://schemas.microsoft.com/office/powerpoint/2010/main" val="1336922806"/>
      </p:ext>
    </p:extLst>
  </p:cSld>
  <p:clrMapOvr>
    <a:masterClrMapping/>
  </p:clrMapOvr>
  <p:transition>
    <p:fade/>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0" name="Group 49">
            <a:extLst>
              <a:ext uri="{FF2B5EF4-FFF2-40B4-BE49-F238E27FC236}">
                <a16:creationId xmlns:a16="http://schemas.microsoft.com/office/drawing/2014/main" id="{E7164B26-7D5B-FE39-7E7E-1F98446E7D77}"/>
              </a:ext>
              <a:ext uri="{C183D7F6-B498-43B3-948B-1728B52AA6E4}">
                <adec:decorative xmlns:adec="http://schemas.microsoft.com/office/drawing/2017/decorative" val="1"/>
              </a:ext>
            </a:extLst>
          </p:cNvPr>
          <p:cNvGrpSpPr/>
          <p:nvPr/>
        </p:nvGrpSpPr>
        <p:grpSpPr>
          <a:xfrm>
            <a:off x="595624" y="1104304"/>
            <a:ext cx="723179" cy="669556"/>
            <a:chOff x="11045790" y="307144"/>
            <a:chExt cx="854110" cy="854110"/>
          </a:xfrm>
        </p:grpSpPr>
        <p:grpSp>
          <p:nvGrpSpPr>
            <p:cNvPr id="51" name="Group 50">
              <a:extLst>
                <a:ext uri="{FF2B5EF4-FFF2-40B4-BE49-F238E27FC236}">
                  <a16:creationId xmlns:a16="http://schemas.microsoft.com/office/drawing/2014/main" id="{2C5A5CA2-7FD8-96E6-3EE1-BED5D9F9B201}"/>
                </a:ext>
              </a:extLst>
            </p:cNvPr>
            <p:cNvGrpSpPr/>
            <p:nvPr/>
          </p:nvGrpSpPr>
          <p:grpSpPr>
            <a:xfrm>
              <a:off x="11045790" y="307144"/>
              <a:ext cx="854110" cy="854110"/>
              <a:chOff x="4648470" y="2488406"/>
              <a:chExt cx="453450" cy="453450"/>
            </a:xfrm>
          </p:grpSpPr>
          <p:sp>
            <p:nvSpPr>
              <p:cNvPr id="53" name="Rectangle: Rounded Corners 10">
                <a:extLst>
                  <a:ext uri="{FF2B5EF4-FFF2-40B4-BE49-F238E27FC236}">
                    <a16:creationId xmlns:a16="http://schemas.microsoft.com/office/drawing/2014/main" id="{C5E007D1-C28F-1D9A-ABEB-BF81FF4CE051}"/>
                  </a:ext>
                </a:extLst>
              </p:cNvPr>
              <p:cNvSpPr/>
              <p:nvPr/>
            </p:nvSpPr>
            <p:spPr bwMode="auto">
              <a:xfrm rot="10800000" flipV="1">
                <a:off x="4648470" y="2488406"/>
                <a:ext cx="453450" cy="453450"/>
              </a:xfrm>
              <a:prstGeom prst="roundRect">
                <a:avLst/>
              </a:prstGeom>
              <a:solidFill>
                <a:schemeClr val="bg1"/>
              </a:solidFill>
              <a:ln>
                <a:noFill/>
                <a:headEnd type="none" w="med" len="med"/>
                <a:tailEnd type="none" w="med" len="med"/>
              </a:ln>
              <a:effectLst>
                <a:outerShdw blurRad="127000" dist="101600" dir="5400000" sx="85000" sy="85000" algn="t" rotWithShape="0">
                  <a:schemeClr val="accent1">
                    <a:alpha val="3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FFFFFF"/>
                  </a:solidFill>
                  <a:effectLst/>
                  <a:uLnTx/>
                  <a:uFillTx/>
                  <a:latin typeface="Segoe Sans Text" pitchFamily="2" charset="0"/>
                  <a:ea typeface="Segoe UI" pitchFamily="34" charset="0"/>
                  <a:cs typeface="Segoe Sans Text" pitchFamily="2" charset="0"/>
                </a:endParaRPr>
              </a:p>
            </p:txBody>
          </p:sp>
          <p:sp>
            <p:nvSpPr>
              <p:cNvPr id="56" name="Rectangle: Rounded Corners 11">
                <a:extLst>
                  <a:ext uri="{FF2B5EF4-FFF2-40B4-BE49-F238E27FC236}">
                    <a16:creationId xmlns:a16="http://schemas.microsoft.com/office/drawing/2014/main" id="{A980D769-1E7E-8DB4-2B86-B64AF79CD854}"/>
                  </a:ext>
                </a:extLst>
              </p:cNvPr>
              <p:cNvSpPr/>
              <p:nvPr/>
            </p:nvSpPr>
            <p:spPr bwMode="auto">
              <a:xfrm rot="10800000" flipV="1">
                <a:off x="4692315" y="2526451"/>
                <a:ext cx="365760" cy="371561"/>
              </a:xfrm>
              <a:prstGeom prst="roundRect">
                <a:avLst/>
              </a:prstGeom>
              <a:gradFill flip="none" rotWithShape="1">
                <a:gsLst>
                  <a:gs pos="33000">
                    <a:schemeClr val="accent1"/>
                  </a:gs>
                  <a:gs pos="100000">
                    <a:schemeClr val="accent3">
                      <a:lumMod val="90000"/>
                    </a:schemeClr>
                  </a:gs>
                </a:gsLst>
                <a:lin ang="17400000" scaled="0"/>
                <a:tileRect/>
              </a:gradFill>
              <a:ln>
                <a:solidFill>
                  <a:schemeClr val="bg1"/>
                </a:solidFill>
                <a:headEnd type="none" w="med" len="med"/>
                <a:tailEnd type="none" w="med" len="med"/>
              </a:ln>
              <a:effectLst>
                <a:outerShdw blurRad="127000" dist="101600" dir="5400000" sx="85000" sy="85000" algn="t" rotWithShape="0">
                  <a:schemeClr val="accent1">
                    <a:alpha val="3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FFFFFF"/>
                  </a:solidFill>
                  <a:effectLst/>
                  <a:uLnTx/>
                  <a:uFillTx/>
                  <a:latin typeface="Segoe Sans Text" pitchFamily="2" charset="0"/>
                  <a:ea typeface="Segoe UI" pitchFamily="34" charset="0"/>
                  <a:cs typeface="Segoe Sans Text" pitchFamily="2" charset="0"/>
                </a:endParaRPr>
              </a:p>
            </p:txBody>
          </p:sp>
        </p:grpSp>
        <p:sp>
          <p:nvSpPr>
            <p:cNvPr id="52" name="target_2" title="Icon of a target with an arrow hitting the bullseye">
              <a:extLst>
                <a:ext uri="{FF2B5EF4-FFF2-40B4-BE49-F238E27FC236}">
                  <a16:creationId xmlns:a16="http://schemas.microsoft.com/office/drawing/2014/main" id="{DF17269A-F085-2560-85A5-7C7F5D4CBAD0}"/>
                </a:ext>
              </a:extLst>
            </p:cNvPr>
            <p:cNvSpPr>
              <a:spLocks noChangeAspect="1" noEditPoints="1"/>
            </p:cNvSpPr>
            <p:nvPr/>
          </p:nvSpPr>
          <p:spPr bwMode="auto">
            <a:xfrm>
              <a:off x="11252117" y="514350"/>
              <a:ext cx="441458" cy="439698"/>
            </a:xfrm>
            <a:custGeom>
              <a:avLst/>
              <a:gdLst>
                <a:gd name="T0" fmla="*/ 314 w 346"/>
                <a:gd name="T1" fmla="*/ 73 h 346"/>
                <a:gd name="T2" fmla="*/ 346 w 346"/>
                <a:gd name="T3" fmla="*/ 173 h 346"/>
                <a:gd name="T4" fmla="*/ 173 w 346"/>
                <a:gd name="T5" fmla="*/ 346 h 346"/>
                <a:gd name="T6" fmla="*/ 0 w 346"/>
                <a:gd name="T7" fmla="*/ 173 h 346"/>
                <a:gd name="T8" fmla="*/ 173 w 346"/>
                <a:gd name="T9" fmla="*/ 0 h 346"/>
                <a:gd name="T10" fmla="*/ 269 w 346"/>
                <a:gd name="T11" fmla="*/ 30 h 346"/>
                <a:gd name="T12" fmla="*/ 173 w 346"/>
                <a:gd name="T13" fmla="*/ 274 h 346"/>
                <a:gd name="T14" fmla="*/ 274 w 346"/>
                <a:gd name="T15" fmla="*/ 173 h 346"/>
                <a:gd name="T16" fmla="*/ 173 w 346"/>
                <a:gd name="T17" fmla="*/ 72 h 346"/>
                <a:gd name="T18" fmla="*/ 72 w 346"/>
                <a:gd name="T19" fmla="*/ 173 h 346"/>
                <a:gd name="T20" fmla="*/ 173 w 346"/>
                <a:gd name="T21" fmla="*/ 274 h 346"/>
                <a:gd name="T22" fmla="*/ 173 w 346"/>
                <a:gd name="T23" fmla="*/ 203 h 346"/>
                <a:gd name="T24" fmla="*/ 203 w 346"/>
                <a:gd name="T25" fmla="*/ 173 h 346"/>
                <a:gd name="T26" fmla="*/ 173 w 346"/>
                <a:gd name="T27" fmla="*/ 143 h 346"/>
                <a:gd name="T28" fmla="*/ 143 w 346"/>
                <a:gd name="T29" fmla="*/ 173 h 346"/>
                <a:gd name="T30" fmla="*/ 173 w 346"/>
                <a:gd name="T31" fmla="*/ 203 h 346"/>
                <a:gd name="T32" fmla="*/ 173 w 346"/>
                <a:gd name="T33" fmla="*/ 173 h 346"/>
                <a:gd name="T34" fmla="*/ 241 w 346"/>
                <a:gd name="T35" fmla="*/ 99 h 346"/>
                <a:gd name="T36" fmla="*/ 334 w 346"/>
                <a:gd name="T37" fmla="*/ 54 h 346"/>
                <a:gd name="T38" fmla="*/ 291 w 346"/>
                <a:gd name="T39" fmla="*/ 54 h 346"/>
                <a:gd name="T40" fmla="*/ 291 w 346"/>
                <a:gd name="T41" fmla="*/ 10 h 346"/>
                <a:gd name="T42" fmla="*/ 241 w 346"/>
                <a:gd name="T43" fmla="*/ 56 h 346"/>
                <a:gd name="T44" fmla="*/ 241 w 346"/>
                <a:gd name="T45" fmla="*/ 99 h 346"/>
                <a:gd name="T46" fmla="*/ 285 w 346"/>
                <a:gd name="T47" fmla="*/ 99 h 346"/>
                <a:gd name="T48" fmla="*/ 334 w 346"/>
                <a:gd name="T49" fmla="*/ 54 h 3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346" h="346">
                  <a:moveTo>
                    <a:pt x="314" y="73"/>
                  </a:moveTo>
                  <a:cubicBezTo>
                    <a:pt x="334" y="101"/>
                    <a:pt x="346" y="136"/>
                    <a:pt x="346" y="173"/>
                  </a:cubicBezTo>
                  <a:cubicBezTo>
                    <a:pt x="346" y="268"/>
                    <a:pt x="268" y="346"/>
                    <a:pt x="173" y="346"/>
                  </a:cubicBezTo>
                  <a:cubicBezTo>
                    <a:pt x="78" y="346"/>
                    <a:pt x="0" y="268"/>
                    <a:pt x="0" y="173"/>
                  </a:cubicBezTo>
                  <a:cubicBezTo>
                    <a:pt x="0" y="78"/>
                    <a:pt x="78" y="0"/>
                    <a:pt x="173" y="0"/>
                  </a:cubicBezTo>
                  <a:cubicBezTo>
                    <a:pt x="209" y="0"/>
                    <a:pt x="242" y="11"/>
                    <a:pt x="269" y="30"/>
                  </a:cubicBezTo>
                  <a:moveTo>
                    <a:pt x="173" y="274"/>
                  </a:moveTo>
                  <a:cubicBezTo>
                    <a:pt x="229" y="274"/>
                    <a:pt x="274" y="229"/>
                    <a:pt x="274" y="173"/>
                  </a:cubicBezTo>
                  <a:cubicBezTo>
                    <a:pt x="274" y="117"/>
                    <a:pt x="229" y="72"/>
                    <a:pt x="173" y="72"/>
                  </a:cubicBezTo>
                  <a:cubicBezTo>
                    <a:pt x="117" y="72"/>
                    <a:pt x="72" y="117"/>
                    <a:pt x="72" y="173"/>
                  </a:cubicBezTo>
                  <a:cubicBezTo>
                    <a:pt x="72" y="229"/>
                    <a:pt x="117" y="274"/>
                    <a:pt x="173" y="274"/>
                  </a:cubicBezTo>
                  <a:close/>
                  <a:moveTo>
                    <a:pt x="173" y="203"/>
                  </a:moveTo>
                  <a:cubicBezTo>
                    <a:pt x="190" y="203"/>
                    <a:pt x="203" y="190"/>
                    <a:pt x="203" y="173"/>
                  </a:cubicBezTo>
                  <a:cubicBezTo>
                    <a:pt x="203" y="156"/>
                    <a:pt x="190" y="143"/>
                    <a:pt x="173" y="143"/>
                  </a:cubicBezTo>
                  <a:cubicBezTo>
                    <a:pt x="156" y="143"/>
                    <a:pt x="143" y="156"/>
                    <a:pt x="143" y="173"/>
                  </a:cubicBezTo>
                  <a:cubicBezTo>
                    <a:pt x="143" y="190"/>
                    <a:pt x="156" y="203"/>
                    <a:pt x="173" y="203"/>
                  </a:cubicBezTo>
                  <a:close/>
                  <a:moveTo>
                    <a:pt x="173" y="173"/>
                  </a:moveTo>
                  <a:cubicBezTo>
                    <a:pt x="241" y="99"/>
                    <a:pt x="241" y="99"/>
                    <a:pt x="241" y="99"/>
                  </a:cubicBezTo>
                  <a:moveTo>
                    <a:pt x="334" y="54"/>
                  </a:moveTo>
                  <a:cubicBezTo>
                    <a:pt x="291" y="54"/>
                    <a:pt x="291" y="54"/>
                    <a:pt x="291" y="54"/>
                  </a:cubicBezTo>
                  <a:cubicBezTo>
                    <a:pt x="291" y="10"/>
                    <a:pt x="291" y="10"/>
                    <a:pt x="291" y="10"/>
                  </a:cubicBezTo>
                  <a:cubicBezTo>
                    <a:pt x="241" y="56"/>
                    <a:pt x="241" y="56"/>
                    <a:pt x="241" y="56"/>
                  </a:cubicBezTo>
                  <a:cubicBezTo>
                    <a:pt x="241" y="99"/>
                    <a:pt x="241" y="99"/>
                    <a:pt x="241" y="99"/>
                  </a:cubicBezTo>
                  <a:cubicBezTo>
                    <a:pt x="285" y="99"/>
                    <a:pt x="285" y="99"/>
                    <a:pt x="285" y="99"/>
                  </a:cubicBezTo>
                  <a:lnTo>
                    <a:pt x="334" y="54"/>
                  </a:lnTo>
                  <a:close/>
                </a:path>
              </a:pathLst>
            </a:custGeom>
            <a:noFill/>
            <a:ln w="12700" cap="sq">
              <a:solidFill>
                <a:schemeClr val="bg1"/>
              </a:solidFill>
              <a:prstDash val="solid"/>
              <a:miter lim="800000"/>
              <a:headEnd/>
              <a:tailEnd/>
            </a:ln>
            <a:effectLst/>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u="none" strike="noStrike" kern="1200" cap="none" spc="0" normalizeH="0" baseline="0" noProof="0">
                <a:ln>
                  <a:noFill/>
                </a:ln>
                <a:solidFill>
                  <a:srgbClr val="FFFFFF"/>
                </a:solidFill>
                <a:effectLst/>
                <a:uLnTx/>
                <a:uFillTx/>
                <a:latin typeface="Segoe Sans Text" pitchFamily="2" charset="0"/>
                <a:ea typeface="+mn-ea"/>
                <a:cs typeface="+mn-cs"/>
              </a:endParaRPr>
            </a:p>
          </p:txBody>
        </p:sp>
      </p:grpSp>
      <p:sp>
        <p:nvSpPr>
          <p:cNvPr id="2" name="Title 1">
            <a:extLst>
              <a:ext uri="{FF2B5EF4-FFF2-40B4-BE49-F238E27FC236}">
                <a16:creationId xmlns:a16="http://schemas.microsoft.com/office/drawing/2014/main" id="{ECF93DF8-2BD7-ECCF-2DA9-33D02C65AB75}"/>
              </a:ext>
            </a:extLst>
          </p:cNvPr>
          <p:cNvSpPr>
            <a:spLocks noGrp="1"/>
          </p:cNvSpPr>
          <p:nvPr>
            <p:ph type="title"/>
          </p:nvPr>
        </p:nvSpPr>
        <p:spPr/>
        <p:txBody>
          <a:bodyPr/>
          <a:lstStyle/>
          <a:p>
            <a:r>
              <a:rPr lang="en-GB"/>
              <a:t>2. Choose approach to create prioritized cards on your dashboard</a:t>
            </a:r>
            <a:endParaRPr lang="en-US"/>
          </a:p>
        </p:txBody>
      </p:sp>
      <p:sp>
        <p:nvSpPr>
          <p:cNvPr id="13" name="TextBox 12">
            <a:extLst>
              <a:ext uri="{FF2B5EF4-FFF2-40B4-BE49-F238E27FC236}">
                <a16:creationId xmlns:a16="http://schemas.microsoft.com/office/drawing/2014/main" id="{FB4CD409-B884-1F6C-6F73-AEDA7035BC63}"/>
              </a:ext>
            </a:extLst>
          </p:cNvPr>
          <p:cNvSpPr txBox="1"/>
          <p:nvPr/>
        </p:nvSpPr>
        <p:spPr>
          <a:xfrm>
            <a:off x="1414163" y="1248209"/>
            <a:ext cx="10600068" cy="430887"/>
          </a:xfrm>
          <a:prstGeom prst="rect">
            <a:avLst/>
          </a:prstGeom>
          <a:noFill/>
        </p:spPr>
        <p:txBody>
          <a:bodyPr wrap="square" lIns="0" tIns="0" rIns="0" bIns="0">
            <a:spAutoFit/>
          </a:bodyPr>
          <a:lstStyle>
            <a:defPPr>
              <a:defRPr lang="en-US"/>
            </a:defPPr>
            <a:lvl1pPr defTabSz="932472" fontAlgn="base">
              <a:spcBef>
                <a:spcPct val="0"/>
              </a:spcBef>
              <a:spcAft>
                <a:spcPct val="0"/>
              </a:spcAft>
              <a:defRPr sz="1400">
                <a:solidFill>
                  <a:schemeClr val="accent1"/>
                </a:solidFill>
                <a:latin typeface="+mj-lt"/>
                <a:ea typeface="Segoe UI" pitchFamily="34" charset="0"/>
                <a:cs typeface="Segoe UI" pitchFamily="34" charset="0"/>
              </a:defRPr>
            </a:lvl1pPr>
          </a:lstStyle>
          <a:p>
            <a:pPr marL="0" marR="0" lvl="0" indent="0" algn="l" defTabSz="932472" rtl="0" eaLnBrk="1" fontAlgn="base" latinLnBrk="0" hangingPunct="1">
              <a:lnSpc>
                <a:spcPct val="100000"/>
              </a:lnSpc>
              <a:spcBef>
                <a:spcPct val="0"/>
              </a:spcBef>
              <a:spcAft>
                <a:spcPct val="0"/>
              </a:spcAft>
              <a:buClrTx/>
              <a:buSzTx/>
              <a:buFontTx/>
              <a:buNone/>
              <a:tabLst/>
              <a:defRPr/>
            </a:pPr>
            <a:r>
              <a:rPr lang="en-GB" sz="1400" b="1">
                <a:solidFill>
                  <a:schemeClr val="tx1"/>
                </a:solidFill>
                <a:latin typeface="Segoe Sans Display Semibold" pitchFamily="2" charset="0"/>
                <a:cs typeface="Segoe Sans Text" pitchFamily="2" charset="0"/>
              </a:rPr>
              <a:t>Now that you have decided what </a:t>
            </a:r>
            <a:r>
              <a:rPr lang="en-GB" b="1">
                <a:solidFill>
                  <a:schemeClr val="tx1"/>
                </a:solidFill>
                <a:latin typeface="Segoe Sans Display Semibold" pitchFamily="2" charset="0"/>
                <a:cs typeface="Segoe Sans Text" pitchFamily="2" charset="0"/>
              </a:rPr>
              <a:t>should be on your dashboard, d</a:t>
            </a:r>
            <a:r>
              <a:rPr lang="en-GB" sz="1400" b="1">
                <a:solidFill>
                  <a:schemeClr val="tx1"/>
                </a:solidFill>
                <a:latin typeface="Segoe Sans Display Semibold" pitchFamily="2" charset="0"/>
                <a:cs typeface="Segoe Sans Text" pitchFamily="2" charset="0"/>
              </a:rPr>
              <a:t>etermine the best approach to create the cards you prioritized</a:t>
            </a:r>
            <a:r>
              <a:rPr lang="en-GB" b="1">
                <a:solidFill>
                  <a:schemeClr val="tx1"/>
                </a:solidFill>
                <a:latin typeface="Segoe Sans Display Semibold" pitchFamily="2" charset="0"/>
                <a:cs typeface="Segoe Sans Text" pitchFamily="2" charset="0"/>
              </a:rPr>
              <a:t>. </a:t>
            </a:r>
            <a:r>
              <a:rPr lang="en-GB" sz="1400" b="1">
                <a:solidFill>
                  <a:schemeClr val="tx1"/>
                </a:solidFill>
                <a:latin typeface="Segoe Sans Display Semibold" pitchFamily="2" charset="0"/>
                <a:cs typeface="Segoe Sans Text" pitchFamily="2" charset="0"/>
              </a:rPr>
              <a:t> </a:t>
            </a:r>
            <a:r>
              <a:rPr lang="en-US" sz="1400" b="1">
                <a:solidFill>
                  <a:schemeClr val="tx1"/>
                </a:solidFill>
                <a:latin typeface="Segoe Sans Display Semibold" pitchFamily="2" charset="0"/>
                <a:cs typeface="Segoe Sans Text" pitchFamily="2" charset="0"/>
              </a:rPr>
              <a:t>Decisions for priority experience will inform how you </a:t>
            </a:r>
            <a:r>
              <a:rPr lang="en-US" b="1">
                <a:solidFill>
                  <a:schemeClr val="tx1"/>
                </a:solidFill>
                <a:latin typeface="Segoe Sans Display Semibold" pitchFamily="2" charset="0"/>
                <a:cs typeface="Segoe Sans Text" pitchFamily="2" charset="0"/>
              </a:rPr>
              <a:t>will </a:t>
            </a:r>
            <a:r>
              <a:rPr lang="en-US" sz="1400" b="1">
                <a:solidFill>
                  <a:schemeClr val="tx1"/>
                </a:solidFill>
                <a:latin typeface="Segoe Sans Display Semibold" pitchFamily="2" charset="0"/>
                <a:cs typeface="Segoe Sans Text" pitchFamily="2" charset="0"/>
              </a:rPr>
              <a:t>implement your initial solution. </a:t>
            </a:r>
            <a:endParaRPr kumimoji="0" lang="en-US" sz="1400" b="1" u="none" strike="noStrike" kern="1200" cap="none" spc="0" normalizeH="0" baseline="0" noProof="0">
              <a:ln>
                <a:noFill/>
              </a:ln>
              <a:solidFill>
                <a:schemeClr val="tx1"/>
              </a:solidFill>
              <a:effectLst/>
              <a:uLnTx/>
              <a:uFillTx/>
              <a:latin typeface="Segoe Sans Display Semibold" pitchFamily="2" charset="0"/>
              <a:cs typeface="Segoe Sans Text" pitchFamily="2" charset="0"/>
            </a:endParaRPr>
          </a:p>
        </p:txBody>
      </p:sp>
      <p:sp>
        <p:nvSpPr>
          <p:cNvPr id="16" name="TextBox 15">
            <a:extLst>
              <a:ext uri="{FF2B5EF4-FFF2-40B4-BE49-F238E27FC236}">
                <a16:creationId xmlns:a16="http://schemas.microsoft.com/office/drawing/2014/main" id="{7C2BCEB6-7D64-6820-E406-A315C1C98A55}"/>
              </a:ext>
            </a:extLst>
          </p:cNvPr>
          <p:cNvSpPr txBox="1"/>
          <p:nvPr/>
        </p:nvSpPr>
        <p:spPr>
          <a:xfrm>
            <a:off x="584200" y="2045204"/>
            <a:ext cx="5396700" cy="261610"/>
          </a:xfrm>
          <a:prstGeom prst="rect">
            <a:avLst/>
          </a:prstGeom>
          <a:noFill/>
        </p:spPr>
        <p:txBody>
          <a:bodyPr wrap="square" lIns="0" tIns="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b="1">
                <a:solidFill>
                  <a:srgbClr val="000000"/>
                </a:solidFill>
                <a:latin typeface="Segoe Sans Display Semibold" pitchFamily="2" charset="0"/>
              </a:rPr>
              <a:t>Considerations</a:t>
            </a:r>
            <a:endParaRPr kumimoji="0" lang="en-US" sz="1400" b="1" u="none" strike="noStrike" kern="1200" cap="none" spc="0" normalizeH="0" baseline="0" noProof="0">
              <a:ln>
                <a:noFill/>
              </a:ln>
              <a:solidFill>
                <a:srgbClr val="000000"/>
              </a:solidFill>
              <a:effectLst/>
              <a:uLnTx/>
              <a:uFillTx/>
              <a:latin typeface="Segoe Sans Display Semibold" pitchFamily="2" charset="0"/>
              <a:ea typeface="+mn-ea"/>
              <a:cs typeface="+mn-cs"/>
            </a:endParaRPr>
          </a:p>
        </p:txBody>
      </p:sp>
      <p:sp>
        <p:nvSpPr>
          <p:cNvPr id="6" name="TextBox 5">
            <a:extLst>
              <a:ext uri="{FF2B5EF4-FFF2-40B4-BE49-F238E27FC236}">
                <a16:creationId xmlns:a16="http://schemas.microsoft.com/office/drawing/2014/main" id="{FDA2EF9E-0B51-A623-206D-E6FA540F6FDC}"/>
              </a:ext>
            </a:extLst>
          </p:cNvPr>
          <p:cNvSpPr txBox="1"/>
          <p:nvPr/>
        </p:nvSpPr>
        <p:spPr>
          <a:xfrm>
            <a:off x="588263" y="2404186"/>
            <a:ext cx="4576600" cy="3877985"/>
          </a:xfrm>
          <a:prstGeom prst="rect">
            <a:avLst/>
          </a:prstGeom>
          <a:noFill/>
        </p:spPr>
        <p:txBody>
          <a:bodyPr wrap="square">
            <a:spAutoFit/>
          </a:bodyPr>
          <a:lstStyle/>
          <a:p>
            <a:pPr algn="l"/>
            <a:r>
              <a:rPr lang="en-US" sz="1200">
                <a:solidFill>
                  <a:srgbClr val="161616"/>
                </a:solidFill>
                <a:effectLst/>
                <a:latin typeface="Segoe Sans Text" pitchFamily="2" charset="0"/>
              </a:rPr>
              <a:t>There are different types of cards available to make your priority experiences real:</a:t>
            </a:r>
          </a:p>
          <a:p>
            <a:pPr algn="l"/>
            <a:endParaRPr lang="en-US" sz="1200">
              <a:solidFill>
                <a:srgbClr val="161616"/>
              </a:solidFill>
              <a:effectLst/>
              <a:latin typeface="Segoe Sans Text" pitchFamily="2" charset="0"/>
            </a:endParaRPr>
          </a:p>
          <a:p>
            <a:pPr marL="171450" indent="-171450" algn="l">
              <a:spcAft>
                <a:spcPts val="600"/>
              </a:spcAft>
              <a:buFont typeface="Arial" panose="020B0604020202020204" pitchFamily="34" charset="0"/>
              <a:buChar char="•"/>
            </a:pPr>
            <a:r>
              <a:rPr lang="en-US" sz="1200">
                <a:solidFill>
                  <a:srgbClr val="161616"/>
                </a:solidFill>
                <a:effectLst/>
                <a:latin typeface="Segoe Sans Text" pitchFamily="2" charset="0"/>
              </a:rPr>
              <a:t>Out of the box cards: These cards require little configuring and include the </a:t>
            </a:r>
            <a:r>
              <a:rPr lang="en-US" sz="1200" u="none" strike="noStrike">
                <a:solidFill>
                  <a:srgbClr val="161616"/>
                </a:solidFill>
                <a:effectLst/>
                <a:latin typeface="Segoe Sans Text" pitchFamily="2" charset="0"/>
                <a:hlinkClick r:id="rId2"/>
              </a:rPr>
              <a:t>Link, Shifts, Teams, and Assigned tasks cards</a:t>
            </a:r>
            <a:endParaRPr lang="en-US" sz="1200">
              <a:solidFill>
                <a:srgbClr val="161616"/>
              </a:solidFill>
              <a:effectLst/>
              <a:latin typeface="Segoe Sans Text" pitchFamily="2" charset="0"/>
            </a:endParaRPr>
          </a:p>
          <a:p>
            <a:pPr marL="171450" indent="-171450" algn="l">
              <a:spcAft>
                <a:spcPts val="600"/>
              </a:spcAft>
              <a:buFont typeface="Arial" panose="020B0604020202020204" pitchFamily="34" charset="0"/>
              <a:buChar char="•"/>
            </a:pPr>
            <a:r>
              <a:rPr lang="en-US" sz="1200">
                <a:solidFill>
                  <a:srgbClr val="161616"/>
                </a:solidFill>
                <a:effectLst/>
                <a:latin typeface="Segoe Sans Text" pitchFamily="2" charset="0"/>
              </a:rPr>
              <a:t>Adaptive extension cards: Also known as ACEs, are </a:t>
            </a:r>
            <a:r>
              <a:rPr lang="en-US" sz="1200" u="none" strike="noStrike">
                <a:solidFill>
                  <a:srgbClr val="161616"/>
                </a:solidFill>
                <a:effectLst/>
                <a:latin typeface="Segoe Sans Text" pitchFamily="2" charset="0"/>
                <a:hlinkClick r:id="rId3"/>
              </a:rPr>
              <a:t>cards that can be extended and customized</a:t>
            </a:r>
            <a:r>
              <a:rPr lang="en-US" sz="1200">
                <a:solidFill>
                  <a:srgbClr val="161616"/>
                </a:solidFill>
                <a:effectLst/>
                <a:latin typeface="Segoe Sans Text" pitchFamily="2" charset="0"/>
              </a:rPr>
              <a:t> using the SharePoint Framework (SPFx)</a:t>
            </a:r>
          </a:p>
          <a:p>
            <a:pPr marL="171450" indent="-171450" algn="l">
              <a:spcAft>
                <a:spcPts val="600"/>
              </a:spcAft>
              <a:buFont typeface="Arial" panose="020B0604020202020204" pitchFamily="34" charset="0"/>
              <a:buChar char="•"/>
            </a:pPr>
            <a:r>
              <a:rPr lang="en-US" sz="1200">
                <a:solidFill>
                  <a:srgbClr val="161616"/>
                </a:solidFill>
                <a:effectLst/>
                <a:latin typeface="Segoe Sans Text" pitchFamily="2" charset="0"/>
              </a:rPr>
              <a:t>Third-party cards: These cards come from </a:t>
            </a:r>
            <a:r>
              <a:rPr lang="en-US" sz="1200" u="none" strike="noStrike">
                <a:solidFill>
                  <a:srgbClr val="161616"/>
                </a:solidFill>
                <a:effectLst/>
                <a:latin typeface="Segoe Sans Text" pitchFamily="2" charset="0"/>
                <a:hlinkClick r:id="rId4"/>
              </a:rPr>
              <a:t>third parties like Qualtrics, ServiceNow, and Workday</a:t>
            </a:r>
            <a:endParaRPr lang="en-US" sz="1200">
              <a:solidFill>
                <a:srgbClr val="161616"/>
              </a:solidFill>
              <a:effectLst/>
              <a:latin typeface="Segoe Sans Text" pitchFamily="2" charset="0"/>
            </a:endParaRPr>
          </a:p>
          <a:p>
            <a:pPr>
              <a:spcAft>
                <a:spcPts val="600"/>
              </a:spcAft>
            </a:pPr>
            <a:r>
              <a:rPr kumimoji="0" lang="en-IN" sz="1200" u="none" strike="noStrike" kern="1200" cap="none" spc="0" normalizeH="0" baseline="0" noProof="0">
                <a:ln>
                  <a:noFill/>
                </a:ln>
                <a:solidFill>
                  <a:srgbClr val="000000"/>
                </a:solidFill>
                <a:effectLst/>
                <a:uLnTx/>
                <a:uFillTx/>
                <a:latin typeface="Segoe Sans Text" pitchFamily="2" charset="0"/>
                <a:ea typeface="+mn-ea"/>
                <a:cs typeface="+mn-cs"/>
              </a:rPr>
              <a:t>Additional considerations:</a:t>
            </a:r>
          </a:p>
          <a:p>
            <a:pPr marL="171450" indent="-171450">
              <a:spcAft>
                <a:spcPts val="600"/>
              </a:spcAft>
              <a:buFont typeface="Arial" panose="020B0604020202020204" pitchFamily="34" charset="0"/>
              <a:buChar char="•"/>
            </a:pPr>
            <a:r>
              <a:rPr kumimoji="0" lang="en-IN" sz="1200" u="none" strike="noStrike" kern="1200" cap="none" spc="0" normalizeH="0" baseline="0" noProof="0">
                <a:ln>
                  <a:noFill/>
                </a:ln>
                <a:solidFill>
                  <a:srgbClr val="000000"/>
                </a:solidFill>
                <a:effectLst/>
                <a:uLnTx/>
                <a:uFillTx/>
                <a:latin typeface="Segoe Sans Text" pitchFamily="2" charset="0"/>
                <a:ea typeface="+mn-ea"/>
                <a:cs typeface="+mn-cs"/>
              </a:rPr>
              <a:t>Use images on cards to make the cards more engaging and explain purpose</a:t>
            </a:r>
          </a:p>
          <a:p>
            <a:pPr marL="171450" indent="-171450">
              <a:spcAft>
                <a:spcPts val="600"/>
              </a:spcAft>
              <a:buFont typeface="Arial" panose="020B0604020202020204" pitchFamily="34" charset="0"/>
              <a:buChar char="•"/>
            </a:pPr>
            <a:r>
              <a:rPr lang="en-US" sz="1200">
                <a:latin typeface="Segoe Sans Text" pitchFamily="2" charset="0"/>
              </a:rPr>
              <a:t>While URL-based cards are supported, take care to ensure the dashboard does not become overly heavy link-based cards redirecting users into web experiences.</a:t>
            </a:r>
          </a:p>
          <a:p>
            <a:pPr marL="171450" indent="-171450">
              <a:spcAft>
                <a:spcPts val="600"/>
              </a:spcAft>
              <a:buFont typeface="Arial" panose="020B0604020202020204" pitchFamily="34" charset="0"/>
              <a:buChar char="•"/>
            </a:pPr>
            <a:r>
              <a:rPr lang="en-US" sz="1200">
                <a:solidFill>
                  <a:srgbClr val="161616"/>
                </a:solidFill>
                <a:effectLst/>
                <a:latin typeface="Segoe Sans Text" pitchFamily="2" charset="0"/>
              </a:rPr>
              <a:t>Some cards may require specific skill sets to implement or may require work on the backend to set up</a:t>
            </a:r>
            <a:endParaRPr kumimoji="0" lang="en-IN" sz="1200" u="none" strike="noStrike" kern="1200" cap="none" spc="0" normalizeH="0" baseline="0" noProof="0">
              <a:ln>
                <a:noFill/>
              </a:ln>
              <a:solidFill>
                <a:srgbClr val="000000"/>
              </a:solidFill>
              <a:effectLst/>
              <a:uLnTx/>
              <a:uFillTx/>
              <a:latin typeface="Segoe Sans Text" pitchFamily="2" charset="0"/>
              <a:ea typeface="+mn-ea"/>
              <a:cs typeface="+mn-cs"/>
            </a:endParaRPr>
          </a:p>
        </p:txBody>
      </p:sp>
      <p:sp>
        <p:nvSpPr>
          <p:cNvPr id="3" name="TextBox 2">
            <a:extLst>
              <a:ext uri="{FF2B5EF4-FFF2-40B4-BE49-F238E27FC236}">
                <a16:creationId xmlns:a16="http://schemas.microsoft.com/office/drawing/2014/main" id="{B7E54239-EEE5-92E5-9F44-A7A9AA63CCF7}"/>
              </a:ext>
            </a:extLst>
          </p:cNvPr>
          <p:cNvSpPr txBox="1"/>
          <p:nvPr/>
        </p:nvSpPr>
        <p:spPr>
          <a:xfrm>
            <a:off x="8777288" y="2035813"/>
            <a:ext cx="3973134" cy="261610"/>
          </a:xfrm>
          <a:prstGeom prst="rect">
            <a:avLst/>
          </a:prstGeom>
          <a:noFill/>
        </p:spPr>
        <p:txBody>
          <a:bodyPr wrap="square" lIns="0" tIns="0" anchor="ctr">
            <a:spAutoFit/>
          </a:bodyPr>
          <a:lstStyle/>
          <a:p>
            <a:pPr marL="0" marR="0" lvl="0" indent="0" algn="l" defTabSz="914400" rtl="0" eaLnBrk="1" fontAlgn="auto" latinLnBrk="0" hangingPunct="1">
              <a:lnSpc>
                <a:spcPct val="100000"/>
              </a:lnSpc>
              <a:spcBef>
                <a:spcPts val="0"/>
              </a:spcBef>
              <a:spcAft>
                <a:spcPts val="0"/>
              </a:spcAft>
              <a:buClrTx/>
              <a:buSzTx/>
              <a:buFont typeface="Wingdings" panose="05000000000000000000" pitchFamily="2" charset="2"/>
              <a:buNone/>
              <a:tabLst/>
              <a:defRPr/>
            </a:pPr>
            <a:r>
              <a:rPr kumimoji="0" lang="en-US" sz="1400" b="1" u="none" strike="noStrike" kern="1200" cap="none" spc="0" normalizeH="0" baseline="0" noProof="0">
                <a:ln>
                  <a:noFill/>
                </a:ln>
                <a:solidFill>
                  <a:srgbClr val="000000"/>
                </a:solidFill>
                <a:effectLst/>
                <a:uLnTx/>
                <a:uFillTx/>
                <a:latin typeface="Segoe Sans Display Semibold" pitchFamily="2" charset="0"/>
                <a:ea typeface="+mn-ea"/>
                <a:cs typeface="+mn-cs"/>
              </a:rPr>
              <a:t>Decisions</a:t>
            </a:r>
          </a:p>
        </p:txBody>
      </p:sp>
      <p:sp>
        <p:nvSpPr>
          <p:cNvPr id="4" name="TextBox 3">
            <a:extLst>
              <a:ext uri="{FF2B5EF4-FFF2-40B4-BE49-F238E27FC236}">
                <a16:creationId xmlns:a16="http://schemas.microsoft.com/office/drawing/2014/main" id="{822D8D2A-5FB4-CF22-CB67-1C95BDF2EC9F}"/>
              </a:ext>
            </a:extLst>
          </p:cNvPr>
          <p:cNvSpPr txBox="1"/>
          <p:nvPr/>
        </p:nvSpPr>
        <p:spPr>
          <a:xfrm>
            <a:off x="8777289" y="2404186"/>
            <a:ext cx="3263790" cy="738664"/>
          </a:xfrm>
          <a:prstGeom prst="rect">
            <a:avLst/>
          </a:prstGeom>
          <a:noFill/>
        </p:spPr>
        <p:txBody>
          <a:bodyPr wrap="square" lIns="0" tIns="0" rIns="0" bIns="0" rtlCol="0">
            <a:spAutoFit/>
          </a:bodyPr>
          <a:lstStyle/>
          <a:p>
            <a:pPr>
              <a:defRPr/>
            </a:pPr>
            <a:r>
              <a:rPr lang="en-IN" sz="1200">
                <a:solidFill>
                  <a:srgbClr val="000000"/>
                </a:solidFill>
                <a:latin typeface="Segoe Sans Text" pitchFamily="2" charset="0"/>
              </a:rPr>
              <a:t>How will you create each of the prioritized cards you defined for your dashboard? Document the plan to create.</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IN" sz="1200" u="none" strike="noStrike" kern="1200" cap="none" spc="0" normalizeH="0" baseline="0" noProof="0">
              <a:ln>
                <a:noFill/>
              </a:ln>
              <a:solidFill>
                <a:srgbClr val="000000"/>
              </a:solidFill>
              <a:effectLst/>
              <a:uLnTx/>
              <a:uFillTx/>
              <a:latin typeface="Segoe Sans Text" pitchFamily="2" charset="0"/>
              <a:ea typeface="+mn-ea"/>
              <a:cs typeface="+mn-cs"/>
            </a:endParaRPr>
          </a:p>
        </p:txBody>
      </p:sp>
      <p:sp>
        <p:nvSpPr>
          <p:cNvPr id="5" name="TextBox 4">
            <a:extLst>
              <a:ext uri="{FF2B5EF4-FFF2-40B4-BE49-F238E27FC236}">
                <a16:creationId xmlns:a16="http://schemas.microsoft.com/office/drawing/2014/main" id="{350DE146-A7F0-E946-076B-D57AEFFC574B}"/>
              </a:ext>
            </a:extLst>
          </p:cNvPr>
          <p:cNvSpPr txBox="1"/>
          <p:nvPr/>
        </p:nvSpPr>
        <p:spPr>
          <a:xfrm>
            <a:off x="8764517" y="3316856"/>
            <a:ext cx="3133796" cy="2292935"/>
          </a:xfrm>
          <a:prstGeom prst="rect">
            <a:avLst/>
          </a:prstGeom>
          <a:solidFill>
            <a:schemeClr val="bg1"/>
          </a:solidFill>
          <a:ln>
            <a:noFill/>
            <a:prstDash val="lgDash"/>
          </a:ln>
          <a:effectLst>
            <a:outerShdw blurRad="190500" dist="38100" dir="2700000" algn="tl" rotWithShape="0">
              <a:prstClr val="black">
                <a:alpha val="20000"/>
              </a:prstClr>
            </a:outerShdw>
          </a:effectLst>
        </p:spPr>
        <p:txBody>
          <a:bodyPr wrap="square" lIns="182880" tIns="91440" rIns="91440" bIns="365760" anchor="ctr">
            <a:spAutoFit/>
          </a:bodyPr>
          <a:lstStyle/>
          <a:p>
            <a:pPr marL="0" marR="0" lvl="0" indent="0" algn="l" defTabSz="896386" rtl="0" eaLnBrk="1" fontAlgn="auto" latinLnBrk="0" hangingPunct="1">
              <a:lnSpc>
                <a:spcPct val="100000"/>
              </a:lnSpc>
              <a:spcBef>
                <a:spcPts val="0"/>
              </a:spcBef>
              <a:spcAft>
                <a:spcPts val="0"/>
              </a:spcAft>
              <a:buClrTx/>
              <a:buSzTx/>
              <a:buFontTx/>
              <a:buNone/>
              <a:tabLst/>
              <a:defRPr/>
            </a:pPr>
            <a:r>
              <a:rPr kumimoji="0" lang="en-US" sz="1400" b="1" u="none" strike="noStrike" kern="1200" cap="none" spc="0" normalizeH="0" baseline="0" noProof="0">
                <a:ln>
                  <a:noFill/>
                </a:ln>
                <a:effectLst/>
                <a:uLnTx/>
                <a:uFillTx/>
                <a:latin typeface="Segoe Sans Display Semibold" pitchFamily="2" charset="0"/>
                <a:ea typeface="+mn-ea"/>
                <a:cs typeface="Segoe Sans Text" pitchFamily="2" charset="0"/>
              </a:rPr>
              <a:t>Resources </a:t>
            </a:r>
          </a:p>
          <a:p>
            <a:pPr marL="171450" indent="-171450">
              <a:buFont typeface="Arial" panose="020B0604020202020204" pitchFamily="34" charset="0"/>
              <a:buChar char="•"/>
            </a:pPr>
            <a:r>
              <a:rPr lang="en-US" sz="1050">
                <a:latin typeface="Segoe Sans Text" pitchFamily="2" charset="0"/>
                <a:hlinkClick r:id="rId5">
                  <a:extLst>
                    <a:ext uri="{A12FA001-AC4F-418D-AE19-62706E023703}">
                      <ahyp:hlinkClr xmlns:ahyp="http://schemas.microsoft.com/office/drawing/2018/hyperlinkcolor" val="tx"/>
                    </a:ext>
                  </a:extLst>
                </a:hlinkClick>
              </a:rPr>
              <a:t>Plan Viva Connections for your organization | Microsoft Learn</a:t>
            </a:r>
            <a:endParaRPr lang="en-US" sz="1050">
              <a:latin typeface="Segoe Sans Text" pitchFamily="2" charset="0"/>
            </a:endParaRPr>
          </a:p>
          <a:p>
            <a:pPr marL="171450" indent="-171450">
              <a:buFont typeface="Arial" panose="020B0604020202020204" pitchFamily="34" charset="0"/>
              <a:buChar char="•"/>
            </a:pPr>
            <a:r>
              <a:rPr lang="en-US" sz="1050">
                <a:latin typeface="Segoe Sans Text" pitchFamily="2" charset="0"/>
                <a:hlinkClick r:id="rId2">
                  <a:extLst>
                    <a:ext uri="{A12FA001-AC4F-418D-AE19-62706E023703}">
                      <ahyp:hlinkClr xmlns:ahyp="http://schemas.microsoft.com/office/drawing/2018/hyperlinkcolor" val="tx"/>
                    </a:ext>
                  </a:extLst>
                </a:hlinkClick>
              </a:rPr>
              <a:t>Add, edit, and remove cards from the Viva Connections dashboard | Microsoft Learn</a:t>
            </a:r>
            <a:endParaRPr kumimoji="0" lang="en-US" sz="1050" u="none" strike="noStrike" kern="1200" cap="none" spc="0" normalizeH="0" baseline="0" noProof="0">
              <a:ln>
                <a:noFill/>
              </a:ln>
              <a:effectLst/>
              <a:uLnTx/>
              <a:uFillTx/>
              <a:latin typeface="Segoe Sans Text" pitchFamily="2" charset="0"/>
              <a:ea typeface="+mn-ea"/>
              <a:cs typeface="+mn-cs"/>
            </a:endParaRPr>
          </a:p>
          <a:p>
            <a:pPr marL="171450" indent="-171450">
              <a:buFont typeface="Arial" panose="020B0604020202020204" pitchFamily="34" charset="0"/>
              <a:buChar char="•"/>
            </a:pPr>
            <a:r>
              <a:rPr kumimoji="0" lang="en-IN" sz="1050" u="none" strike="noStrike" kern="1200" cap="none" spc="0" normalizeH="0" baseline="0" noProof="0">
                <a:ln>
                  <a:noFill/>
                </a:ln>
                <a:effectLst/>
                <a:uLnTx/>
                <a:uFillTx/>
                <a:latin typeface="Segoe Sans Text" pitchFamily="2" charset="0"/>
                <a:ea typeface="+mn-ea"/>
                <a:cs typeface="+mn-cs"/>
                <a:hlinkClick r:id="rId6">
                  <a:extLst>
                    <a:ext uri="{A12FA001-AC4F-418D-AE19-62706E023703}">
                      <ahyp:hlinkClr xmlns:ahyp="http://schemas.microsoft.com/office/drawing/2018/hyperlinkcolor" val="tx"/>
                    </a:ext>
                  </a:extLst>
                </a:hlinkClick>
              </a:rPr>
              <a:t>Viva Connections Adaptive Card Extension Quick View samples | Microsoft Learn</a:t>
            </a:r>
            <a:endParaRPr kumimoji="0" lang="en-IN" sz="1050" u="none" strike="noStrike" kern="1200" cap="none" spc="0" normalizeH="0" baseline="0" noProof="0">
              <a:ln>
                <a:noFill/>
              </a:ln>
              <a:effectLst/>
              <a:uLnTx/>
              <a:uFillTx/>
              <a:latin typeface="Segoe Sans Text" pitchFamily="2" charset="0"/>
              <a:ea typeface="+mn-ea"/>
              <a:cs typeface="+mn-cs"/>
            </a:endParaRPr>
          </a:p>
          <a:p>
            <a:pPr marL="171450" indent="-171450">
              <a:buFont typeface="Arial" panose="020B0604020202020204" pitchFamily="34" charset="0"/>
              <a:buChar char="•"/>
            </a:pPr>
            <a:r>
              <a:rPr lang="en-US" sz="1050">
                <a:latin typeface="Segoe Sans Text" pitchFamily="2" charset="0"/>
                <a:hlinkClick r:id="rId7">
                  <a:extLst>
                    <a:ext uri="{A12FA001-AC4F-418D-AE19-62706E023703}">
                      <ahyp:hlinkClr xmlns:ahyp="http://schemas.microsoft.com/office/drawing/2018/hyperlinkcolor" val="tx"/>
                    </a:ext>
                  </a:extLst>
                </a:hlinkClick>
              </a:rPr>
              <a:t>Sample Solution Gallery - Microsoft Adoption</a:t>
            </a:r>
            <a:endParaRPr lang="en-US" sz="1050">
              <a:latin typeface="Segoe Sans Text" pitchFamily="2" charset="0"/>
            </a:endParaRPr>
          </a:p>
          <a:p>
            <a:pPr marL="171450" indent="-171450">
              <a:buFont typeface="Arial" panose="020B0604020202020204" pitchFamily="34" charset="0"/>
              <a:buChar char="•"/>
            </a:pPr>
            <a:r>
              <a:rPr lang="en-US" sz="1050">
                <a:latin typeface="Segoe Sans Text" pitchFamily="2" charset="0"/>
                <a:hlinkClick r:id="rId8">
                  <a:extLst>
                    <a:ext uri="{A12FA001-AC4F-418D-AE19-62706E023703}">
                      <ahyp:hlinkClr xmlns:ahyp="http://schemas.microsoft.com/office/drawing/2018/hyperlinkcolor" val="tx"/>
                    </a:ext>
                  </a:extLst>
                </a:hlinkClick>
              </a:rPr>
              <a:t>Use audience targeting in Viva Connections to personalize the experience | Microsoft Learn</a:t>
            </a:r>
            <a:endParaRPr kumimoji="0" lang="en-IN" sz="1050" u="none" strike="noStrike" kern="1200" cap="none" spc="0" normalizeH="0" baseline="0" noProof="0">
              <a:ln>
                <a:noFill/>
              </a:ln>
              <a:effectLst/>
              <a:uLnTx/>
              <a:uFillTx/>
              <a:latin typeface="Segoe Sans Text" pitchFamily="2" charset="0"/>
              <a:ea typeface="+mn-ea"/>
              <a:cs typeface="+mn-cs"/>
            </a:endParaRPr>
          </a:p>
        </p:txBody>
      </p:sp>
      <p:sp>
        <p:nvSpPr>
          <p:cNvPr id="29" name="Graphic 49">
            <a:extLst>
              <a:ext uri="{FF2B5EF4-FFF2-40B4-BE49-F238E27FC236}">
                <a16:creationId xmlns:a16="http://schemas.microsoft.com/office/drawing/2014/main" id="{8EBA0F25-2A3D-3D55-B445-48A9C0A0E67E}"/>
              </a:ext>
              <a:ext uri="{C183D7F6-B498-43B3-948B-1728B52AA6E4}">
                <adec:decorative xmlns:adec="http://schemas.microsoft.com/office/drawing/2017/decorative" val="1"/>
              </a:ext>
            </a:extLst>
          </p:cNvPr>
          <p:cNvSpPr/>
          <p:nvPr/>
        </p:nvSpPr>
        <p:spPr>
          <a:xfrm>
            <a:off x="360045" y="6310403"/>
            <a:ext cx="235579" cy="248678"/>
          </a:xfrm>
          <a:custGeom>
            <a:avLst/>
            <a:gdLst>
              <a:gd name="connsiteX0" fmla="*/ 223171 w 447103"/>
              <a:gd name="connsiteY0" fmla="*/ 0 h 471964"/>
              <a:gd name="connsiteX1" fmla="*/ 223171 w 447103"/>
              <a:gd name="connsiteY1" fmla="*/ 64199 h 471964"/>
              <a:gd name="connsiteX2" fmla="*/ 88487 w 447103"/>
              <a:gd name="connsiteY2" fmla="*/ 42005 h 471964"/>
              <a:gd name="connsiteX3" fmla="*/ 124492 w 447103"/>
              <a:gd name="connsiteY3" fmla="*/ 95155 h 471964"/>
              <a:gd name="connsiteX4" fmla="*/ 63722 w 447103"/>
              <a:gd name="connsiteY4" fmla="*/ 177165 h 471964"/>
              <a:gd name="connsiteX5" fmla="*/ 3048 w 447103"/>
              <a:gd name="connsiteY5" fmla="*/ 156115 h 471964"/>
              <a:gd name="connsiteX6" fmla="*/ 0 w 447103"/>
              <a:gd name="connsiteY6" fmla="*/ 298514 h 471964"/>
              <a:gd name="connsiteX7" fmla="*/ 60865 w 447103"/>
              <a:gd name="connsiteY7" fmla="*/ 278035 h 471964"/>
              <a:gd name="connsiteX8" fmla="*/ 358616 w 447103"/>
              <a:gd name="connsiteY8" fmla="*/ 42005 h 471964"/>
              <a:gd name="connsiteX9" fmla="*/ 322612 w 447103"/>
              <a:gd name="connsiteY9" fmla="*/ 95155 h 471964"/>
              <a:gd name="connsiteX10" fmla="*/ 444056 w 447103"/>
              <a:gd name="connsiteY10" fmla="*/ 156115 h 471964"/>
              <a:gd name="connsiteX11" fmla="*/ 383381 w 447103"/>
              <a:gd name="connsiteY11" fmla="*/ 177165 h 471964"/>
              <a:gd name="connsiteX12" fmla="*/ 447104 w 447103"/>
              <a:gd name="connsiteY12" fmla="*/ 298514 h 471964"/>
              <a:gd name="connsiteX13" fmla="*/ 386239 w 447103"/>
              <a:gd name="connsiteY13" fmla="*/ 278035 h 471964"/>
              <a:gd name="connsiteX14" fmla="*/ 207645 w 447103"/>
              <a:gd name="connsiteY14" fmla="*/ 471869 h 471964"/>
              <a:gd name="connsiteX15" fmla="*/ 174403 w 447103"/>
              <a:gd name="connsiteY15" fmla="*/ 438531 h 471964"/>
              <a:gd name="connsiteX16" fmla="*/ 174403 w 447103"/>
              <a:gd name="connsiteY16" fmla="*/ 403289 h 471964"/>
              <a:gd name="connsiteX17" fmla="*/ 141827 w 447103"/>
              <a:gd name="connsiteY17" fmla="*/ 330327 h 471964"/>
              <a:gd name="connsiteX18" fmla="*/ 130969 w 447103"/>
              <a:gd name="connsiteY18" fmla="*/ 319278 h 471964"/>
              <a:gd name="connsiteX19" fmla="*/ 101632 w 447103"/>
              <a:gd name="connsiteY19" fmla="*/ 238601 h 471964"/>
              <a:gd name="connsiteX20" fmla="*/ 223171 w 447103"/>
              <a:gd name="connsiteY20" fmla="*/ 114776 h 471964"/>
              <a:gd name="connsiteX21" fmla="*/ 344710 w 447103"/>
              <a:gd name="connsiteY21" fmla="*/ 238601 h 471964"/>
              <a:gd name="connsiteX22" fmla="*/ 315373 w 447103"/>
              <a:gd name="connsiteY22" fmla="*/ 319278 h 471964"/>
              <a:gd name="connsiteX23" fmla="*/ 294608 w 447103"/>
              <a:gd name="connsiteY23" fmla="*/ 341567 h 471964"/>
              <a:gd name="connsiteX24" fmla="*/ 270891 w 447103"/>
              <a:gd name="connsiteY24" fmla="*/ 407670 h 471964"/>
              <a:gd name="connsiteX25" fmla="*/ 270891 w 447103"/>
              <a:gd name="connsiteY25" fmla="*/ 438626 h 471964"/>
              <a:gd name="connsiteX26" fmla="*/ 237363 w 447103"/>
              <a:gd name="connsiteY26" fmla="*/ 471964 h 471964"/>
              <a:gd name="connsiteX27" fmla="*/ 207645 w 447103"/>
              <a:gd name="connsiteY27" fmla="*/ 471869 h 471964"/>
              <a:gd name="connsiteX28" fmla="*/ 178689 w 447103"/>
              <a:gd name="connsiteY28" fmla="*/ 387001 h 471964"/>
              <a:gd name="connsiteX29" fmla="*/ 264890 w 447103"/>
              <a:gd name="connsiteY29" fmla="*/ 387001 h 471964"/>
              <a:gd name="connsiteX30" fmla="*/ 182594 w 447103"/>
              <a:gd name="connsiteY30" fmla="*/ 425196 h 471964"/>
              <a:gd name="connsiteX31" fmla="*/ 261461 w 447103"/>
              <a:gd name="connsiteY31" fmla="*/ 425196 h 471964"/>
              <a:gd name="connsiteX32" fmla="*/ 224314 w 447103"/>
              <a:gd name="connsiteY32" fmla="*/ 383572 h 471964"/>
              <a:gd name="connsiteX33" fmla="*/ 224314 w 447103"/>
              <a:gd name="connsiteY33" fmla="*/ 259747 h 471964"/>
              <a:gd name="connsiteX34" fmla="*/ 246031 w 447103"/>
              <a:gd name="connsiteY34" fmla="*/ 237173 h 471964"/>
              <a:gd name="connsiteX35" fmla="*/ 225076 w 447103"/>
              <a:gd name="connsiteY35" fmla="*/ 216217 h 471964"/>
              <a:gd name="connsiteX36" fmla="*/ 204121 w 447103"/>
              <a:gd name="connsiteY36" fmla="*/ 237173 h 471964"/>
              <a:gd name="connsiteX37" fmla="*/ 225076 w 447103"/>
              <a:gd name="connsiteY37" fmla="*/ 258128 h 471964"/>
              <a:gd name="connsiteX38" fmla="*/ 246031 w 447103"/>
              <a:gd name="connsiteY38" fmla="*/ 237173 h 471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447103" h="471964">
                <a:moveTo>
                  <a:pt x="223171" y="0"/>
                </a:moveTo>
                <a:lnTo>
                  <a:pt x="223171" y="64199"/>
                </a:lnTo>
                <a:moveTo>
                  <a:pt x="88487" y="42005"/>
                </a:moveTo>
                <a:lnTo>
                  <a:pt x="124492" y="95155"/>
                </a:lnTo>
                <a:moveTo>
                  <a:pt x="63722" y="177165"/>
                </a:moveTo>
                <a:lnTo>
                  <a:pt x="3048" y="156115"/>
                </a:lnTo>
                <a:moveTo>
                  <a:pt x="0" y="298514"/>
                </a:moveTo>
                <a:lnTo>
                  <a:pt x="60865" y="278035"/>
                </a:lnTo>
                <a:moveTo>
                  <a:pt x="358616" y="42005"/>
                </a:moveTo>
                <a:lnTo>
                  <a:pt x="322612" y="95155"/>
                </a:lnTo>
                <a:moveTo>
                  <a:pt x="444056" y="156115"/>
                </a:moveTo>
                <a:lnTo>
                  <a:pt x="383381" y="177165"/>
                </a:lnTo>
                <a:moveTo>
                  <a:pt x="447104" y="298514"/>
                </a:moveTo>
                <a:lnTo>
                  <a:pt x="386239" y="278035"/>
                </a:lnTo>
                <a:moveTo>
                  <a:pt x="207645" y="471869"/>
                </a:moveTo>
                <a:cubicBezTo>
                  <a:pt x="189262" y="471773"/>
                  <a:pt x="174403" y="456819"/>
                  <a:pt x="174403" y="438531"/>
                </a:cubicBezTo>
                <a:lnTo>
                  <a:pt x="174403" y="403289"/>
                </a:lnTo>
                <a:cubicBezTo>
                  <a:pt x="174403" y="359093"/>
                  <a:pt x="141827" y="330327"/>
                  <a:pt x="141827" y="330327"/>
                </a:cubicBezTo>
                <a:cubicBezTo>
                  <a:pt x="130969" y="319278"/>
                  <a:pt x="130969" y="319278"/>
                  <a:pt x="130969" y="319278"/>
                </a:cubicBezTo>
                <a:cubicBezTo>
                  <a:pt x="112490" y="298228"/>
                  <a:pt x="101632" y="269558"/>
                  <a:pt x="101632" y="238601"/>
                </a:cubicBezTo>
                <a:cubicBezTo>
                  <a:pt x="101632" y="170021"/>
                  <a:pt x="155924" y="114776"/>
                  <a:pt x="223171" y="114776"/>
                </a:cubicBezTo>
                <a:cubicBezTo>
                  <a:pt x="290417" y="114776"/>
                  <a:pt x="344710" y="170021"/>
                  <a:pt x="344710" y="238601"/>
                </a:cubicBezTo>
                <a:cubicBezTo>
                  <a:pt x="344710" y="269558"/>
                  <a:pt x="333851" y="298323"/>
                  <a:pt x="315373" y="319278"/>
                </a:cubicBezTo>
                <a:lnTo>
                  <a:pt x="294608" y="341567"/>
                </a:lnTo>
                <a:cubicBezTo>
                  <a:pt x="282988" y="357092"/>
                  <a:pt x="270891" y="379952"/>
                  <a:pt x="270891" y="407670"/>
                </a:cubicBezTo>
                <a:lnTo>
                  <a:pt x="270891" y="438626"/>
                </a:lnTo>
                <a:cubicBezTo>
                  <a:pt x="270891" y="457105"/>
                  <a:pt x="255842" y="472059"/>
                  <a:pt x="237363" y="471964"/>
                </a:cubicBezTo>
                <a:lnTo>
                  <a:pt x="207645" y="471869"/>
                </a:lnTo>
                <a:close/>
                <a:moveTo>
                  <a:pt x="178689" y="387001"/>
                </a:moveTo>
                <a:lnTo>
                  <a:pt x="264890" y="387001"/>
                </a:lnTo>
                <a:moveTo>
                  <a:pt x="182594" y="425196"/>
                </a:moveTo>
                <a:lnTo>
                  <a:pt x="261461" y="425196"/>
                </a:lnTo>
                <a:moveTo>
                  <a:pt x="224314" y="383572"/>
                </a:moveTo>
                <a:lnTo>
                  <a:pt x="224314" y="259747"/>
                </a:lnTo>
                <a:moveTo>
                  <a:pt x="246031" y="237173"/>
                </a:moveTo>
                <a:cubicBezTo>
                  <a:pt x="246031" y="225647"/>
                  <a:pt x="236696" y="216217"/>
                  <a:pt x="225076" y="216217"/>
                </a:cubicBezTo>
                <a:cubicBezTo>
                  <a:pt x="213455" y="216217"/>
                  <a:pt x="204121" y="225552"/>
                  <a:pt x="204121" y="237173"/>
                </a:cubicBezTo>
                <a:cubicBezTo>
                  <a:pt x="204121" y="248698"/>
                  <a:pt x="213455" y="258128"/>
                  <a:pt x="225076" y="258128"/>
                </a:cubicBezTo>
                <a:cubicBezTo>
                  <a:pt x="236696" y="258128"/>
                  <a:pt x="246031" y="248698"/>
                  <a:pt x="246031" y="237173"/>
                </a:cubicBezTo>
                <a:close/>
              </a:path>
            </a:pathLst>
          </a:custGeom>
          <a:noFill/>
          <a:ln w="12700" cap="sq">
            <a:solidFill>
              <a:schemeClr val="bg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u="none" strike="noStrike" kern="1200" cap="none" spc="0" normalizeH="0" baseline="0" noProof="0">
              <a:ln>
                <a:noFill/>
              </a:ln>
              <a:solidFill>
                <a:srgbClr val="000000"/>
              </a:solidFill>
              <a:effectLst/>
              <a:uLnTx/>
              <a:uFillTx/>
              <a:latin typeface="Segoe Sans Text" pitchFamily="2" charset="0"/>
              <a:ea typeface="+mn-ea"/>
              <a:cs typeface="+mn-cs"/>
            </a:endParaRPr>
          </a:p>
        </p:txBody>
      </p:sp>
      <p:grpSp>
        <p:nvGrpSpPr>
          <p:cNvPr id="32" name="Group 31">
            <a:extLst>
              <a:ext uri="{FF2B5EF4-FFF2-40B4-BE49-F238E27FC236}">
                <a16:creationId xmlns:a16="http://schemas.microsoft.com/office/drawing/2014/main" id="{D148F82E-5F72-8120-BB49-304425DCC1D5}"/>
              </a:ext>
              <a:ext uri="{C183D7F6-B498-43B3-948B-1728B52AA6E4}">
                <adec:decorative xmlns:adec="http://schemas.microsoft.com/office/drawing/2017/decorative" val="1"/>
              </a:ext>
            </a:extLst>
          </p:cNvPr>
          <p:cNvGrpSpPr/>
          <p:nvPr/>
        </p:nvGrpSpPr>
        <p:grpSpPr>
          <a:xfrm>
            <a:off x="5550482" y="4171090"/>
            <a:ext cx="1057014" cy="138499"/>
            <a:chOff x="7350968" y="3824024"/>
            <a:chExt cx="1153978" cy="147527"/>
          </a:xfrm>
        </p:grpSpPr>
        <p:sp>
          <p:nvSpPr>
            <p:cNvPr id="33" name="TextBox 32">
              <a:extLst>
                <a:ext uri="{FF2B5EF4-FFF2-40B4-BE49-F238E27FC236}">
                  <a16:creationId xmlns:a16="http://schemas.microsoft.com/office/drawing/2014/main" id="{F23BFA80-373F-7581-AB98-26C3C4C3300D}"/>
                </a:ext>
              </a:extLst>
            </p:cNvPr>
            <p:cNvSpPr txBox="1"/>
            <p:nvPr/>
          </p:nvSpPr>
          <p:spPr>
            <a:xfrm>
              <a:off x="7350968" y="3824024"/>
              <a:ext cx="603769" cy="147527"/>
            </a:xfrm>
            <a:prstGeom prst="rect">
              <a:avLst/>
            </a:prstGeom>
            <a:noFill/>
          </p:spPr>
          <p:txBody>
            <a:bodyPr wrap="none" lIns="0" tIns="0" rIns="0" bIns="0" rtlCol="0" anchor="ctr">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900" u="none" strike="noStrike" kern="1200" cap="none" spc="0" normalizeH="0" baseline="0" noProof="0">
                  <a:ln>
                    <a:noFill/>
                  </a:ln>
                  <a:solidFill>
                    <a:srgbClr val="1A1A1A"/>
                  </a:solidFill>
                  <a:effectLst/>
                  <a:uLnTx/>
                  <a:uFillTx/>
                  <a:latin typeface="Segoe Sans Text" pitchFamily="2" charset="0"/>
                  <a:ea typeface="+mn-ea"/>
                  <a:cs typeface="+mn-cs"/>
                </a:rPr>
                <a:t>Large Card</a:t>
              </a:r>
            </a:p>
          </p:txBody>
        </p:sp>
        <p:cxnSp>
          <p:nvCxnSpPr>
            <p:cNvPr id="34" name="Straight Arrow Connector 33">
              <a:extLst>
                <a:ext uri="{FF2B5EF4-FFF2-40B4-BE49-F238E27FC236}">
                  <a16:creationId xmlns:a16="http://schemas.microsoft.com/office/drawing/2014/main" id="{4C26A31F-5B4A-E9DA-2E0F-49103134ED84}"/>
                </a:ext>
              </a:extLst>
            </p:cNvPr>
            <p:cNvCxnSpPr>
              <a:cxnSpLocks/>
            </p:cNvCxnSpPr>
            <p:nvPr/>
          </p:nvCxnSpPr>
          <p:spPr>
            <a:xfrm>
              <a:off x="7986988" y="3897788"/>
              <a:ext cx="517958" cy="0"/>
            </a:xfrm>
            <a:prstGeom prst="straightConnector1">
              <a:avLst/>
            </a:prstGeom>
            <a:ln w="38100">
              <a:solidFill>
                <a:srgbClr val="008575"/>
              </a:solidFill>
              <a:tailEnd type="triangle"/>
            </a:ln>
          </p:spPr>
          <p:style>
            <a:lnRef idx="1">
              <a:schemeClr val="accent1"/>
            </a:lnRef>
            <a:fillRef idx="0">
              <a:schemeClr val="accent1"/>
            </a:fillRef>
            <a:effectRef idx="0">
              <a:schemeClr val="accent1"/>
            </a:effectRef>
            <a:fontRef idx="minor">
              <a:schemeClr val="tx1"/>
            </a:fontRef>
          </p:style>
        </p:cxnSp>
      </p:grpSp>
      <p:grpSp>
        <p:nvGrpSpPr>
          <p:cNvPr id="43" name="Group 42">
            <a:extLst>
              <a:ext uri="{FF2B5EF4-FFF2-40B4-BE49-F238E27FC236}">
                <a16:creationId xmlns:a16="http://schemas.microsoft.com/office/drawing/2014/main" id="{71251C25-16CE-3890-3563-CEDC1275A9D2}"/>
              </a:ext>
              <a:ext uri="{C183D7F6-B498-43B3-948B-1728B52AA6E4}">
                <adec:decorative xmlns:adec="http://schemas.microsoft.com/office/drawing/2017/decorative" val="1"/>
              </a:ext>
            </a:extLst>
          </p:cNvPr>
          <p:cNvGrpSpPr/>
          <p:nvPr/>
        </p:nvGrpSpPr>
        <p:grpSpPr>
          <a:xfrm>
            <a:off x="5301035" y="5645341"/>
            <a:ext cx="1301680" cy="138499"/>
            <a:chOff x="4755964" y="5569763"/>
            <a:chExt cx="1421089" cy="147527"/>
          </a:xfrm>
        </p:grpSpPr>
        <p:sp>
          <p:nvSpPr>
            <p:cNvPr id="36" name="TextBox 35">
              <a:extLst>
                <a:ext uri="{FF2B5EF4-FFF2-40B4-BE49-F238E27FC236}">
                  <a16:creationId xmlns:a16="http://schemas.microsoft.com/office/drawing/2014/main" id="{0FAD0D65-7562-7B79-1232-B84944D380BE}"/>
                </a:ext>
              </a:extLst>
            </p:cNvPr>
            <p:cNvSpPr txBox="1"/>
            <p:nvPr/>
          </p:nvSpPr>
          <p:spPr>
            <a:xfrm>
              <a:off x="4755964" y="5569763"/>
              <a:ext cx="847026" cy="147527"/>
            </a:xfrm>
            <a:prstGeom prst="rect">
              <a:avLst/>
            </a:prstGeom>
            <a:noFill/>
          </p:spPr>
          <p:txBody>
            <a:bodyPr wrap="none" lIns="0" tIns="0" rIns="0" bIns="0" rtlCol="0" anchor="ctr">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900" u="none" strike="noStrike" kern="1200" cap="none" spc="0" normalizeH="0" baseline="0" noProof="0">
                  <a:ln>
                    <a:noFill/>
                  </a:ln>
                  <a:solidFill>
                    <a:srgbClr val="1A1A1A"/>
                  </a:solidFill>
                  <a:effectLst/>
                  <a:uLnTx/>
                  <a:uFillTx/>
                  <a:latin typeface="Segoe Sans Text" pitchFamily="2" charset="0"/>
                  <a:ea typeface="+mn-ea"/>
                  <a:cs typeface="+mn-cs"/>
                </a:rPr>
                <a:t>Company Logo</a:t>
              </a:r>
            </a:p>
          </p:txBody>
        </p:sp>
        <p:cxnSp>
          <p:nvCxnSpPr>
            <p:cNvPr id="42" name="Straight Arrow Connector 41">
              <a:extLst>
                <a:ext uri="{FF2B5EF4-FFF2-40B4-BE49-F238E27FC236}">
                  <a16:creationId xmlns:a16="http://schemas.microsoft.com/office/drawing/2014/main" id="{19C201CE-DC2E-6728-8B67-6C1098869A6A}"/>
                </a:ext>
              </a:extLst>
            </p:cNvPr>
            <p:cNvCxnSpPr>
              <a:cxnSpLocks/>
            </p:cNvCxnSpPr>
            <p:nvPr/>
          </p:nvCxnSpPr>
          <p:spPr>
            <a:xfrm>
              <a:off x="5659095" y="5643527"/>
              <a:ext cx="517958" cy="0"/>
            </a:xfrm>
            <a:prstGeom prst="straightConnector1">
              <a:avLst/>
            </a:prstGeom>
            <a:ln w="38100">
              <a:solidFill>
                <a:srgbClr val="008575"/>
              </a:solidFill>
              <a:tailEnd type="triangle"/>
            </a:ln>
          </p:spPr>
          <p:style>
            <a:lnRef idx="1">
              <a:schemeClr val="accent1"/>
            </a:lnRef>
            <a:fillRef idx="0">
              <a:schemeClr val="accent1"/>
            </a:fillRef>
            <a:effectRef idx="0">
              <a:schemeClr val="accent1"/>
            </a:effectRef>
            <a:fontRef idx="minor">
              <a:schemeClr val="tx1"/>
            </a:fontRef>
          </p:style>
        </p:cxnSp>
      </p:grpSp>
      <p:grpSp>
        <p:nvGrpSpPr>
          <p:cNvPr id="47" name="Group 46">
            <a:extLst>
              <a:ext uri="{FF2B5EF4-FFF2-40B4-BE49-F238E27FC236}">
                <a16:creationId xmlns:a16="http://schemas.microsoft.com/office/drawing/2014/main" id="{E8C2FB4E-24F7-9149-6839-E101FF3CBF6D}"/>
              </a:ext>
              <a:ext uri="{C183D7F6-B498-43B3-948B-1728B52AA6E4}">
                <adec:decorative xmlns:adec="http://schemas.microsoft.com/office/drawing/2017/decorative" val="1"/>
              </a:ext>
            </a:extLst>
          </p:cNvPr>
          <p:cNvGrpSpPr/>
          <p:nvPr/>
        </p:nvGrpSpPr>
        <p:grpSpPr>
          <a:xfrm>
            <a:off x="5382399" y="3382698"/>
            <a:ext cx="1222718" cy="138499"/>
            <a:chOff x="4887990" y="3188719"/>
            <a:chExt cx="1334884" cy="147527"/>
          </a:xfrm>
        </p:grpSpPr>
        <p:sp>
          <p:nvSpPr>
            <p:cNvPr id="30" name="TextBox 29">
              <a:extLst>
                <a:ext uri="{FF2B5EF4-FFF2-40B4-BE49-F238E27FC236}">
                  <a16:creationId xmlns:a16="http://schemas.microsoft.com/office/drawing/2014/main" id="{0AFD7366-1CC2-AF45-C1B9-88ED24F27B17}"/>
                </a:ext>
              </a:extLst>
            </p:cNvPr>
            <p:cNvSpPr txBox="1"/>
            <p:nvPr/>
          </p:nvSpPr>
          <p:spPr>
            <a:xfrm>
              <a:off x="4887990" y="3188719"/>
              <a:ext cx="759523" cy="147527"/>
            </a:xfrm>
            <a:prstGeom prst="rect">
              <a:avLst/>
            </a:prstGeom>
            <a:noFill/>
          </p:spPr>
          <p:txBody>
            <a:bodyPr wrap="none" lIns="0" tIns="0" rIns="0" bIns="0" rtlCol="0" anchor="ctr">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900" u="none" strike="noStrike" kern="1200" cap="none" spc="0" normalizeH="0" baseline="0" noProof="0">
                  <a:ln>
                    <a:noFill/>
                  </a:ln>
                  <a:solidFill>
                    <a:srgbClr val="1A1A1A"/>
                  </a:solidFill>
                  <a:effectLst/>
                  <a:uLnTx/>
                  <a:uFillTx/>
                  <a:latin typeface="Segoe Sans Text" pitchFamily="2" charset="0"/>
                  <a:ea typeface="+mn-ea"/>
                  <a:cs typeface="+mn-cs"/>
                </a:rPr>
                <a:t>Medium Card</a:t>
              </a:r>
            </a:p>
          </p:txBody>
        </p:sp>
        <p:cxnSp>
          <p:nvCxnSpPr>
            <p:cNvPr id="44" name="Straight Arrow Connector 43">
              <a:extLst>
                <a:ext uri="{FF2B5EF4-FFF2-40B4-BE49-F238E27FC236}">
                  <a16:creationId xmlns:a16="http://schemas.microsoft.com/office/drawing/2014/main" id="{D0E4B028-7B5C-454B-1C24-9452BEAEBD43}"/>
                </a:ext>
              </a:extLst>
            </p:cNvPr>
            <p:cNvCxnSpPr>
              <a:cxnSpLocks/>
            </p:cNvCxnSpPr>
            <p:nvPr/>
          </p:nvCxnSpPr>
          <p:spPr>
            <a:xfrm>
              <a:off x="5704916" y="3290192"/>
              <a:ext cx="517958" cy="0"/>
            </a:xfrm>
            <a:prstGeom prst="straightConnector1">
              <a:avLst/>
            </a:prstGeom>
            <a:ln w="38100">
              <a:solidFill>
                <a:srgbClr val="008575"/>
              </a:solidFill>
              <a:tailEnd type="triangle"/>
            </a:ln>
          </p:spPr>
          <p:style>
            <a:lnRef idx="1">
              <a:schemeClr val="accent1"/>
            </a:lnRef>
            <a:fillRef idx="0">
              <a:schemeClr val="accent1"/>
            </a:fillRef>
            <a:effectRef idx="0">
              <a:schemeClr val="accent1"/>
            </a:effectRef>
            <a:fontRef idx="minor">
              <a:schemeClr val="tx1"/>
            </a:fontRef>
          </p:style>
        </p:cxnSp>
      </p:grpSp>
      <p:grpSp>
        <p:nvGrpSpPr>
          <p:cNvPr id="48" name="Group 47">
            <a:extLst>
              <a:ext uri="{FF2B5EF4-FFF2-40B4-BE49-F238E27FC236}">
                <a16:creationId xmlns:a16="http://schemas.microsoft.com/office/drawing/2014/main" id="{4D77C954-3F6D-407B-0780-3E6E9D88BD6D}"/>
              </a:ext>
              <a:ext uri="{C183D7F6-B498-43B3-948B-1728B52AA6E4}">
                <adec:decorative xmlns:adec="http://schemas.microsoft.com/office/drawing/2017/decorative" val="1"/>
              </a:ext>
            </a:extLst>
          </p:cNvPr>
          <p:cNvGrpSpPr/>
          <p:nvPr/>
        </p:nvGrpSpPr>
        <p:grpSpPr>
          <a:xfrm>
            <a:off x="5554508" y="2386056"/>
            <a:ext cx="1085693" cy="425365"/>
            <a:chOff x="5006220" y="2064669"/>
            <a:chExt cx="1185288" cy="453091"/>
          </a:xfrm>
        </p:grpSpPr>
        <p:grpSp>
          <p:nvGrpSpPr>
            <p:cNvPr id="21" name="Group 20" descr="Company Name &amp; Nav Bar">
              <a:extLst>
                <a:ext uri="{FF2B5EF4-FFF2-40B4-BE49-F238E27FC236}">
                  <a16:creationId xmlns:a16="http://schemas.microsoft.com/office/drawing/2014/main" id="{4D23A8CE-2132-8739-79B8-03BF2D8E0049}"/>
                </a:ext>
              </a:extLst>
            </p:cNvPr>
            <p:cNvGrpSpPr/>
            <p:nvPr/>
          </p:nvGrpSpPr>
          <p:grpSpPr>
            <a:xfrm>
              <a:off x="5006220" y="2064669"/>
              <a:ext cx="596769" cy="453091"/>
              <a:chOff x="6890615" y="1068471"/>
              <a:chExt cx="596769" cy="453091"/>
            </a:xfrm>
          </p:grpSpPr>
          <p:sp>
            <p:nvSpPr>
              <p:cNvPr id="27" name="TextBox 26">
                <a:extLst>
                  <a:ext uri="{FF2B5EF4-FFF2-40B4-BE49-F238E27FC236}">
                    <a16:creationId xmlns:a16="http://schemas.microsoft.com/office/drawing/2014/main" id="{351FCEB0-D2EC-4742-C94B-35B2D649C5DD}"/>
                  </a:ext>
                </a:extLst>
              </p:cNvPr>
              <p:cNvSpPr txBox="1"/>
              <p:nvPr/>
            </p:nvSpPr>
            <p:spPr>
              <a:xfrm>
                <a:off x="6890615" y="1068471"/>
                <a:ext cx="596769" cy="147527"/>
              </a:xfrm>
              <a:prstGeom prst="rect">
                <a:avLst/>
              </a:prstGeom>
              <a:noFill/>
            </p:spPr>
            <p:txBody>
              <a:bodyPr wrap="none" lIns="0" tIns="0" rIns="0" bIns="0" rtlCol="0" anchor="ctr">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900" u="none" strike="noStrike" kern="1200" cap="none" spc="0" normalizeH="0" baseline="0" noProof="0">
                    <a:ln>
                      <a:noFill/>
                    </a:ln>
                    <a:solidFill>
                      <a:srgbClr val="1A1A1A"/>
                    </a:solidFill>
                    <a:effectLst/>
                    <a:uLnTx/>
                    <a:uFillTx/>
                    <a:latin typeface="Segoe Sans Text" pitchFamily="2" charset="0"/>
                    <a:ea typeface="+mn-ea"/>
                    <a:cs typeface="+mn-cs"/>
                  </a:rPr>
                  <a:t>App</a:t>
                </a:r>
                <a:r>
                  <a:rPr lang="en-US" sz="900">
                    <a:solidFill>
                      <a:srgbClr val="1A1A1A"/>
                    </a:solidFill>
                    <a:latin typeface="Segoe Sans Text" pitchFamily="2" charset="0"/>
                  </a:rPr>
                  <a:t> </a:t>
                </a:r>
                <a:r>
                  <a:rPr kumimoji="0" lang="en-US" sz="900" u="none" strike="noStrike" kern="1200" cap="none" spc="0" normalizeH="0" baseline="0" noProof="0">
                    <a:ln>
                      <a:noFill/>
                    </a:ln>
                    <a:solidFill>
                      <a:srgbClr val="1A1A1A"/>
                    </a:solidFill>
                    <a:effectLst/>
                    <a:uLnTx/>
                    <a:uFillTx/>
                    <a:latin typeface="Segoe Sans Text" pitchFamily="2" charset="0"/>
                    <a:ea typeface="+mn-ea"/>
                    <a:cs typeface="+mn-cs"/>
                  </a:rPr>
                  <a:t>Name</a:t>
                </a:r>
              </a:p>
            </p:txBody>
          </p:sp>
          <p:sp>
            <p:nvSpPr>
              <p:cNvPr id="25" name="TextBox 24">
                <a:extLst>
                  <a:ext uri="{FF2B5EF4-FFF2-40B4-BE49-F238E27FC236}">
                    <a16:creationId xmlns:a16="http://schemas.microsoft.com/office/drawing/2014/main" id="{8D42DF85-E481-E96D-4C84-9EE7F0FC019F}"/>
                  </a:ext>
                </a:extLst>
              </p:cNvPr>
              <p:cNvSpPr txBox="1"/>
              <p:nvPr/>
            </p:nvSpPr>
            <p:spPr>
              <a:xfrm>
                <a:off x="7053371" y="1374035"/>
                <a:ext cx="434013" cy="147527"/>
              </a:xfrm>
              <a:prstGeom prst="rect">
                <a:avLst/>
              </a:prstGeom>
              <a:noFill/>
            </p:spPr>
            <p:txBody>
              <a:bodyPr wrap="none" lIns="0" tIns="0" rIns="0" bIns="0" rtlCol="0" anchor="ctr">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900" u="none" strike="noStrike" kern="1200" cap="none" spc="0" normalizeH="0" baseline="0" noProof="0">
                    <a:ln>
                      <a:noFill/>
                    </a:ln>
                    <a:solidFill>
                      <a:srgbClr val="1A1A1A"/>
                    </a:solidFill>
                    <a:effectLst/>
                    <a:uLnTx/>
                    <a:uFillTx/>
                    <a:latin typeface="Segoe Sans Text" pitchFamily="2" charset="0"/>
                    <a:ea typeface="+mn-ea"/>
                    <a:cs typeface="+mn-cs"/>
                  </a:rPr>
                  <a:t>Nav Bar</a:t>
                </a:r>
              </a:p>
            </p:txBody>
          </p:sp>
        </p:grpSp>
        <p:cxnSp>
          <p:nvCxnSpPr>
            <p:cNvPr id="45" name="Straight Arrow Connector 44">
              <a:extLst>
                <a:ext uri="{FF2B5EF4-FFF2-40B4-BE49-F238E27FC236}">
                  <a16:creationId xmlns:a16="http://schemas.microsoft.com/office/drawing/2014/main" id="{D2A9762D-BBED-141A-4752-67F496C60126}"/>
                </a:ext>
              </a:extLst>
            </p:cNvPr>
            <p:cNvCxnSpPr>
              <a:cxnSpLocks/>
            </p:cNvCxnSpPr>
            <p:nvPr/>
          </p:nvCxnSpPr>
          <p:spPr>
            <a:xfrm>
              <a:off x="5673550" y="2173346"/>
              <a:ext cx="517958" cy="0"/>
            </a:xfrm>
            <a:prstGeom prst="straightConnector1">
              <a:avLst/>
            </a:prstGeom>
            <a:ln w="38100">
              <a:solidFill>
                <a:srgbClr val="008575"/>
              </a:solidFill>
              <a:tailEnd type="triangle"/>
            </a:ln>
          </p:spPr>
          <p:style>
            <a:lnRef idx="1">
              <a:schemeClr val="accent1"/>
            </a:lnRef>
            <a:fillRef idx="0">
              <a:schemeClr val="accent1"/>
            </a:fillRef>
            <a:effectRef idx="0">
              <a:schemeClr val="accent1"/>
            </a:effectRef>
            <a:fontRef idx="minor">
              <a:schemeClr val="tx1"/>
            </a:fontRef>
          </p:style>
        </p:cxnSp>
        <p:cxnSp>
          <p:nvCxnSpPr>
            <p:cNvPr id="46" name="Straight Arrow Connector 45">
              <a:extLst>
                <a:ext uri="{FF2B5EF4-FFF2-40B4-BE49-F238E27FC236}">
                  <a16:creationId xmlns:a16="http://schemas.microsoft.com/office/drawing/2014/main" id="{5BCD50E2-96A5-5CFF-9CFF-54B4468DB106}"/>
                </a:ext>
              </a:extLst>
            </p:cNvPr>
            <p:cNvCxnSpPr>
              <a:cxnSpLocks/>
            </p:cNvCxnSpPr>
            <p:nvPr/>
          </p:nvCxnSpPr>
          <p:spPr>
            <a:xfrm>
              <a:off x="5673550" y="2443997"/>
              <a:ext cx="517958" cy="0"/>
            </a:xfrm>
            <a:prstGeom prst="straightConnector1">
              <a:avLst/>
            </a:prstGeom>
            <a:ln w="38100">
              <a:solidFill>
                <a:srgbClr val="008575"/>
              </a:solidFill>
              <a:tailEnd type="triangle"/>
            </a:ln>
          </p:spPr>
          <p:style>
            <a:lnRef idx="1">
              <a:schemeClr val="accent1"/>
            </a:lnRef>
            <a:fillRef idx="0">
              <a:schemeClr val="accent1"/>
            </a:fillRef>
            <a:effectRef idx="0">
              <a:schemeClr val="accent1"/>
            </a:effectRef>
            <a:fontRef idx="minor">
              <a:schemeClr val="tx1"/>
            </a:fontRef>
          </p:style>
        </p:cxnSp>
      </p:grpSp>
      <p:grpSp>
        <p:nvGrpSpPr>
          <p:cNvPr id="24" name="Group 23">
            <a:extLst>
              <a:ext uri="{FF2B5EF4-FFF2-40B4-BE49-F238E27FC236}">
                <a16:creationId xmlns:a16="http://schemas.microsoft.com/office/drawing/2014/main" id="{0DD62B85-7DA2-0D66-099A-47E9BDC823C8}"/>
              </a:ext>
              <a:ext uri="{C183D7F6-B498-43B3-948B-1728B52AA6E4}">
                <adec:decorative xmlns:adec="http://schemas.microsoft.com/office/drawing/2017/decorative" val="1"/>
              </a:ext>
            </a:extLst>
          </p:cNvPr>
          <p:cNvGrpSpPr/>
          <p:nvPr/>
        </p:nvGrpSpPr>
        <p:grpSpPr>
          <a:xfrm>
            <a:off x="6662519" y="2051302"/>
            <a:ext cx="1745757" cy="3981675"/>
            <a:chOff x="6348215" y="90699"/>
            <a:chExt cx="2756592" cy="5687568"/>
          </a:xfrm>
        </p:grpSpPr>
        <p:grpSp>
          <p:nvGrpSpPr>
            <p:cNvPr id="26" name="Group 25" descr="Mockup of phone app UI">
              <a:extLst>
                <a:ext uri="{FF2B5EF4-FFF2-40B4-BE49-F238E27FC236}">
                  <a16:creationId xmlns:a16="http://schemas.microsoft.com/office/drawing/2014/main" id="{96ADF0A4-D275-2182-44FC-757BD91C0ED9}"/>
                </a:ext>
              </a:extLst>
            </p:cNvPr>
            <p:cNvGrpSpPr/>
            <p:nvPr/>
          </p:nvGrpSpPr>
          <p:grpSpPr>
            <a:xfrm>
              <a:off x="6348215" y="90699"/>
              <a:ext cx="2756592" cy="5687568"/>
              <a:chOff x="8146704" y="585788"/>
              <a:chExt cx="2756592" cy="5687568"/>
            </a:xfrm>
          </p:grpSpPr>
          <p:grpSp>
            <p:nvGrpSpPr>
              <p:cNvPr id="40" name="Group 39">
                <a:extLst>
                  <a:ext uri="{FF2B5EF4-FFF2-40B4-BE49-F238E27FC236}">
                    <a16:creationId xmlns:a16="http://schemas.microsoft.com/office/drawing/2014/main" id="{4BDDCACF-E1ED-0DC8-A0AE-A5CF0C19CE5A}"/>
                  </a:ext>
                </a:extLst>
              </p:cNvPr>
              <p:cNvGrpSpPr/>
              <p:nvPr/>
            </p:nvGrpSpPr>
            <p:grpSpPr>
              <a:xfrm>
                <a:off x="8146704" y="585788"/>
                <a:ext cx="2756592" cy="5687568"/>
                <a:chOff x="8146704" y="585788"/>
                <a:chExt cx="2756592" cy="5687568"/>
              </a:xfrm>
            </p:grpSpPr>
            <p:pic>
              <p:nvPicPr>
                <p:cNvPr id="54" name="Picture 53">
                  <a:extLst>
                    <a:ext uri="{FF2B5EF4-FFF2-40B4-BE49-F238E27FC236}">
                      <a16:creationId xmlns:a16="http://schemas.microsoft.com/office/drawing/2014/main" id="{D142711F-9118-C311-C0B7-0C240037C15A}"/>
                    </a:ext>
                  </a:extLst>
                </p:cNvPr>
                <p:cNvPicPr>
                  <a:picLocks noChangeAspect="1"/>
                </p:cNvPicPr>
                <p:nvPr/>
              </p:nvPicPr>
              <p:blipFill>
                <a:blip r:embed="rId9">
                  <a:extLst>
                    <a:ext uri="{28A0092B-C50C-407E-A947-70E740481C1C}">
                      <a14:useLocalDpi xmlns:a14="http://schemas.microsoft.com/office/drawing/2010/main"/>
                    </a:ext>
                  </a:extLst>
                </a:blip>
                <a:srcRect/>
                <a:stretch/>
              </p:blipFill>
              <p:spPr>
                <a:xfrm>
                  <a:off x="8146704" y="585788"/>
                  <a:ext cx="2756592" cy="5687568"/>
                </a:xfrm>
                <a:prstGeom prst="rect">
                  <a:avLst/>
                </a:prstGeom>
              </p:spPr>
            </p:pic>
            <p:pic>
              <p:nvPicPr>
                <p:cNvPr id="55" name="Picture 54">
                  <a:extLst>
                    <a:ext uri="{FF2B5EF4-FFF2-40B4-BE49-F238E27FC236}">
                      <a16:creationId xmlns:a16="http://schemas.microsoft.com/office/drawing/2014/main" id="{5F2C3E06-B9FC-821A-7E69-74310E246813}"/>
                    </a:ext>
                  </a:extLst>
                </p:cNvPr>
                <p:cNvPicPr>
                  <a:picLocks noChangeAspect="1"/>
                </p:cNvPicPr>
                <p:nvPr/>
              </p:nvPicPr>
              <p:blipFill rotWithShape="1">
                <a:blip r:embed="rId10">
                  <a:alphaModFix/>
                  <a:grayscl/>
                </a:blip>
                <a:srcRect l="80080" t="-17252"/>
                <a:stretch/>
              </p:blipFill>
              <p:spPr>
                <a:xfrm>
                  <a:off x="8471648" y="5584420"/>
                  <a:ext cx="359233" cy="328200"/>
                </a:xfrm>
                <a:prstGeom prst="rect">
                  <a:avLst/>
                </a:prstGeom>
              </p:spPr>
            </p:pic>
          </p:grpSp>
          <p:pic>
            <p:nvPicPr>
              <p:cNvPr id="41" name="Picture 40">
                <a:extLst>
                  <a:ext uri="{FF2B5EF4-FFF2-40B4-BE49-F238E27FC236}">
                    <a16:creationId xmlns:a16="http://schemas.microsoft.com/office/drawing/2014/main" id="{0D373B28-1A1C-6713-17BB-2A09B5FBCDA6}"/>
                  </a:ext>
                </a:extLst>
              </p:cNvPr>
              <p:cNvPicPr>
                <a:picLocks noChangeAspect="1"/>
              </p:cNvPicPr>
              <p:nvPr/>
            </p:nvPicPr>
            <p:blipFill>
              <a:blip r:embed="rId11"/>
              <a:stretch>
                <a:fillRect/>
              </a:stretch>
            </p:blipFill>
            <p:spPr>
              <a:xfrm>
                <a:off x="9900923" y="5617060"/>
                <a:ext cx="409632" cy="328659"/>
              </a:xfrm>
              <a:prstGeom prst="rect">
                <a:avLst/>
              </a:prstGeom>
            </p:spPr>
          </p:pic>
        </p:grpSp>
        <p:grpSp>
          <p:nvGrpSpPr>
            <p:cNvPr id="28" name="Group 27">
              <a:extLst>
                <a:ext uri="{FF2B5EF4-FFF2-40B4-BE49-F238E27FC236}">
                  <a16:creationId xmlns:a16="http://schemas.microsoft.com/office/drawing/2014/main" id="{466C3877-2E3F-DFA8-4FB9-72B48C21FECA}"/>
                </a:ext>
              </a:extLst>
            </p:cNvPr>
            <p:cNvGrpSpPr/>
            <p:nvPr/>
          </p:nvGrpSpPr>
          <p:grpSpPr>
            <a:xfrm>
              <a:off x="6429816" y="160361"/>
              <a:ext cx="2593390" cy="5548243"/>
              <a:chOff x="6429364" y="145774"/>
              <a:chExt cx="2593390" cy="5548243"/>
            </a:xfrm>
          </p:grpSpPr>
          <p:pic>
            <p:nvPicPr>
              <p:cNvPr id="31" name="Picture Placeholder 4">
                <a:extLst>
                  <a:ext uri="{FF2B5EF4-FFF2-40B4-BE49-F238E27FC236}">
                    <a16:creationId xmlns:a16="http://schemas.microsoft.com/office/drawing/2014/main" id="{F605FEC0-AE4A-C8D3-FB53-171BAF8B2CDC}"/>
                  </a:ext>
                </a:extLst>
              </p:cNvPr>
              <p:cNvPicPr>
                <a:picLocks noChangeAspect="1"/>
              </p:cNvPicPr>
              <p:nvPr/>
            </p:nvPicPr>
            <p:blipFill rotWithShape="1">
              <a:blip r:embed="rId12">
                <a:extLst>
                  <a:ext uri="{28A0092B-C50C-407E-A947-70E740481C1C}">
                    <a14:useLocalDpi xmlns:a14="http://schemas.microsoft.com/office/drawing/2010/main" val="0"/>
                  </a:ext>
                </a:extLst>
              </a:blip>
              <a:srcRect t="-257" b="1034"/>
              <a:stretch/>
            </p:blipFill>
            <p:spPr>
              <a:xfrm>
                <a:off x="6429364" y="145774"/>
                <a:ext cx="2593390" cy="5548243"/>
              </a:xfrm>
              <a:prstGeom prst="roundRect">
                <a:avLst>
                  <a:gd name="adj" fmla="val 13601"/>
                </a:avLst>
              </a:prstGeom>
            </p:spPr>
          </p:pic>
          <p:pic>
            <p:nvPicPr>
              <p:cNvPr id="35" name="Picture 34" descr="Graphical user interface, application&#10;&#10;Description automatically generated">
                <a:extLst>
                  <a:ext uri="{FF2B5EF4-FFF2-40B4-BE49-F238E27FC236}">
                    <a16:creationId xmlns:a16="http://schemas.microsoft.com/office/drawing/2014/main" id="{422BA9FD-CCE6-E555-A2C8-0C469A1D5B48}"/>
                  </a:ext>
                </a:extLst>
              </p:cNvPr>
              <p:cNvPicPr>
                <a:picLocks noChangeAspect="1"/>
              </p:cNvPicPr>
              <p:nvPr/>
            </p:nvPicPr>
            <p:blipFill rotWithShape="1">
              <a:blip r:embed="rId13">
                <a:extLst>
                  <a:ext uri="{28A0092B-C50C-407E-A947-70E740481C1C}">
                    <a14:useLocalDpi xmlns:a14="http://schemas.microsoft.com/office/drawing/2010/main"/>
                  </a:ext>
                </a:extLst>
              </a:blip>
              <a:srcRect l="12899" t="41260" r="13623" b="37198"/>
              <a:stretch/>
            </p:blipFill>
            <p:spPr>
              <a:xfrm>
                <a:off x="6470808" y="2641449"/>
                <a:ext cx="2480993" cy="1349610"/>
              </a:xfrm>
              <a:prstGeom prst="roundRect">
                <a:avLst/>
              </a:prstGeom>
            </p:spPr>
          </p:pic>
          <p:sp>
            <p:nvSpPr>
              <p:cNvPr id="37" name="Rectangle: Rounded Corners 36">
                <a:extLst>
                  <a:ext uri="{FF2B5EF4-FFF2-40B4-BE49-F238E27FC236}">
                    <a16:creationId xmlns:a16="http://schemas.microsoft.com/office/drawing/2014/main" id="{FD1859DA-429C-05F4-4667-66AED69CCD07}"/>
                  </a:ext>
                </a:extLst>
              </p:cNvPr>
              <p:cNvSpPr/>
              <p:nvPr/>
            </p:nvSpPr>
            <p:spPr bwMode="auto">
              <a:xfrm>
                <a:off x="7185874" y="3632440"/>
                <a:ext cx="396628" cy="196333"/>
              </a:xfrm>
              <a:prstGeom prst="roundRect">
                <a:avLst/>
              </a:prstGeom>
              <a:solidFill>
                <a:schemeClr val="bg1"/>
              </a:solidFill>
              <a:ln>
                <a:solidFill>
                  <a:srgbClr val="25BABA"/>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GB" sz="700" b="1" u="none" strike="noStrike" kern="1200" cap="none" spc="0" normalizeH="0" baseline="0" noProof="0">
                    <a:ln>
                      <a:noFill/>
                    </a:ln>
                    <a:solidFill>
                      <a:srgbClr val="000000">
                        <a:lumMod val="65000"/>
                        <a:lumOff val="35000"/>
                      </a:srgbClr>
                    </a:solidFill>
                    <a:effectLst/>
                    <a:uLnTx/>
                    <a:uFillTx/>
                    <a:latin typeface="Segoe Sans Display Semibold" pitchFamily="2" charset="0"/>
                    <a:ea typeface="Segoe UI" pitchFamily="34" charset="0"/>
                    <a:cs typeface="Segoe Sans Text" pitchFamily="2" charset="0"/>
                  </a:rPr>
                  <a:t>Next</a:t>
                </a:r>
              </a:p>
            </p:txBody>
          </p:sp>
          <p:sp>
            <p:nvSpPr>
              <p:cNvPr id="38" name="Rectangle 30">
                <a:extLst>
                  <a:ext uri="{FF2B5EF4-FFF2-40B4-BE49-F238E27FC236}">
                    <a16:creationId xmlns:a16="http://schemas.microsoft.com/office/drawing/2014/main" id="{E598E86E-0E5D-FACA-95CC-0A7CB5447BEF}"/>
                  </a:ext>
                </a:extLst>
              </p:cNvPr>
              <p:cNvSpPr/>
              <p:nvPr/>
            </p:nvSpPr>
            <p:spPr bwMode="auto">
              <a:xfrm>
                <a:off x="6635401" y="2756294"/>
                <a:ext cx="191004" cy="229834"/>
              </a:xfrm>
              <a:prstGeom prst="roundRect">
                <a:avLst/>
              </a:prstGeom>
              <a:solidFill>
                <a:schemeClr val="bg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GB" sz="2000" u="none" strike="noStrike" kern="1200" cap="none" spc="0" normalizeH="0" baseline="0" noProof="0">
                  <a:ln>
                    <a:noFill/>
                  </a:ln>
                  <a:solidFill>
                    <a:srgbClr val="FFFFFF"/>
                  </a:solidFill>
                  <a:effectLst/>
                  <a:uLnTx/>
                  <a:uFillTx/>
                  <a:latin typeface="Segoe Sans Text" pitchFamily="2" charset="0"/>
                  <a:ea typeface="Segoe UI" pitchFamily="34" charset="0"/>
                  <a:cs typeface="Segoe Sans Text" pitchFamily="2" charset="0"/>
                </a:endParaRPr>
              </a:p>
            </p:txBody>
          </p:sp>
          <p:pic>
            <p:nvPicPr>
              <p:cNvPr id="39" name="Graphic 38" descr="Sanitizer with solid fill">
                <a:extLst>
                  <a:ext uri="{FF2B5EF4-FFF2-40B4-BE49-F238E27FC236}">
                    <a16:creationId xmlns:a16="http://schemas.microsoft.com/office/drawing/2014/main" id="{68441768-EA52-B4B3-72E0-D14830F84ECE}"/>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flipH="1">
                <a:off x="6633233" y="2749237"/>
                <a:ext cx="219542" cy="219542"/>
              </a:xfrm>
              <a:prstGeom prst="roundRect">
                <a:avLst/>
              </a:prstGeom>
            </p:spPr>
          </p:pic>
        </p:grpSp>
      </p:grpSp>
    </p:spTree>
    <p:extLst>
      <p:ext uri="{BB962C8B-B14F-4D97-AF65-F5344CB8AC3E}">
        <p14:creationId xmlns:p14="http://schemas.microsoft.com/office/powerpoint/2010/main" val="1350894212"/>
      </p:ext>
    </p:extLst>
  </p:cSld>
  <p:clrMapOvr>
    <a:masterClrMapping/>
  </p:clrMapOvr>
  <p:transition>
    <p:fade/>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391DF-6B0B-B1CC-7FA4-476138B71B80}"/>
              </a:ext>
            </a:extLst>
          </p:cNvPr>
          <p:cNvSpPr>
            <a:spLocks noGrp="1"/>
          </p:cNvSpPr>
          <p:nvPr>
            <p:ph type="title"/>
          </p:nvPr>
        </p:nvSpPr>
        <p:spPr/>
        <p:txBody>
          <a:bodyPr/>
          <a:lstStyle/>
          <a:p>
            <a:pPr algn="ctr"/>
            <a:r>
              <a:rPr lang="en-GB"/>
              <a:t>Dashboard cards examples</a:t>
            </a:r>
          </a:p>
        </p:txBody>
      </p:sp>
      <p:pic>
        <p:nvPicPr>
          <p:cNvPr id="15" name="Picture 14" descr="An example of a dashboard card call Your Career.">
            <a:extLst>
              <a:ext uri="{FF2B5EF4-FFF2-40B4-BE49-F238E27FC236}">
                <a16:creationId xmlns:a16="http://schemas.microsoft.com/office/drawing/2014/main" id="{84EA83E6-3E00-6702-B384-79102ACC217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60224" y="1920913"/>
            <a:ext cx="3376217" cy="1800000"/>
          </a:xfrm>
          <a:prstGeom prst="rect">
            <a:avLst/>
          </a:prstGeom>
          <a:ln>
            <a:noFill/>
          </a:ln>
          <a:effectLst>
            <a:outerShdw blurRad="292100" dist="139700" dir="2700000" algn="tl" rotWithShape="0">
              <a:srgbClr val="333333">
                <a:alpha val="20000"/>
              </a:srgbClr>
            </a:outerShdw>
          </a:effectLst>
        </p:spPr>
      </p:pic>
      <p:pic>
        <p:nvPicPr>
          <p:cNvPr id="8" name="Picture 7" descr="An example of dashboard cards for Pay and Praise.">
            <a:extLst>
              <a:ext uri="{FF2B5EF4-FFF2-40B4-BE49-F238E27FC236}">
                <a16:creationId xmlns:a16="http://schemas.microsoft.com/office/drawing/2014/main" id="{6E37ED98-F329-55D2-901F-68DF3FD8664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83444" y="1920913"/>
            <a:ext cx="3376217" cy="1800000"/>
          </a:xfrm>
          <a:prstGeom prst="rect">
            <a:avLst/>
          </a:prstGeom>
          <a:ln>
            <a:noFill/>
          </a:ln>
          <a:effectLst>
            <a:outerShdw blurRad="292100" dist="139700" dir="2700000" algn="tl" rotWithShape="0">
              <a:srgbClr val="333333">
                <a:alpha val="20000"/>
              </a:srgbClr>
            </a:outerShdw>
          </a:effectLst>
        </p:spPr>
      </p:pic>
      <p:pic>
        <p:nvPicPr>
          <p:cNvPr id="16" name="Picture 15" descr="An example of a dashboard card for Shifts.">
            <a:extLst>
              <a:ext uri="{FF2B5EF4-FFF2-40B4-BE49-F238E27FC236}">
                <a16:creationId xmlns:a16="http://schemas.microsoft.com/office/drawing/2014/main" id="{1A3F4648-FA04-2E16-DC86-88F97B27F8C6}"/>
              </a:ext>
            </a:extLst>
          </p:cNvPr>
          <p:cNvPicPr>
            <a:picLocks noChangeAspect="1"/>
          </p:cNvPicPr>
          <p:nvPr/>
        </p:nvPicPr>
        <p:blipFill rotWithShape="1">
          <a:blip r:embed="rId4">
            <a:extLst>
              <a:ext uri="{28A0092B-C50C-407E-A947-70E740481C1C}">
                <a14:useLocalDpi xmlns:a14="http://schemas.microsoft.com/office/drawing/2010/main" val="0"/>
              </a:ext>
            </a:extLst>
          </a:blip>
          <a:srcRect l="50000"/>
          <a:stretch/>
        </p:blipFill>
        <p:spPr>
          <a:xfrm>
            <a:off x="8906664" y="1920913"/>
            <a:ext cx="1688108" cy="1800000"/>
          </a:xfrm>
          <a:prstGeom prst="rect">
            <a:avLst/>
          </a:prstGeom>
          <a:ln>
            <a:noFill/>
          </a:ln>
          <a:effectLst>
            <a:outerShdw blurRad="292100" dist="139700" dir="2700000" algn="tl" rotWithShape="0">
              <a:srgbClr val="333333">
                <a:alpha val="20000"/>
              </a:srgbClr>
            </a:outerShdw>
          </a:effectLst>
        </p:spPr>
      </p:pic>
      <p:pic>
        <p:nvPicPr>
          <p:cNvPr id="13" name="Picture 12" descr="An example of a dashboard card for tasks.">
            <a:extLst>
              <a:ext uri="{FF2B5EF4-FFF2-40B4-BE49-F238E27FC236}">
                <a16:creationId xmlns:a16="http://schemas.microsoft.com/office/drawing/2014/main" id="{125C6F3E-159D-B56A-2CB5-E8E1FE8BD5B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88263" y="4051594"/>
            <a:ext cx="3376217" cy="1800000"/>
          </a:xfrm>
          <a:prstGeom prst="rect">
            <a:avLst/>
          </a:prstGeom>
          <a:ln>
            <a:noFill/>
          </a:ln>
          <a:effectLst>
            <a:outerShdw blurRad="292100" dist="139700" dir="2700000" algn="tl" rotWithShape="0">
              <a:srgbClr val="333333">
                <a:alpha val="20000"/>
              </a:srgbClr>
            </a:outerShdw>
          </a:effectLst>
        </p:spPr>
      </p:pic>
      <p:pic>
        <p:nvPicPr>
          <p:cNvPr id="6" name="Picture 5" descr="An example of a dashboard card for news.">
            <a:extLst>
              <a:ext uri="{FF2B5EF4-FFF2-40B4-BE49-F238E27FC236}">
                <a16:creationId xmlns:a16="http://schemas.microsoft.com/office/drawing/2014/main" id="{65B94CEE-3E14-6257-FFE2-2B91D12DF11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305206" y="4051594"/>
            <a:ext cx="3376217" cy="1800000"/>
          </a:xfrm>
          <a:prstGeom prst="rect">
            <a:avLst/>
          </a:prstGeom>
          <a:ln>
            <a:noFill/>
          </a:ln>
          <a:effectLst>
            <a:outerShdw blurRad="292100" dist="139700" dir="2700000" algn="tl" rotWithShape="0">
              <a:srgbClr val="333333">
                <a:alpha val="20000"/>
              </a:srgbClr>
            </a:outerShdw>
          </a:effectLst>
        </p:spPr>
      </p:pic>
      <p:pic>
        <p:nvPicPr>
          <p:cNvPr id="10" name="Picture 9" descr="An example of a dashboard card for time off.">
            <a:extLst>
              <a:ext uri="{FF2B5EF4-FFF2-40B4-BE49-F238E27FC236}">
                <a16:creationId xmlns:a16="http://schemas.microsoft.com/office/drawing/2014/main" id="{430391A4-64F7-5273-6B10-E429C29A7A1B}"/>
              </a:ext>
            </a:extLst>
          </p:cNvPr>
          <p:cNvPicPr>
            <a:picLocks noChangeAspect="1"/>
          </p:cNvPicPr>
          <p:nvPr/>
        </p:nvPicPr>
        <p:blipFill rotWithShape="1">
          <a:blip r:embed="rId4">
            <a:extLst>
              <a:ext uri="{28A0092B-C50C-407E-A947-70E740481C1C}">
                <a14:useLocalDpi xmlns:a14="http://schemas.microsoft.com/office/drawing/2010/main" val="0"/>
              </a:ext>
            </a:extLst>
          </a:blip>
          <a:srcRect r="50000"/>
          <a:stretch/>
        </p:blipFill>
        <p:spPr>
          <a:xfrm>
            <a:off x="8022149" y="4051594"/>
            <a:ext cx="1688109" cy="1800000"/>
          </a:xfrm>
          <a:prstGeom prst="rect">
            <a:avLst/>
          </a:prstGeom>
          <a:ln>
            <a:noFill/>
          </a:ln>
          <a:effectLst>
            <a:outerShdw blurRad="292100" dist="139700" dir="2700000" algn="tl" rotWithShape="0">
              <a:srgbClr val="333333">
                <a:alpha val="20000"/>
              </a:srgbClr>
            </a:outerShdw>
          </a:effectLst>
        </p:spPr>
      </p:pic>
      <p:pic>
        <p:nvPicPr>
          <p:cNvPr id="18" name="Picture 17" descr="An example of a dashboard card that connects to an external web site.">
            <a:extLst>
              <a:ext uri="{FF2B5EF4-FFF2-40B4-BE49-F238E27FC236}">
                <a16:creationId xmlns:a16="http://schemas.microsoft.com/office/drawing/2014/main" id="{ECB3AFFB-DC1E-7E78-9013-F66E6363D16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0050984" y="4051594"/>
            <a:ext cx="1634595" cy="1800000"/>
          </a:xfrm>
          <a:prstGeom prst="rect">
            <a:avLst/>
          </a:prstGeom>
          <a:ln>
            <a:noFill/>
          </a:ln>
          <a:effectLst>
            <a:outerShdw blurRad="292100" dist="139700" dir="2700000" algn="tl" rotWithShape="0">
              <a:srgbClr val="333333">
                <a:alpha val="20000"/>
              </a:srgbClr>
            </a:outerShdw>
          </a:effectLst>
        </p:spPr>
      </p:pic>
    </p:spTree>
    <p:extLst>
      <p:ext uri="{BB962C8B-B14F-4D97-AF65-F5344CB8AC3E}">
        <p14:creationId xmlns:p14="http://schemas.microsoft.com/office/powerpoint/2010/main" val="35307244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250"/>
                                        <p:tgtEl>
                                          <p:spTgt spid="6"/>
                                        </p:tgtEl>
                                      </p:cBhvr>
                                    </p:animEffect>
                                    <p:anim calcmode="lin" valueType="num">
                                      <p:cBhvr>
                                        <p:cTn id="8" dur="250" fill="hold"/>
                                        <p:tgtEl>
                                          <p:spTgt spid="6"/>
                                        </p:tgtEl>
                                        <p:attrNameLst>
                                          <p:attrName>ppt_x</p:attrName>
                                        </p:attrNameLst>
                                      </p:cBhvr>
                                      <p:tavLst>
                                        <p:tav tm="0">
                                          <p:val>
                                            <p:strVal val="#ppt_x"/>
                                          </p:val>
                                        </p:tav>
                                        <p:tav tm="100000">
                                          <p:val>
                                            <p:strVal val="#ppt_x"/>
                                          </p:val>
                                        </p:tav>
                                      </p:tavLst>
                                    </p:anim>
                                    <p:anim calcmode="lin" valueType="num">
                                      <p:cBhvr>
                                        <p:cTn id="9" dur="25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250"/>
                            </p:stCondLst>
                            <p:childTnLst>
                              <p:par>
                                <p:cTn id="11" presetID="42" presetClass="entr" presetSubtype="0" fill="hold" nodeType="after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fade">
                                      <p:cBhvr>
                                        <p:cTn id="13" dur="250"/>
                                        <p:tgtEl>
                                          <p:spTgt spid="8"/>
                                        </p:tgtEl>
                                      </p:cBhvr>
                                    </p:animEffect>
                                    <p:anim calcmode="lin" valueType="num">
                                      <p:cBhvr>
                                        <p:cTn id="14" dur="250" fill="hold"/>
                                        <p:tgtEl>
                                          <p:spTgt spid="8"/>
                                        </p:tgtEl>
                                        <p:attrNameLst>
                                          <p:attrName>ppt_x</p:attrName>
                                        </p:attrNameLst>
                                      </p:cBhvr>
                                      <p:tavLst>
                                        <p:tav tm="0">
                                          <p:val>
                                            <p:strVal val="#ppt_x"/>
                                          </p:val>
                                        </p:tav>
                                        <p:tav tm="100000">
                                          <p:val>
                                            <p:strVal val="#ppt_x"/>
                                          </p:val>
                                        </p:tav>
                                      </p:tavLst>
                                    </p:anim>
                                    <p:anim calcmode="lin" valueType="num">
                                      <p:cBhvr>
                                        <p:cTn id="15" dur="250" fill="hold"/>
                                        <p:tgtEl>
                                          <p:spTgt spid="8"/>
                                        </p:tgtEl>
                                        <p:attrNameLst>
                                          <p:attrName>ppt_y</p:attrName>
                                        </p:attrNameLst>
                                      </p:cBhvr>
                                      <p:tavLst>
                                        <p:tav tm="0">
                                          <p:val>
                                            <p:strVal val="#ppt_y+.1"/>
                                          </p:val>
                                        </p:tav>
                                        <p:tav tm="100000">
                                          <p:val>
                                            <p:strVal val="#ppt_y"/>
                                          </p:val>
                                        </p:tav>
                                      </p:tavLst>
                                    </p:anim>
                                  </p:childTnLst>
                                </p:cTn>
                              </p:par>
                            </p:childTnLst>
                          </p:cTn>
                        </p:par>
                        <p:par>
                          <p:cTn id="16" fill="hold">
                            <p:stCondLst>
                              <p:cond delay="500"/>
                            </p:stCondLst>
                            <p:childTnLst>
                              <p:par>
                                <p:cTn id="17" presetID="42" presetClass="entr" presetSubtype="0" fill="hold" nodeType="after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fade">
                                      <p:cBhvr>
                                        <p:cTn id="19" dur="250"/>
                                        <p:tgtEl>
                                          <p:spTgt spid="10"/>
                                        </p:tgtEl>
                                      </p:cBhvr>
                                    </p:animEffect>
                                    <p:anim calcmode="lin" valueType="num">
                                      <p:cBhvr>
                                        <p:cTn id="20" dur="250" fill="hold"/>
                                        <p:tgtEl>
                                          <p:spTgt spid="10"/>
                                        </p:tgtEl>
                                        <p:attrNameLst>
                                          <p:attrName>ppt_x</p:attrName>
                                        </p:attrNameLst>
                                      </p:cBhvr>
                                      <p:tavLst>
                                        <p:tav tm="0">
                                          <p:val>
                                            <p:strVal val="#ppt_x"/>
                                          </p:val>
                                        </p:tav>
                                        <p:tav tm="100000">
                                          <p:val>
                                            <p:strVal val="#ppt_x"/>
                                          </p:val>
                                        </p:tav>
                                      </p:tavLst>
                                    </p:anim>
                                    <p:anim calcmode="lin" valueType="num">
                                      <p:cBhvr>
                                        <p:cTn id="21" dur="250" fill="hold"/>
                                        <p:tgtEl>
                                          <p:spTgt spid="10"/>
                                        </p:tgtEl>
                                        <p:attrNameLst>
                                          <p:attrName>ppt_y</p:attrName>
                                        </p:attrNameLst>
                                      </p:cBhvr>
                                      <p:tavLst>
                                        <p:tav tm="0">
                                          <p:val>
                                            <p:strVal val="#ppt_y+.1"/>
                                          </p:val>
                                        </p:tav>
                                        <p:tav tm="100000">
                                          <p:val>
                                            <p:strVal val="#ppt_y"/>
                                          </p:val>
                                        </p:tav>
                                      </p:tavLst>
                                    </p:anim>
                                  </p:childTnLst>
                                </p:cTn>
                              </p:par>
                            </p:childTnLst>
                          </p:cTn>
                        </p:par>
                        <p:par>
                          <p:cTn id="22" fill="hold">
                            <p:stCondLst>
                              <p:cond delay="750"/>
                            </p:stCondLst>
                            <p:childTnLst>
                              <p:par>
                                <p:cTn id="23" presetID="42" presetClass="entr" presetSubtype="0" fill="hold" nodeType="afterEffect">
                                  <p:stCondLst>
                                    <p:cond delay="0"/>
                                  </p:stCondLst>
                                  <p:childTnLst>
                                    <p:set>
                                      <p:cBhvr>
                                        <p:cTn id="24" dur="1" fill="hold">
                                          <p:stCondLst>
                                            <p:cond delay="0"/>
                                          </p:stCondLst>
                                        </p:cTn>
                                        <p:tgtEl>
                                          <p:spTgt spid="13"/>
                                        </p:tgtEl>
                                        <p:attrNameLst>
                                          <p:attrName>style.visibility</p:attrName>
                                        </p:attrNameLst>
                                      </p:cBhvr>
                                      <p:to>
                                        <p:strVal val="visible"/>
                                      </p:to>
                                    </p:set>
                                    <p:animEffect transition="in" filter="fade">
                                      <p:cBhvr>
                                        <p:cTn id="25" dur="250"/>
                                        <p:tgtEl>
                                          <p:spTgt spid="13"/>
                                        </p:tgtEl>
                                      </p:cBhvr>
                                    </p:animEffect>
                                    <p:anim calcmode="lin" valueType="num">
                                      <p:cBhvr>
                                        <p:cTn id="26" dur="250" fill="hold"/>
                                        <p:tgtEl>
                                          <p:spTgt spid="13"/>
                                        </p:tgtEl>
                                        <p:attrNameLst>
                                          <p:attrName>ppt_x</p:attrName>
                                        </p:attrNameLst>
                                      </p:cBhvr>
                                      <p:tavLst>
                                        <p:tav tm="0">
                                          <p:val>
                                            <p:strVal val="#ppt_x"/>
                                          </p:val>
                                        </p:tav>
                                        <p:tav tm="100000">
                                          <p:val>
                                            <p:strVal val="#ppt_x"/>
                                          </p:val>
                                        </p:tav>
                                      </p:tavLst>
                                    </p:anim>
                                    <p:anim calcmode="lin" valueType="num">
                                      <p:cBhvr>
                                        <p:cTn id="27" dur="250" fill="hold"/>
                                        <p:tgtEl>
                                          <p:spTgt spid="13"/>
                                        </p:tgtEl>
                                        <p:attrNameLst>
                                          <p:attrName>ppt_y</p:attrName>
                                        </p:attrNameLst>
                                      </p:cBhvr>
                                      <p:tavLst>
                                        <p:tav tm="0">
                                          <p:val>
                                            <p:strVal val="#ppt_y+.1"/>
                                          </p:val>
                                        </p:tav>
                                        <p:tav tm="100000">
                                          <p:val>
                                            <p:strVal val="#ppt_y"/>
                                          </p:val>
                                        </p:tav>
                                      </p:tavLst>
                                    </p:anim>
                                  </p:childTnLst>
                                </p:cTn>
                              </p:par>
                            </p:childTnLst>
                          </p:cTn>
                        </p:par>
                        <p:par>
                          <p:cTn id="28" fill="hold">
                            <p:stCondLst>
                              <p:cond delay="1000"/>
                            </p:stCondLst>
                            <p:childTnLst>
                              <p:par>
                                <p:cTn id="29" presetID="42" presetClass="entr" presetSubtype="0" fill="hold" nodeType="afterEffect">
                                  <p:stCondLst>
                                    <p:cond delay="0"/>
                                  </p:stCondLst>
                                  <p:childTnLst>
                                    <p:set>
                                      <p:cBhvr>
                                        <p:cTn id="30" dur="1" fill="hold">
                                          <p:stCondLst>
                                            <p:cond delay="0"/>
                                          </p:stCondLst>
                                        </p:cTn>
                                        <p:tgtEl>
                                          <p:spTgt spid="15"/>
                                        </p:tgtEl>
                                        <p:attrNameLst>
                                          <p:attrName>style.visibility</p:attrName>
                                        </p:attrNameLst>
                                      </p:cBhvr>
                                      <p:to>
                                        <p:strVal val="visible"/>
                                      </p:to>
                                    </p:set>
                                    <p:animEffect transition="in" filter="fade">
                                      <p:cBhvr>
                                        <p:cTn id="31" dur="250"/>
                                        <p:tgtEl>
                                          <p:spTgt spid="15"/>
                                        </p:tgtEl>
                                      </p:cBhvr>
                                    </p:animEffect>
                                    <p:anim calcmode="lin" valueType="num">
                                      <p:cBhvr>
                                        <p:cTn id="32" dur="250" fill="hold"/>
                                        <p:tgtEl>
                                          <p:spTgt spid="15"/>
                                        </p:tgtEl>
                                        <p:attrNameLst>
                                          <p:attrName>ppt_x</p:attrName>
                                        </p:attrNameLst>
                                      </p:cBhvr>
                                      <p:tavLst>
                                        <p:tav tm="0">
                                          <p:val>
                                            <p:strVal val="#ppt_x"/>
                                          </p:val>
                                        </p:tav>
                                        <p:tav tm="100000">
                                          <p:val>
                                            <p:strVal val="#ppt_x"/>
                                          </p:val>
                                        </p:tav>
                                      </p:tavLst>
                                    </p:anim>
                                    <p:anim calcmode="lin" valueType="num">
                                      <p:cBhvr>
                                        <p:cTn id="33" dur="250" fill="hold"/>
                                        <p:tgtEl>
                                          <p:spTgt spid="15"/>
                                        </p:tgtEl>
                                        <p:attrNameLst>
                                          <p:attrName>ppt_y</p:attrName>
                                        </p:attrNameLst>
                                      </p:cBhvr>
                                      <p:tavLst>
                                        <p:tav tm="0">
                                          <p:val>
                                            <p:strVal val="#ppt_y+.1"/>
                                          </p:val>
                                        </p:tav>
                                        <p:tav tm="100000">
                                          <p:val>
                                            <p:strVal val="#ppt_y"/>
                                          </p:val>
                                        </p:tav>
                                      </p:tavLst>
                                    </p:anim>
                                  </p:childTnLst>
                                </p:cTn>
                              </p:par>
                            </p:childTnLst>
                          </p:cTn>
                        </p:par>
                        <p:par>
                          <p:cTn id="34" fill="hold">
                            <p:stCondLst>
                              <p:cond delay="1250"/>
                            </p:stCondLst>
                            <p:childTnLst>
                              <p:par>
                                <p:cTn id="35" presetID="42" presetClass="entr" presetSubtype="0" fill="hold" nodeType="afterEffect">
                                  <p:stCondLst>
                                    <p:cond delay="0"/>
                                  </p:stCondLst>
                                  <p:childTnLst>
                                    <p:set>
                                      <p:cBhvr>
                                        <p:cTn id="36" dur="1" fill="hold">
                                          <p:stCondLst>
                                            <p:cond delay="0"/>
                                          </p:stCondLst>
                                        </p:cTn>
                                        <p:tgtEl>
                                          <p:spTgt spid="16"/>
                                        </p:tgtEl>
                                        <p:attrNameLst>
                                          <p:attrName>style.visibility</p:attrName>
                                        </p:attrNameLst>
                                      </p:cBhvr>
                                      <p:to>
                                        <p:strVal val="visible"/>
                                      </p:to>
                                    </p:set>
                                    <p:animEffect transition="in" filter="fade">
                                      <p:cBhvr>
                                        <p:cTn id="37" dur="250"/>
                                        <p:tgtEl>
                                          <p:spTgt spid="16"/>
                                        </p:tgtEl>
                                      </p:cBhvr>
                                    </p:animEffect>
                                    <p:anim calcmode="lin" valueType="num">
                                      <p:cBhvr>
                                        <p:cTn id="38" dur="250" fill="hold"/>
                                        <p:tgtEl>
                                          <p:spTgt spid="16"/>
                                        </p:tgtEl>
                                        <p:attrNameLst>
                                          <p:attrName>ppt_x</p:attrName>
                                        </p:attrNameLst>
                                      </p:cBhvr>
                                      <p:tavLst>
                                        <p:tav tm="0">
                                          <p:val>
                                            <p:strVal val="#ppt_x"/>
                                          </p:val>
                                        </p:tav>
                                        <p:tav tm="100000">
                                          <p:val>
                                            <p:strVal val="#ppt_x"/>
                                          </p:val>
                                        </p:tav>
                                      </p:tavLst>
                                    </p:anim>
                                    <p:anim calcmode="lin" valueType="num">
                                      <p:cBhvr>
                                        <p:cTn id="39" dur="250" fill="hold"/>
                                        <p:tgtEl>
                                          <p:spTgt spid="16"/>
                                        </p:tgtEl>
                                        <p:attrNameLst>
                                          <p:attrName>ppt_y</p:attrName>
                                        </p:attrNameLst>
                                      </p:cBhvr>
                                      <p:tavLst>
                                        <p:tav tm="0">
                                          <p:val>
                                            <p:strVal val="#ppt_y+.1"/>
                                          </p:val>
                                        </p:tav>
                                        <p:tav tm="100000">
                                          <p:val>
                                            <p:strVal val="#ppt_y"/>
                                          </p:val>
                                        </p:tav>
                                      </p:tavLst>
                                    </p:anim>
                                  </p:childTnLst>
                                </p:cTn>
                              </p:par>
                            </p:childTnLst>
                          </p:cTn>
                        </p:par>
                        <p:par>
                          <p:cTn id="40" fill="hold">
                            <p:stCondLst>
                              <p:cond delay="1500"/>
                            </p:stCondLst>
                            <p:childTnLst>
                              <p:par>
                                <p:cTn id="41" presetID="42" presetClass="entr" presetSubtype="0" fill="hold" nodeType="afterEffect">
                                  <p:stCondLst>
                                    <p:cond delay="0"/>
                                  </p:stCondLst>
                                  <p:childTnLst>
                                    <p:set>
                                      <p:cBhvr>
                                        <p:cTn id="42" dur="1" fill="hold">
                                          <p:stCondLst>
                                            <p:cond delay="0"/>
                                          </p:stCondLst>
                                        </p:cTn>
                                        <p:tgtEl>
                                          <p:spTgt spid="18"/>
                                        </p:tgtEl>
                                        <p:attrNameLst>
                                          <p:attrName>style.visibility</p:attrName>
                                        </p:attrNameLst>
                                      </p:cBhvr>
                                      <p:to>
                                        <p:strVal val="visible"/>
                                      </p:to>
                                    </p:set>
                                    <p:animEffect transition="in" filter="fade">
                                      <p:cBhvr>
                                        <p:cTn id="43" dur="250"/>
                                        <p:tgtEl>
                                          <p:spTgt spid="18"/>
                                        </p:tgtEl>
                                      </p:cBhvr>
                                    </p:animEffect>
                                    <p:anim calcmode="lin" valueType="num">
                                      <p:cBhvr>
                                        <p:cTn id="44" dur="250" fill="hold"/>
                                        <p:tgtEl>
                                          <p:spTgt spid="18"/>
                                        </p:tgtEl>
                                        <p:attrNameLst>
                                          <p:attrName>ppt_x</p:attrName>
                                        </p:attrNameLst>
                                      </p:cBhvr>
                                      <p:tavLst>
                                        <p:tav tm="0">
                                          <p:val>
                                            <p:strVal val="#ppt_x"/>
                                          </p:val>
                                        </p:tav>
                                        <p:tav tm="100000">
                                          <p:val>
                                            <p:strVal val="#ppt_x"/>
                                          </p:val>
                                        </p:tav>
                                      </p:tavLst>
                                    </p:anim>
                                    <p:anim calcmode="lin" valueType="num">
                                      <p:cBhvr>
                                        <p:cTn id="45" dur="250" fill="hold"/>
                                        <p:tgtEl>
                                          <p:spTgt spid="1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 name="Title 36">
            <a:extLst>
              <a:ext uri="{FF2B5EF4-FFF2-40B4-BE49-F238E27FC236}">
                <a16:creationId xmlns:a16="http://schemas.microsoft.com/office/drawing/2014/main" id="{038B3EF1-43D9-DADA-646F-609D390058BC}"/>
              </a:ext>
            </a:extLst>
          </p:cNvPr>
          <p:cNvSpPr>
            <a:spLocks noGrp="1"/>
          </p:cNvSpPr>
          <p:nvPr>
            <p:ph type="title"/>
          </p:nvPr>
        </p:nvSpPr>
        <p:spPr/>
        <p:txBody>
          <a:bodyPr/>
          <a:lstStyle/>
          <a:p>
            <a:r>
              <a:rPr lang="en-GB" b="0"/>
              <a:t>Types of cards</a:t>
            </a:r>
          </a:p>
        </p:txBody>
      </p:sp>
      <p:sp>
        <p:nvSpPr>
          <p:cNvPr id="29" name="Text Placeholder 3">
            <a:extLst>
              <a:ext uri="{FF2B5EF4-FFF2-40B4-BE49-F238E27FC236}">
                <a16:creationId xmlns:a16="http://schemas.microsoft.com/office/drawing/2014/main" id="{094CD393-421D-515E-335B-8DD06ADCDB0A}"/>
              </a:ext>
            </a:extLst>
          </p:cNvPr>
          <p:cNvSpPr txBox="1">
            <a:spLocks/>
          </p:cNvSpPr>
          <p:nvPr/>
        </p:nvSpPr>
        <p:spPr>
          <a:xfrm>
            <a:off x="685437" y="2025750"/>
            <a:ext cx="3017520" cy="246221"/>
          </a:xfrm>
          <a:prstGeom prst="rect">
            <a:avLst/>
          </a:prstGeom>
        </p:spPr>
        <p:txBody>
          <a:bodyPr vert="horz" wrap="square" lIns="0" tIns="0" rIns="0" bIns="0" rtlCol="0" anchor="t">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kumimoji="0" lang="en-US" sz="1600" b="1" u="none" strike="noStrike" kern="1200" cap="none" spc="0" normalizeH="0" baseline="0" noProof="0" dirty="0">
                <a:ln>
                  <a:noFill/>
                </a:ln>
                <a:solidFill>
                  <a:schemeClr val="tx2"/>
                </a:solidFill>
                <a:effectLst/>
                <a:uLnTx/>
                <a:uFillTx/>
                <a:latin typeface="Segoe Sans Display Semibold" pitchFamily="2" charset="0"/>
                <a:ea typeface="+mn-ea"/>
                <a:cs typeface="Segoe Sans Text" pitchFamily="2" charset="0"/>
              </a:rPr>
              <a:t>Out of the box cards</a:t>
            </a:r>
          </a:p>
        </p:txBody>
      </p:sp>
      <p:sp>
        <p:nvSpPr>
          <p:cNvPr id="17" name="Rectangle: Rounded Corners 16">
            <a:extLst>
              <a:ext uri="{FF2B5EF4-FFF2-40B4-BE49-F238E27FC236}">
                <a16:creationId xmlns:a16="http://schemas.microsoft.com/office/drawing/2014/main" id="{BEAEFF65-E296-94A6-4DBF-8D2D12B5CE3E}"/>
              </a:ext>
              <a:ext uri="{C183D7F6-B498-43B3-948B-1728B52AA6E4}">
                <adec:decorative xmlns:adec="http://schemas.microsoft.com/office/drawing/2017/decorative" val="1"/>
              </a:ext>
            </a:extLst>
          </p:cNvPr>
          <p:cNvSpPr/>
          <p:nvPr/>
        </p:nvSpPr>
        <p:spPr bwMode="auto">
          <a:xfrm>
            <a:off x="308482" y="2456873"/>
            <a:ext cx="3771431" cy="2750139"/>
          </a:xfrm>
          <a:prstGeom prst="roundRect">
            <a:avLst>
              <a:gd name="adj" fmla="val 3628"/>
            </a:avLst>
          </a:prstGeom>
          <a:solidFill>
            <a:schemeClr val="bg1">
              <a:alpha val="75000"/>
            </a:schemeClr>
          </a:solidFill>
          <a:ln>
            <a:noFill/>
            <a:headEnd type="none" w="med" len="med"/>
            <a:tailEnd type="none" w="med" len="med"/>
          </a:ln>
          <a:effectLst>
            <a:outerShdw blurRad="50800" dist="38100" dir="2700000" algn="tl" rotWithShape="0">
              <a:prstClr val="black">
                <a:alpha val="4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FFFFFF"/>
              </a:solidFill>
              <a:effectLst/>
              <a:uLnTx/>
              <a:uFillTx/>
              <a:latin typeface="Segoe Sans Text" pitchFamily="2" charset="0"/>
              <a:ea typeface="Segoe UI" pitchFamily="34" charset="0"/>
              <a:cs typeface="Segoe Sans Text" pitchFamily="2" charset="0"/>
            </a:endParaRPr>
          </a:p>
        </p:txBody>
      </p:sp>
      <p:grpSp>
        <p:nvGrpSpPr>
          <p:cNvPr id="2" name="Group 1" descr="An image showing icons for different types of out of the box cards that can be added to the home dashboard.">
            <a:extLst>
              <a:ext uri="{FF2B5EF4-FFF2-40B4-BE49-F238E27FC236}">
                <a16:creationId xmlns:a16="http://schemas.microsoft.com/office/drawing/2014/main" id="{8A1C6B38-8D61-147D-59A4-C1C13A0B829F}"/>
              </a:ext>
            </a:extLst>
          </p:cNvPr>
          <p:cNvGrpSpPr/>
          <p:nvPr/>
        </p:nvGrpSpPr>
        <p:grpSpPr>
          <a:xfrm>
            <a:off x="415299" y="2556845"/>
            <a:ext cx="3557797" cy="2551087"/>
            <a:chOff x="415299" y="2556845"/>
            <a:chExt cx="3557797" cy="2551087"/>
          </a:xfrm>
        </p:grpSpPr>
        <p:pic>
          <p:nvPicPr>
            <p:cNvPr id="28" name="Picture 27">
              <a:extLst>
                <a:ext uri="{FF2B5EF4-FFF2-40B4-BE49-F238E27FC236}">
                  <a16:creationId xmlns:a16="http://schemas.microsoft.com/office/drawing/2014/main" id="{B81E186D-B24C-C52B-9588-3623C00D1017}"/>
                </a:ext>
              </a:extLst>
            </p:cNvPr>
            <p:cNvPicPr>
              <a:picLocks noChangeAspect="1"/>
            </p:cNvPicPr>
            <p:nvPr/>
          </p:nvPicPr>
          <p:blipFill rotWithShape="1">
            <a:blip r:embed="rId3"/>
            <a:srcRect l="-15711" t="1021" r="-15711" b="10069"/>
            <a:stretch/>
          </p:blipFill>
          <p:spPr>
            <a:xfrm>
              <a:off x="415299" y="2556845"/>
              <a:ext cx="3557797" cy="2551087"/>
            </a:xfrm>
            <a:prstGeom prst="rect">
              <a:avLst/>
            </a:prstGeom>
            <a:solidFill>
              <a:srgbClr val="FFFFFF"/>
            </a:solidFill>
          </p:spPr>
        </p:pic>
        <p:pic>
          <p:nvPicPr>
            <p:cNvPr id="10" name="Picture 9">
              <a:extLst>
                <a:ext uri="{FF2B5EF4-FFF2-40B4-BE49-F238E27FC236}">
                  <a16:creationId xmlns:a16="http://schemas.microsoft.com/office/drawing/2014/main" id="{5E14AC2B-B366-F680-F90A-372DDEF7023C}"/>
                </a:ext>
                <a:ext uri="{C183D7F6-B498-43B3-948B-1728B52AA6E4}">
                  <adec:decorative xmlns:adec="http://schemas.microsoft.com/office/drawing/2017/decorative" val="1"/>
                </a:ext>
              </a:extLst>
            </p:cNvPr>
            <p:cNvPicPr>
              <a:picLocks noChangeAspect="1"/>
            </p:cNvPicPr>
            <p:nvPr/>
          </p:nvPicPr>
          <p:blipFill>
            <a:blip r:embed="rId4"/>
            <a:stretch>
              <a:fillRect/>
            </a:stretch>
          </p:blipFill>
          <p:spPr>
            <a:xfrm>
              <a:off x="2376032" y="3918857"/>
              <a:ext cx="829034" cy="367915"/>
            </a:xfrm>
            <a:prstGeom prst="rect">
              <a:avLst/>
            </a:prstGeom>
          </p:spPr>
        </p:pic>
        <p:pic>
          <p:nvPicPr>
            <p:cNvPr id="13" name="Picture 12">
              <a:extLst>
                <a:ext uri="{FF2B5EF4-FFF2-40B4-BE49-F238E27FC236}">
                  <a16:creationId xmlns:a16="http://schemas.microsoft.com/office/drawing/2014/main" id="{86F0BA93-CBBE-5220-41B4-4A47D1C96A49}"/>
                </a:ext>
                <a:ext uri="{C183D7F6-B498-43B3-948B-1728B52AA6E4}">
                  <adec:decorative xmlns:adec="http://schemas.microsoft.com/office/drawing/2017/decorative" val="1"/>
                </a:ext>
              </a:extLst>
            </p:cNvPr>
            <p:cNvPicPr>
              <a:picLocks noChangeAspect="1"/>
            </p:cNvPicPr>
            <p:nvPr/>
          </p:nvPicPr>
          <p:blipFill rotWithShape="1">
            <a:blip r:embed="rId5"/>
            <a:srcRect l="10837" t="6606"/>
            <a:stretch/>
          </p:blipFill>
          <p:spPr>
            <a:xfrm>
              <a:off x="979714" y="3918857"/>
              <a:ext cx="414684" cy="340808"/>
            </a:xfrm>
            <a:prstGeom prst="rect">
              <a:avLst/>
            </a:prstGeom>
          </p:spPr>
        </p:pic>
      </p:grpSp>
      <p:sp>
        <p:nvSpPr>
          <p:cNvPr id="31" name="Text Placeholder 3">
            <a:extLst>
              <a:ext uri="{FF2B5EF4-FFF2-40B4-BE49-F238E27FC236}">
                <a16:creationId xmlns:a16="http://schemas.microsoft.com/office/drawing/2014/main" id="{1987B7C1-A1CC-58A1-CB71-9ABFBCBFDE09}"/>
              </a:ext>
            </a:extLst>
          </p:cNvPr>
          <p:cNvSpPr txBox="1">
            <a:spLocks/>
          </p:cNvSpPr>
          <p:nvPr/>
        </p:nvSpPr>
        <p:spPr>
          <a:xfrm>
            <a:off x="4610794" y="2025750"/>
            <a:ext cx="3017520" cy="246221"/>
          </a:xfrm>
          <a:prstGeom prst="rect">
            <a:avLst/>
          </a:prstGeom>
        </p:spPr>
        <p:txBody>
          <a:bodyPr vert="horz" wrap="square" lIns="0" tIns="0" rIns="0" bIns="0" rtlCol="0" anchor="t">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kumimoji="0" lang="en-US" sz="1600" b="1" u="none" strike="noStrike" kern="1200" cap="none" spc="0" normalizeH="0" baseline="0" noProof="0" dirty="0">
                <a:ln>
                  <a:noFill/>
                </a:ln>
                <a:solidFill>
                  <a:schemeClr val="tx2"/>
                </a:solidFill>
                <a:effectLst/>
                <a:uLnTx/>
                <a:uFillTx/>
                <a:latin typeface="Segoe Sans Display Semibold" pitchFamily="2" charset="0"/>
                <a:ea typeface="+mn-ea"/>
                <a:cs typeface="Segoe Sans Text" pitchFamily="2" charset="0"/>
              </a:rPr>
              <a:t>App Store</a:t>
            </a:r>
          </a:p>
        </p:txBody>
      </p:sp>
      <p:sp>
        <p:nvSpPr>
          <p:cNvPr id="20" name="Rectangle: Rounded Corners 19">
            <a:extLst>
              <a:ext uri="{FF2B5EF4-FFF2-40B4-BE49-F238E27FC236}">
                <a16:creationId xmlns:a16="http://schemas.microsoft.com/office/drawing/2014/main" id="{35997CD5-2244-48B1-6C86-C89447F758A5}"/>
              </a:ext>
              <a:ext uri="{C183D7F6-B498-43B3-948B-1728B52AA6E4}">
                <adec:decorative xmlns:adec="http://schemas.microsoft.com/office/drawing/2017/decorative" val="1"/>
              </a:ext>
            </a:extLst>
          </p:cNvPr>
          <p:cNvSpPr/>
          <p:nvPr/>
        </p:nvSpPr>
        <p:spPr bwMode="auto">
          <a:xfrm>
            <a:off x="4233840" y="2456873"/>
            <a:ext cx="3771431" cy="2750139"/>
          </a:xfrm>
          <a:prstGeom prst="roundRect">
            <a:avLst>
              <a:gd name="adj" fmla="val 3628"/>
            </a:avLst>
          </a:prstGeom>
          <a:solidFill>
            <a:schemeClr val="bg1">
              <a:alpha val="75000"/>
            </a:schemeClr>
          </a:solidFill>
          <a:ln>
            <a:noFill/>
            <a:headEnd type="none" w="med" len="med"/>
            <a:tailEnd type="none" w="med" len="med"/>
          </a:ln>
          <a:effectLst>
            <a:outerShdw blurRad="50800" dist="38100" dir="2700000" algn="tl" rotWithShape="0">
              <a:prstClr val="black">
                <a:alpha val="4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FFFFFF"/>
              </a:solidFill>
              <a:effectLst/>
              <a:uLnTx/>
              <a:uFillTx/>
              <a:latin typeface="Segoe Sans Text" pitchFamily="2" charset="0"/>
              <a:ea typeface="Segoe UI" pitchFamily="34" charset="0"/>
              <a:cs typeface="Segoe Sans Text" pitchFamily="2" charset="0"/>
            </a:endParaRPr>
          </a:p>
        </p:txBody>
      </p:sp>
      <p:pic>
        <p:nvPicPr>
          <p:cNvPr id="27" name="Picture 26" descr="An image showing te SharePoint Store to get different types of cards that can be added to the home dashboard.">
            <a:extLst>
              <a:ext uri="{FF2B5EF4-FFF2-40B4-BE49-F238E27FC236}">
                <a16:creationId xmlns:a16="http://schemas.microsoft.com/office/drawing/2014/main" id="{B35ED188-F4D7-8C66-E8D2-C577561A9D56}"/>
              </a:ext>
            </a:extLst>
          </p:cNvPr>
          <p:cNvPicPr>
            <a:picLocks noChangeAspect="1"/>
          </p:cNvPicPr>
          <p:nvPr/>
        </p:nvPicPr>
        <p:blipFill rotWithShape="1">
          <a:blip r:embed="rId6"/>
          <a:srcRect t="9077" b="23486"/>
          <a:stretch/>
        </p:blipFill>
        <p:spPr>
          <a:xfrm>
            <a:off x="4340656" y="2556845"/>
            <a:ext cx="3557797" cy="2551087"/>
          </a:xfrm>
          <a:prstGeom prst="rect">
            <a:avLst/>
          </a:prstGeom>
        </p:spPr>
      </p:pic>
      <p:sp>
        <p:nvSpPr>
          <p:cNvPr id="9" name="Text Placeholder 3">
            <a:extLst>
              <a:ext uri="{FF2B5EF4-FFF2-40B4-BE49-F238E27FC236}">
                <a16:creationId xmlns:a16="http://schemas.microsoft.com/office/drawing/2014/main" id="{531FB97E-06D3-D906-28D0-D7D43ACC684A}"/>
              </a:ext>
            </a:extLst>
          </p:cNvPr>
          <p:cNvSpPr txBox="1">
            <a:spLocks/>
          </p:cNvSpPr>
          <p:nvPr/>
        </p:nvSpPr>
        <p:spPr>
          <a:xfrm>
            <a:off x="8489042" y="2025750"/>
            <a:ext cx="3017520" cy="246221"/>
          </a:xfrm>
          <a:prstGeom prst="rect">
            <a:avLst/>
          </a:prstGeom>
        </p:spPr>
        <p:txBody>
          <a:bodyPr vert="horz" wrap="square" lIns="0" tIns="0" rIns="0" bIns="0" rtlCol="0" anchor="t">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kumimoji="0" lang="en-US" sz="1600" b="1" u="none" strike="noStrike" kern="1200" cap="none" spc="0" normalizeH="0" baseline="0" noProof="0" dirty="0">
                <a:ln>
                  <a:noFill/>
                </a:ln>
                <a:solidFill>
                  <a:schemeClr val="tx2"/>
                </a:solidFill>
                <a:effectLst/>
                <a:uLnTx/>
                <a:uFillTx/>
                <a:latin typeface="Segoe Sans Display Semibold" pitchFamily="2" charset="0"/>
                <a:ea typeface="+mn-ea"/>
                <a:cs typeface="Segoe Sans Text" pitchFamily="2" charset="0"/>
              </a:rPr>
              <a:t>Custom built cards (SPFx/Bot)</a:t>
            </a:r>
          </a:p>
        </p:txBody>
      </p:sp>
      <p:sp>
        <p:nvSpPr>
          <p:cNvPr id="23" name="Rectangle: Rounded Corners 22">
            <a:extLst>
              <a:ext uri="{FF2B5EF4-FFF2-40B4-BE49-F238E27FC236}">
                <a16:creationId xmlns:a16="http://schemas.microsoft.com/office/drawing/2014/main" id="{AA7976BD-13A4-F42D-103A-E1216F9DCB3F}"/>
              </a:ext>
              <a:ext uri="{C183D7F6-B498-43B3-948B-1728B52AA6E4}">
                <adec:decorative xmlns:adec="http://schemas.microsoft.com/office/drawing/2017/decorative" val="1"/>
              </a:ext>
            </a:extLst>
          </p:cNvPr>
          <p:cNvSpPr/>
          <p:nvPr/>
        </p:nvSpPr>
        <p:spPr bwMode="auto">
          <a:xfrm>
            <a:off x="8112087" y="2456873"/>
            <a:ext cx="3771431" cy="2750139"/>
          </a:xfrm>
          <a:prstGeom prst="roundRect">
            <a:avLst>
              <a:gd name="adj" fmla="val 3628"/>
            </a:avLst>
          </a:prstGeom>
          <a:solidFill>
            <a:schemeClr val="bg1">
              <a:alpha val="75000"/>
            </a:schemeClr>
          </a:solidFill>
          <a:ln>
            <a:noFill/>
            <a:headEnd type="none" w="med" len="med"/>
            <a:tailEnd type="none" w="med" len="med"/>
          </a:ln>
          <a:effectLst>
            <a:outerShdw blurRad="50800" dist="38100" dir="2700000" algn="tl" rotWithShape="0">
              <a:prstClr val="black">
                <a:alpha val="4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FFFFFF"/>
              </a:solidFill>
              <a:effectLst/>
              <a:uLnTx/>
              <a:uFillTx/>
              <a:latin typeface="Segoe Sans Text" pitchFamily="2" charset="0"/>
              <a:ea typeface="Segoe UI" pitchFamily="34" charset="0"/>
              <a:cs typeface="Segoe Sans Text" pitchFamily="2" charset="0"/>
            </a:endParaRPr>
          </a:p>
        </p:txBody>
      </p:sp>
      <p:pic>
        <p:nvPicPr>
          <p:cNvPr id="26" name="Picture 25" descr="An image showing a list of custom built cards that can be added to the home dashboard.">
            <a:extLst>
              <a:ext uri="{FF2B5EF4-FFF2-40B4-BE49-F238E27FC236}">
                <a16:creationId xmlns:a16="http://schemas.microsoft.com/office/drawing/2014/main" id="{2C930E8A-08A5-6856-A17E-CB0699C5F729}"/>
              </a:ext>
            </a:extLst>
          </p:cNvPr>
          <p:cNvPicPr>
            <a:picLocks noChangeAspect="1"/>
          </p:cNvPicPr>
          <p:nvPr/>
        </p:nvPicPr>
        <p:blipFill rotWithShape="1">
          <a:blip r:embed="rId7"/>
          <a:srcRect b="14370"/>
          <a:stretch/>
        </p:blipFill>
        <p:spPr>
          <a:xfrm>
            <a:off x="8218904" y="2556845"/>
            <a:ext cx="3557797" cy="2551087"/>
          </a:xfrm>
          <a:prstGeom prst="rect">
            <a:avLst/>
          </a:prstGeom>
        </p:spPr>
      </p:pic>
    </p:spTree>
    <p:extLst>
      <p:ext uri="{BB962C8B-B14F-4D97-AF65-F5344CB8AC3E}">
        <p14:creationId xmlns:p14="http://schemas.microsoft.com/office/powerpoint/2010/main" val="23230363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C5657-8ABD-A350-EB19-410B5DAF8370}"/>
              </a:ext>
            </a:extLst>
          </p:cNvPr>
          <p:cNvSpPr>
            <a:spLocks noGrp="1"/>
          </p:cNvSpPr>
          <p:nvPr>
            <p:ph type="title"/>
          </p:nvPr>
        </p:nvSpPr>
        <p:spPr>
          <a:xfrm>
            <a:off x="588263" y="518755"/>
            <a:ext cx="11018520" cy="430887"/>
          </a:xfrm>
        </p:spPr>
        <p:txBody>
          <a:bodyPr/>
          <a:lstStyle/>
          <a:p>
            <a:r>
              <a:rPr kumimoji="0" lang="en-US" sz="2800" b="1" u="none" strike="noStrike" kern="1200" cap="none" spc="-50" normalizeH="0" baseline="0" noProof="0" dirty="0">
                <a:ln w="3175">
                  <a:noFill/>
                </a:ln>
                <a:solidFill>
                  <a:srgbClr val="000000"/>
                </a:solidFill>
                <a:effectLst/>
                <a:uLnTx/>
                <a:uFillTx/>
                <a:latin typeface="Segoe Sans Display Semibold"/>
                <a:ea typeface="+mn-ea"/>
                <a:cs typeface="Segoe Sans Display Semibold" pitchFamily="2" charset="0"/>
              </a:rPr>
              <a:t>How do cards work?</a:t>
            </a:r>
            <a:endParaRPr lang="en-US" dirty="0"/>
          </a:p>
        </p:txBody>
      </p:sp>
      <p:sp>
        <p:nvSpPr>
          <p:cNvPr id="47" name="Text Placeholder 3">
            <a:extLst>
              <a:ext uri="{FF2B5EF4-FFF2-40B4-BE49-F238E27FC236}">
                <a16:creationId xmlns:a16="http://schemas.microsoft.com/office/drawing/2014/main" id="{EDB707DD-041C-A88C-DAED-8C43EAF3C57D}"/>
              </a:ext>
            </a:extLst>
          </p:cNvPr>
          <p:cNvSpPr txBox="1">
            <a:spLocks/>
          </p:cNvSpPr>
          <p:nvPr/>
        </p:nvSpPr>
        <p:spPr>
          <a:xfrm>
            <a:off x="1111346" y="1181097"/>
            <a:ext cx="1324113" cy="246221"/>
          </a:xfrm>
          <a:prstGeom prst="rect">
            <a:avLst/>
          </a:prstGeom>
        </p:spPr>
        <p:txBody>
          <a:bodyPr vert="horz" wrap="square" lIns="0" tIns="0" rIns="0" bIns="0" rtlCol="0" anchor="t">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kumimoji="0" lang="en-US" sz="1600" b="1" u="none" strike="noStrike" kern="1200" cap="none" spc="0" normalizeH="0" baseline="0" noProof="0" dirty="0">
                <a:ln>
                  <a:noFill/>
                </a:ln>
                <a:solidFill>
                  <a:schemeClr val="tx2"/>
                </a:solidFill>
                <a:effectLst/>
                <a:uLnTx/>
                <a:uFillTx/>
                <a:latin typeface="Segoe Sans Display Semibold" pitchFamily="2" charset="0"/>
                <a:ea typeface="+mn-ea"/>
                <a:cs typeface="Segoe Sans Text" pitchFamily="2" charset="0"/>
              </a:rPr>
              <a:t>Card</a:t>
            </a:r>
          </a:p>
        </p:txBody>
      </p:sp>
      <p:sp>
        <p:nvSpPr>
          <p:cNvPr id="7" name="Rectangle: Rounded Corners 6">
            <a:extLst>
              <a:ext uri="{FF2B5EF4-FFF2-40B4-BE49-F238E27FC236}">
                <a16:creationId xmlns:a16="http://schemas.microsoft.com/office/drawing/2014/main" id="{DA2B4AE7-5627-7DE7-764B-C61B16BB7FB9}"/>
              </a:ext>
              <a:ext uri="{C183D7F6-B498-43B3-948B-1728B52AA6E4}">
                <adec:decorative xmlns:adec="http://schemas.microsoft.com/office/drawing/2017/decorative" val="1"/>
              </a:ext>
            </a:extLst>
          </p:cNvPr>
          <p:cNvSpPr/>
          <p:nvPr/>
        </p:nvSpPr>
        <p:spPr bwMode="auto">
          <a:xfrm>
            <a:off x="588264" y="1551095"/>
            <a:ext cx="2370276" cy="4848349"/>
          </a:xfrm>
          <a:prstGeom prst="roundRect">
            <a:avLst>
              <a:gd name="adj" fmla="val 5422"/>
            </a:avLst>
          </a:prstGeom>
          <a:solidFill>
            <a:schemeClr val="bg1">
              <a:alpha val="50000"/>
            </a:schemeClr>
          </a:solidFill>
          <a:ln>
            <a:noFill/>
            <a:headEnd type="none" w="med" len="med"/>
            <a:tailEnd type="none" w="med" len="med"/>
          </a:ln>
          <a:effectLst>
            <a:outerShdw blurRad="50800" dist="38100" dir="2700000" algn="tl" rotWithShape="0">
              <a:prstClr val="black">
                <a:alpha val="4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FFFFFF"/>
              </a:solidFill>
              <a:effectLst/>
              <a:uLnTx/>
              <a:uFillTx/>
              <a:latin typeface="Segoe Sans Text" pitchFamily="2" charset="0"/>
              <a:ea typeface="Segoe UI" pitchFamily="34" charset="0"/>
              <a:cs typeface="Segoe Sans Text" pitchFamily="2" charset="0"/>
            </a:endParaRPr>
          </a:p>
        </p:txBody>
      </p:sp>
      <p:sp>
        <p:nvSpPr>
          <p:cNvPr id="45" name="Rectangle 44">
            <a:extLst>
              <a:ext uri="{FF2B5EF4-FFF2-40B4-BE49-F238E27FC236}">
                <a16:creationId xmlns:a16="http://schemas.microsoft.com/office/drawing/2014/main" id="{ACC6C93F-1756-5414-1EAA-9C3AA59B9423}"/>
              </a:ext>
              <a:ext uri="{C183D7F6-B498-43B3-948B-1728B52AA6E4}">
                <adec:decorative xmlns:adec="http://schemas.microsoft.com/office/drawing/2017/decorative" val="1"/>
              </a:ext>
            </a:extLst>
          </p:cNvPr>
          <p:cNvSpPr/>
          <p:nvPr/>
        </p:nvSpPr>
        <p:spPr bwMode="auto">
          <a:xfrm>
            <a:off x="713420" y="1680054"/>
            <a:ext cx="2119965" cy="4598369"/>
          </a:xfrm>
          <a:prstGeom prst="rect">
            <a:avLst/>
          </a:prstGeom>
          <a:gradFill>
            <a:gsLst>
              <a:gs pos="1000">
                <a:schemeClr val="bg1"/>
              </a:gs>
              <a:gs pos="100000">
                <a:srgbClr val="F2F1F0"/>
              </a:gs>
            </a:gsLst>
            <a:lin ang="54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FFFFFF"/>
              </a:solidFill>
              <a:effectLst/>
              <a:uLnTx/>
              <a:uFillTx/>
              <a:latin typeface="Segoe Sans Text" pitchFamily="2" charset="0"/>
              <a:ea typeface="Segoe UI" pitchFamily="34" charset="0"/>
              <a:cs typeface="Segoe Sans Text" pitchFamily="2" charset="0"/>
            </a:endParaRPr>
          </a:p>
        </p:txBody>
      </p:sp>
      <p:pic>
        <p:nvPicPr>
          <p:cNvPr id="44" name="Picture 43">
            <a:extLst>
              <a:ext uri="{FF2B5EF4-FFF2-40B4-BE49-F238E27FC236}">
                <a16:creationId xmlns:a16="http://schemas.microsoft.com/office/drawing/2014/main" id="{3CC526CF-0279-C674-2D7E-1948C8F053E4}"/>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l="12235" t="3888" r="12431" b="1628"/>
          <a:stretch/>
        </p:blipFill>
        <p:spPr>
          <a:xfrm>
            <a:off x="741286" y="1680054"/>
            <a:ext cx="2092099" cy="4590430"/>
          </a:xfrm>
          <a:prstGeom prst="roundRect">
            <a:avLst>
              <a:gd name="adj" fmla="val 6958"/>
            </a:avLst>
          </a:prstGeom>
        </p:spPr>
      </p:pic>
      <p:pic>
        <p:nvPicPr>
          <p:cNvPr id="8" name="Picture 7" descr="A screen shot of a cards on a home experience in Microsoft Teams">
            <a:extLst>
              <a:ext uri="{FF2B5EF4-FFF2-40B4-BE49-F238E27FC236}">
                <a16:creationId xmlns:a16="http://schemas.microsoft.com/office/drawing/2014/main" id="{FE9939FE-320E-513A-7767-39CF3B58005F}"/>
              </a:ext>
              <a:ext uri="{C183D7F6-B498-43B3-948B-1728B52AA6E4}">
                <adec:decorative xmlns:adec="http://schemas.microsoft.com/office/drawing/2017/decorative" val="0"/>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595705" y="1597119"/>
            <a:ext cx="2323045" cy="4817323"/>
          </a:xfrm>
          <a:prstGeom prst="rect">
            <a:avLst/>
          </a:prstGeom>
        </p:spPr>
      </p:pic>
      <p:pic>
        <p:nvPicPr>
          <p:cNvPr id="78" name="Picture 77" descr="A card for Team Calendar on the home experience.">
            <a:extLst>
              <a:ext uri="{FF2B5EF4-FFF2-40B4-BE49-F238E27FC236}">
                <a16:creationId xmlns:a16="http://schemas.microsoft.com/office/drawing/2014/main" id="{011877ED-708D-4B5A-E11B-DC10C6BAED7D}"/>
              </a:ext>
              <a:ext uri="{C183D7F6-B498-43B3-948B-1728B52AA6E4}">
                <adec:decorative xmlns:adec="http://schemas.microsoft.com/office/drawing/2017/decorative" val="0"/>
              </a:ext>
            </a:extLst>
          </p:cNvPr>
          <p:cNvPicPr>
            <a:picLocks noChangeAspect="1"/>
          </p:cNvPicPr>
          <p:nvPr/>
        </p:nvPicPr>
        <p:blipFill>
          <a:blip r:embed="rId5"/>
          <a:stretch>
            <a:fillRect/>
          </a:stretch>
        </p:blipFill>
        <p:spPr>
          <a:xfrm>
            <a:off x="785260" y="3944678"/>
            <a:ext cx="1941563" cy="1035255"/>
          </a:xfrm>
          <a:prstGeom prst="roundRect">
            <a:avLst>
              <a:gd name="adj" fmla="val 6366"/>
            </a:avLst>
          </a:prstGeom>
        </p:spPr>
      </p:pic>
      <p:sp>
        <p:nvSpPr>
          <p:cNvPr id="48" name="Text Placeholder 3">
            <a:extLst>
              <a:ext uri="{FF2B5EF4-FFF2-40B4-BE49-F238E27FC236}">
                <a16:creationId xmlns:a16="http://schemas.microsoft.com/office/drawing/2014/main" id="{16F01D3E-8E16-2E78-2B2B-8098E1C4AA2A}"/>
              </a:ext>
            </a:extLst>
          </p:cNvPr>
          <p:cNvSpPr txBox="1">
            <a:spLocks/>
          </p:cNvSpPr>
          <p:nvPr/>
        </p:nvSpPr>
        <p:spPr>
          <a:xfrm>
            <a:off x="4152318" y="1181097"/>
            <a:ext cx="1324113" cy="246221"/>
          </a:xfrm>
          <a:prstGeom prst="rect">
            <a:avLst/>
          </a:prstGeom>
        </p:spPr>
        <p:txBody>
          <a:bodyPr vert="horz" wrap="square" lIns="0" tIns="0" rIns="0" bIns="0" rtlCol="0" anchor="t">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kumimoji="0" lang="en-US" sz="1600" b="1" u="none" strike="noStrike" kern="1200" cap="none" spc="0" normalizeH="0" baseline="0" noProof="0" dirty="0">
                <a:ln>
                  <a:noFill/>
                </a:ln>
                <a:solidFill>
                  <a:schemeClr val="tx2"/>
                </a:solidFill>
                <a:effectLst/>
                <a:uLnTx/>
                <a:uFillTx/>
                <a:latin typeface="Segoe Sans Display Semibold" pitchFamily="2" charset="0"/>
                <a:ea typeface="+mn-ea"/>
                <a:cs typeface="Segoe Sans Text" pitchFamily="2" charset="0"/>
              </a:rPr>
              <a:t>Quick view</a:t>
            </a:r>
          </a:p>
        </p:txBody>
      </p:sp>
      <p:sp>
        <p:nvSpPr>
          <p:cNvPr id="51" name="Rectangle 50">
            <a:extLst>
              <a:ext uri="{FF2B5EF4-FFF2-40B4-BE49-F238E27FC236}">
                <a16:creationId xmlns:a16="http://schemas.microsoft.com/office/drawing/2014/main" id="{C616AA94-90F8-9888-8207-8EA957E8ADC0}"/>
              </a:ext>
              <a:ext uri="{C183D7F6-B498-43B3-948B-1728B52AA6E4}">
                <adec:decorative xmlns:adec="http://schemas.microsoft.com/office/drawing/2017/decorative" val="1"/>
              </a:ext>
            </a:extLst>
          </p:cNvPr>
          <p:cNvSpPr/>
          <p:nvPr/>
        </p:nvSpPr>
        <p:spPr bwMode="auto">
          <a:xfrm>
            <a:off x="3754392" y="1676085"/>
            <a:ext cx="2119965" cy="4598369"/>
          </a:xfrm>
          <a:prstGeom prst="rect">
            <a:avLst/>
          </a:prstGeom>
          <a:solidFill>
            <a:schemeClr val="bg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FFFFFF"/>
              </a:solidFill>
              <a:effectLst/>
              <a:uLnTx/>
              <a:uFillTx/>
              <a:latin typeface="Segoe Sans Text" pitchFamily="2" charset="0"/>
              <a:ea typeface="Segoe UI" pitchFamily="34" charset="0"/>
              <a:cs typeface="Segoe Sans Text" pitchFamily="2" charset="0"/>
            </a:endParaRPr>
          </a:p>
        </p:txBody>
      </p:sp>
      <p:sp>
        <p:nvSpPr>
          <p:cNvPr id="76" name="Rectangle: Rounded Corners 75">
            <a:extLst>
              <a:ext uri="{FF2B5EF4-FFF2-40B4-BE49-F238E27FC236}">
                <a16:creationId xmlns:a16="http://schemas.microsoft.com/office/drawing/2014/main" id="{710DE43E-FBD7-13E9-9209-CBD4A610AE82}"/>
              </a:ext>
              <a:ext uri="{C183D7F6-B498-43B3-948B-1728B52AA6E4}">
                <adec:decorative xmlns:adec="http://schemas.microsoft.com/office/drawing/2017/decorative" val="1"/>
              </a:ext>
            </a:extLst>
          </p:cNvPr>
          <p:cNvSpPr/>
          <p:nvPr/>
        </p:nvSpPr>
        <p:spPr bwMode="auto">
          <a:xfrm>
            <a:off x="3639881" y="1564717"/>
            <a:ext cx="2370405" cy="4833514"/>
          </a:xfrm>
          <a:prstGeom prst="roundRect">
            <a:avLst>
              <a:gd name="adj" fmla="val 6424"/>
            </a:avLst>
          </a:prstGeom>
          <a:noFill/>
          <a:ln w="38100">
            <a:gradFill>
              <a:gsLst>
                <a:gs pos="1000">
                  <a:schemeClr val="accent3"/>
                </a:gs>
                <a:gs pos="100000">
                  <a:srgbClr val="8661C5"/>
                </a:gs>
              </a:gsLst>
              <a:lin ang="2700000" scaled="0"/>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ctr" anchorCtr="0" forceAA="0" compatLnSpc="1">
            <a:prstTxWarp prst="textNoShape">
              <a:avLst/>
            </a:prstTxWarp>
            <a:noAutofit/>
          </a:bodyPr>
          <a:lstStyle/>
          <a:p>
            <a:pPr marL="0" marR="0" lvl="0" indent="0" algn="ctr" defTabSz="914099" rtl="0" eaLnBrk="1" fontAlgn="base" latinLnBrk="0" hangingPunct="1">
              <a:lnSpc>
                <a:spcPct val="100000"/>
              </a:lnSpc>
              <a:spcBef>
                <a:spcPct val="0"/>
              </a:spcBef>
              <a:spcAft>
                <a:spcPct val="0"/>
              </a:spcAft>
              <a:buClrTx/>
              <a:buSzTx/>
              <a:buFontTx/>
              <a:buNone/>
              <a:tabLst/>
              <a:defRPr/>
            </a:pPr>
            <a:endParaRPr kumimoji="0" lang="en-US" sz="2200" u="none" strike="noStrike" kern="1200" cap="none" spc="0" normalizeH="0" baseline="0" noProof="0">
              <a:ln>
                <a:noFill/>
              </a:ln>
              <a:solidFill>
                <a:srgbClr val="1F959E"/>
              </a:solidFill>
              <a:effectLst/>
              <a:uLnTx/>
              <a:uFillTx/>
              <a:latin typeface="Segoe Sans Text" pitchFamily="2" charset="0"/>
              <a:ea typeface="Segoe UI" pitchFamily="34" charset="0"/>
              <a:cs typeface="Segoe Sans Text" pitchFamily="2" charset="0"/>
            </a:endParaRPr>
          </a:p>
        </p:txBody>
      </p:sp>
      <p:cxnSp>
        <p:nvCxnSpPr>
          <p:cNvPr id="72" name="Straight Arrow Connector 71">
            <a:extLst>
              <a:ext uri="{FF2B5EF4-FFF2-40B4-BE49-F238E27FC236}">
                <a16:creationId xmlns:a16="http://schemas.microsoft.com/office/drawing/2014/main" id="{E2894F24-0CA8-6228-1297-23D573602283}"/>
              </a:ext>
              <a:ext uri="{C183D7F6-B498-43B3-948B-1728B52AA6E4}">
                <adec:decorative xmlns:adec="http://schemas.microsoft.com/office/drawing/2017/decorative" val="1"/>
              </a:ext>
            </a:extLst>
          </p:cNvPr>
          <p:cNvCxnSpPr>
            <a:cxnSpLocks/>
          </p:cNvCxnSpPr>
          <p:nvPr/>
        </p:nvCxnSpPr>
        <p:spPr>
          <a:xfrm>
            <a:off x="2833385" y="4147609"/>
            <a:ext cx="683974" cy="0"/>
          </a:xfrm>
          <a:prstGeom prst="straightConnector1">
            <a:avLst/>
          </a:prstGeom>
          <a:noFill/>
          <a:ln w="38100">
            <a:solidFill>
              <a:srgbClr val="8661C5"/>
            </a:solidFill>
            <a:headEnd type="none" w="med" len="med"/>
            <a:tailEnd type="triangle" w="med" len="med"/>
          </a:ln>
          <a:effectLst/>
        </p:spPr>
        <p:style>
          <a:lnRef idx="1">
            <a:schemeClr val="accent2"/>
          </a:lnRef>
          <a:fillRef idx="3">
            <a:schemeClr val="accent2"/>
          </a:fillRef>
          <a:effectRef idx="2">
            <a:schemeClr val="accent2"/>
          </a:effectRef>
          <a:fontRef idx="minor">
            <a:schemeClr val="lt1"/>
          </a:fontRef>
        </p:style>
      </p:cxnSp>
      <p:sp>
        <p:nvSpPr>
          <p:cNvPr id="42" name="Rectangle: Rounded Corners 41">
            <a:extLst>
              <a:ext uri="{FF2B5EF4-FFF2-40B4-BE49-F238E27FC236}">
                <a16:creationId xmlns:a16="http://schemas.microsoft.com/office/drawing/2014/main" id="{BE2A083B-403C-F64C-5FCA-F431570417EF}"/>
              </a:ext>
              <a:ext uri="{C183D7F6-B498-43B3-948B-1728B52AA6E4}">
                <adec:decorative xmlns:adec="http://schemas.microsoft.com/office/drawing/2017/decorative" val="1"/>
              </a:ext>
            </a:extLst>
          </p:cNvPr>
          <p:cNvSpPr/>
          <p:nvPr/>
        </p:nvSpPr>
        <p:spPr bwMode="auto">
          <a:xfrm>
            <a:off x="6670208" y="1551095"/>
            <a:ext cx="2370276" cy="4848349"/>
          </a:xfrm>
          <a:prstGeom prst="roundRect">
            <a:avLst>
              <a:gd name="adj" fmla="val 5422"/>
            </a:avLst>
          </a:prstGeom>
          <a:solidFill>
            <a:schemeClr val="bg1">
              <a:alpha val="50000"/>
            </a:schemeClr>
          </a:solidFill>
          <a:ln>
            <a:noFill/>
            <a:headEnd type="none" w="med" len="med"/>
            <a:tailEnd type="none" w="med" len="med"/>
          </a:ln>
          <a:effectLst>
            <a:outerShdw blurRad="50800" dist="38100" dir="2700000" algn="tl" rotWithShape="0">
              <a:prstClr val="black">
                <a:alpha val="4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FFFFFF"/>
              </a:solidFill>
              <a:effectLst/>
              <a:uLnTx/>
              <a:uFillTx/>
              <a:latin typeface="Segoe Sans Text" pitchFamily="2" charset="0"/>
              <a:ea typeface="Segoe UI" pitchFamily="34" charset="0"/>
              <a:cs typeface="Segoe Sans Text" pitchFamily="2" charset="0"/>
            </a:endParaRPr>
          </a:p>
        </p:txBody>
      </p:sp>
      <p:sp>
        <p:nvSpPr>
          <p:cNvPr id="39" name="Rectangle: Rounded Corners 38">
            <a:extLst>
              <a:ext uri="{FF2B5EF4-FFF2-40B4-BE49-F238E27FC236}">
                <a16:creationId xmlns:a16="http://schemas.microsoft.com/office/drawing/2014/main" id="{F0AA685B-F4BB-4B60-0333-79F9BB7CB1AC}"/>
              </a:ext>
              <a:ext uri="{C183D7F6-B498-43B3-948B-1728B52AA6E4}">
                <adec:decorative xmlns:adec="http://schemas.microsoft.com/office/drawing/2017/decorative" val="1"/>
              </a:ext>
            </a:extLst>
          </p:cNvPr>
          <p:cNvSpPr/>
          <p:nvPr/>
        </p:nvSpPr>
        <p:spPr bwMode="auto">
          <a:xfrm>
            <a:off x="3629236" y="1551095"/>
            <a:ext cx="2370276" cy="4848349"/>
          </a:xfrm>
          <a:prstGeom prst="roundRect">
            <a:avLst>
              <a:gd name="adj" fmla="val 5422"/>
            </a:avLst>
          </a:prstGeom>
          <a:solidFill>
            <a:schemeClr val="bg1">
              <a:alpha val="50000"/>
            </a:schemeClr>
          </a:solidFill>
          <a:ln>
            <a:noFill/>
            <a:headEnd type="none" w="med" len="med"/>
            <a:tailEnd type="none" w="med" len="med"/>
          </a:ln>
          <a:effectLst>
            <a:outerShdw blurRad="50800" dist="38100" dir="2700000" algn="tl" rotWithShape="0">
              <a:prstClr val="black">
                <a:alpha val="4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FFFFFF"/>
              </a:solidFill>
              <a:effectLst/>
              <a:uLnTx/>
              <a:uFillTx/>
              <a:latin typeface="Segoe Sans Text" pitchFamily="2" charset="0"/>
              <a:ea typeface="Segoe UI" pitchFamily="34" charset="0"/>
              <a:cs typeface="Segoe Sans Text" pitchFamily="2" charset="0"/>
            </a:endParaRPr>
          </a:p>
        </p:txBody>
      </p:sp>
      <p:pic>
        <p:nvPicPr>
          <p:cNvPr id="54" name="Picture 53" descr="A screen shot of the calendar view of the Team Calendar">
            <a:extLst>
              <a:ext uri="{FF2B5EF4-FFF2-40B4-BE49-F238E27FC236}">
                <a16:creationId xmlns:a16="http://schemas.microsoft.com/office/drawing/2014/main" id="{55B32C87-8BC3-2BA1-20EB-A4C86657666F}"/>
              </a:ext>
            </a:extLst>
          </p:cNvPr>
          <p:cNvPicPr>
            <a:picLocks noChangeAspect="1"/>
          </p:cNvPicPr>
          <p:nvPr/>
        </p:nvPicPr>
        <p:blipFill rotWithShape="1">
          <a:blip r:embed="rId6"/>
          <a:srcRect l="1421" t="1398" r="1293" b="541"/>
          <a:stretch/>
        </p:blipFill>
        <p:spPr>
          <a:xfrm>
            <a:off x="3754392" y="1676085"/>
            <a:ext cx="2119965" cy="4592953"/>
          </a:xfrm>
          <a:prstGeom prst="roundRect">
            <a:avLst>
              <a:gd name="adj" fmla="val 9144"/>
            </a:avLst>
          </a:prstGeom>
        </p:spPr>
      </p:pic>
      <p:sp>
        <p:nvSpPr>
          <p:cNvPr id="79" name="Rectangle: Rounded Corners 78">
            <a:extLst>
              <a:ext uri="{FF2B5EF4-FFF2-40B4-BE49-F238E27FC236}">
                <a16:creationId xmlns:a16="http://schemas.microsoft.com/office/drawing/2014/main" id="{5D3E7A61-894C-6CB6-BB34-6E0E40BEB499}"/>
              </a:ext>
              <a:ext uri="{C183D7F6-B498-43B3-948B-1728B52AA6E4}">
                <adec:decorative xmlns:adec="http://schemas.microsoft.com/office/drawing/2017/decorative" val="1"/>
              </a:ext>
            </a:extLst>
          </p:cNvPr>
          <p:cNvSpPr/>
          <p:nvPr/>
        </p:nvSpPr>
        <p:spPr bwMode="auto">
          <a:xfrm>
            <a:off x="4349583" y="5814945"/>
            <a:ext cx="936869" cy="243659"/>
          </a:xfrm>
          <a:prstGeom prst="roundRect">
            <a:avLst>
              <a:gd name="adj" fmla="val 4080"/>
            </a:avLst>
          </a:prstGeom>
          <a:noFill/>
          <a:ln w="38100">
            <a:gradFill>
              <a:gsLst>
                <a:gs pos="1000">
                  <a:schemeClr val="accent1"/>
                </a:gs>
                <a:gs pos="100000">
                  <a:srgbClr val="E535E5"/>
                </a:gs>
              </a:gsLst>
              <a:lin ang="2700000" scaled="0"/>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ctr" anchorCtr="0" forceAA="0" compatLnSpc="1">
            <a:prstTxWarp prst="textNoShape">
              <a:avLst/>
            </a:prstTxWarp>
            <a:noAutofit/>
          </a:bodyPr>
          <a:lstStyle/>
          <a:p>
            <a:pPr marL="0" marR="0" lvl="0" indent="0" algn="ctr" defTabSz="914099" rtl="0" eaLnBrk="1" fontAlgn="base" latinLnBrk="0" hangingPunct="1">
              <a:lnSpc>
                <a:spcPct val="100000"/>
              </a:lnSpc>
              <a:spcBef>
                <a:spcPct val="0"/>
              </a:spcBef>
              <a:spcAft>
                <a:spcPct val="0"/>
              </a:spcAft>
              <a:buClrTx/>
              <a:buSzTx/>
              <a:buFontTx/>
              <a:buNone/>
              <a:tabLst/>
              <a:defRPr/>
            </a:pPr>
            <a:endParaRPr kumimoji="0" lang="en-US" sz="2200" u="none" strike="noStrike" kern="1200" cap="none" spc="0" normalizeH="0" baseline="0" noProof="0">
              <a:ln>
                <a:noFill/>
              </a:ln>
              <a:solidFill>
                <a:srgbClr val="1F959E"/>
              </a:solidFill>
              <a:effectLst/>
              <a:uLnTx/>
              <a:uFillTx/>
              <a:latin typeface="Segoe Sans Text" pitchFamily="2" charset="0"/>
              <a:ea typeface="Segoe UI" pitchFamily="34" charset="0"/>
              <a:cs typeface="Segoe Sans Text" pitchFamily="2" charset="0"/>
            </a:endParaRPr>
          </a:p>
        </p:txBody>
      </p:sp>
      <p:cxnSp>
        <p:nvCxnSpPr>
          <p:cNvPr id="13" name="Straight Arrow Connector 12">
            <a:extLst>
              <a:ext uri="{FF2B5EF4-FFF2-40B4-BE49-F238E27FC236}">
                <a16:creationId xmlns:a16="http://schemas.microsoft.com/office/drawing/2014/main" id="{6E292C32-72CD-664A-B1B3-DA59A825CE38}"/>
              </a:ext>
              <a:ext uri="{C183D7F6-B498-43B3-948B-1728B52AA6E4}">
                <adec:decorative xmlns:adec="http://schemas.microsoft.com/office/drawing/2017/decorative" val="1"/>
              </a:ext>
            </a:extLst>
          </p:cNvPr>
          <p:cNvCxnSpPr>
            <a:cxnSpLocks/>
            <a:stCxn id="79" idx="3"/>
          </p:cNvCxnSpPr>
          <p:nvPr/>
        </p:nvCxnSpPr>
        <p:spPr>
          <a:xfrm>
            <a:off x="5286452" y="5936775"/>
            <a:ext cx="1308424" cy="0"/>
          </a:xfrm>
          <a:prstGeom prst="straightConnector1">
            <a:avLst/>
          </a:prstGeom>
          <a:noFill/>
          <a:ln w="38100">
            <a:gradFill>
              <a:gsLst>
                <a:gs pos="1000">
                  <a:schemeClr val="accent1"/>
                </a:gs>
                <a:gs pos="100000">
                  <a:srgbClr val="E535E5"/>
                </a:gs>
              </a:gsLst>
              <a:lin ang="13500000" scaled="0"/>
            </a:gradFill>
            <a:headEnd type="none" w="med" len="med"/>
            <a:tailEnd type="triangle" w="med" len="med"/>
          </a:ln>
          <a:effectLst/>
        </p:spPr>
        <p:style>
          <a:lnRef idx="1">
            <a:schemeClr val="accent2"/>
          </a:lnRef>
          <a:fillRef idx="3">
            <a:schemeClr val="accent2"/>
          </a:fillRef>
          <a:effectRef idx="2">
            <a:schemeClr val="accent2"/>
          </a:effectRef>
          <a:fontRef idx="minor">
            <a:schemeClr val="lt1"/>
          </a:fontRef>
        </p:style>
      </p:cxnSp>
      <p:pic>
        <p:nvPicPr>
          <p:cNvPr id="11" name="Picture 10" descr="A button that says Open Time Off on the Team Calendar view.">
            <a:extLst>
              <a:ext uri="{FF2B5EF4-FFF2-40B4-BE49-F238E27FC236}">
                <a16:creationId xmlns:a16="http://schemas.microsoft.com/office/drawing/2014/main" id="{9BEA2F8A-0B6D-EECD-1D52-102BCF420AF5}"/>
              </a:ext>
              <a:ext uri="{C183D7F6-B498-43B3-948B-1728B52AA6E4}">
                <adec:decorative xmlns:adec="http://schemas.microsoft.com/office/drawing/2017/decorative" val="0"/>
              </a:ext>
            </a:extLst>
          </p:cNvPr>
          <p:cNvPicPr>
            <a:picLocks noChangeAspect="1"/>
          </p:cNvPicPr>
          <p:nvPr/>
        </p:nvPicPr>
        <p:blipFill rotWithShape="1">
          <a:blip r:embed="rId7"/>
          <a:srcRect l="3822" t="5461"/>
          <a:stretch/>
        </p:blipFill>
        <p:spPr>
          <a:xfrm>
            <a:off x="4323882" y="5784293"/>
            <a:ext cx="1024669" cy="286903"/>
          </a:xfrm>
          <a:prstGeom prst="rect">
            <a:avLst/>
          </a:prstGeom>
        </p:spPr>
      </p:pic>
      <p:sp>
        <p:nvSpPr>
          <p:cNvPr id="53" name="Rectangle 52">
            <a:extLst>
              <a:ext uri="{FF2B5EF4-FFF2-40B4-BE49-F238E27FC236}">
                <a16:creationId xmlns:a16="http://schemas.microsoft.com/office/drawing/2014/main" id="{07A3B082-8159-F2F4-B409-548F883038E7}"/>
              </a:ext>
              <a:ext uri="{C183D7F6-B498-43B3-948B-1728B52AA6E4}">
                <adec:decorative xmlns:adec="http://schemas.microsoft.com/office/drawing/2017/decorative" val="1"/>
              </a:ext>
            </a:extLst>
          </p:cNvPr>
          <p:cNvSpPr/>
          <p:nvPr/>
        </p:nvSpPr>
        <p:spPr bwMode="auto">
          <a:xfrm>
            <a:off x="6795364" y="1676085"/>
            <a:ext cx="2119965" cy="4598369"/>
          </a:xfrm>
          <a:prstGeom prst="rect">
            <a:avLst/>
          </a:prstGeom>
          <a:gradFill>
            <a:gsLst>
              <a:gs pos="1000">
                <a:schemeClr val="bg1"/>
              </a:gs>
              <a:gs pos="100000">
                <a:srgbClr val="F2F1F0"/>
              </a:gs>
            </a:gsLst>
            <a:lin ang="54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FFFFFF"/>
              </a:solidFill>
              <a:effectLst/>
              <a:uLnTx/>
              <a:uFillTx/>
              <a:latin typeface="Segoe Sans Text" pitchFamily="2" charset="0"/>
              <a:ea typeface="Segoe UI" pitchFamily="34" charset="0"/>
              <a:cs typeface="Segoe Sans Text" pitchFamily="2" charset="0"/>
            </a:endParaRPr>
          </a:p>
        </p:txBody>
      </p:sp>
      <p:sp>
        <p:nvSpPr>
          <p:cNvPr id="49" name="Text Placeholder 3">
            <a:extLst>
              <a:ext uri="{FF2B5EF4-FFF2-40B4-BE49-F238E27FC236}">
                <a16:creationId xmlns:a16="http://schemas.microsoft.com/office/drawing/2014/main" id="{93D47CA5-D80F-0E89-C79A-A6FED304CA75}"/>
              </a:ext>
            </a:extLst>
          </p:cNvPr>
          <p:cNvSpPr txBox="1">
            <a:spLocks/>
          </p:cNvSpPr>
          <p:nvPr/>
        </p:nvSpPr>
        <p:spPr>
          <a:xfrm>
            <a:off x="7193290" y="1181097"/>
            <a:ext cx="1324113" cy="246221"/>
          </a:xfrm>
          <a:prstGeom prst="rect">
            <a:avLst/>
          </a:prstGeom>
        </p:spPr>
        <p:txBody>
          <a:bodyPr vert="horz" wrap="square" lIns="0" tIns="0" rIns="0" bIns="0" rtlCol="0" anchor="t">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kumimoji="0" lang="en-US" sz="1600" b="1" u="none" strike="noStrike" kern="1200" cap="none" spc="0" normalizeH="0" baseline="0" noProof="0">
                <a:ln>
                  <a:noFill/>
                </a:ln>
                <a:solidFill>
                  <a:schemeClr val="tx2"/>
                </a:solidFill>
                <a:effectLst/>
                <a:uLnTx/>
                <a:uFillTx/>
                <a:latin typeface="Segoe Sans Display Semibold" pitchFamily="2" charset="0"/>
                <a:ea typeface="+mn-ea"/>
                <a:cs typeface="Segoe Sans Text" pitchFamily="2" charset="0"/>
              </a:rPr>
              <a:t>App</a:t>
            </a:r>
          </a:p>
        </p:txBody>
      </p:sp>
      <p:grpSp>
        <p:nvGrpSpPr>
          <p:cNvPr id="57" name="Group 56" descr="A screenshot of an app to request time off, view time sheet approvals, view time off requests, and view signature requests.">
            <a:extLst>
              <a:ext uri="{FF2B5EF4-FFF2-40B4-BE49-F238E27FC236}">
                <a16:creationId xmlns:a16="http://schemas.microsoft.com/office/drawing/2014/main" id="{5BFF1AC8-0469-3D55-A995-672D65CFC7BB}"/>
              </a:ext>
            </a:extLst>
          </p:cNvPr>
          <p:cNvGrpSpPr/>
          <p:nvPr/>
        </p:nvGrpSpPr>
        <p:grpSpPr>
          <a:xfrm>
            <a:off x="6795364" y="1676086"/>
            <a:ext cx="2119965" cy="4606772"/>
            <a:chOff x="11231591" y="914400"/>
            <a:chExt cx="4735903" cy="10291313"/>
          </a:xfrm>
        </p:grpSpPr>
        <p:sp>
          <p:nvSpPr>
            <p:cNvPr id="56" name="Rectangle 55">
              <a:extLst>
                <a:ext uri="{FF2B5EF4-FFF2-40B4-BE49-F238E27FC236}">
                  <a16:creationId xmlns:a16="http://schemas.microsoft.com/office/drawing/2014/main" id="{8F32486B-3EE3-82D3-78E5-79A43F8AC1CD}"/>
                </a:ext>
              </a:extLst>
            </p:cNvPr>
            <p:cNvSpPr/>
            <p:nvPr/>
          </p:nvSpPr>
          <p:spPr bwMode="auto">
            <a:xfrm>
              <a:off x="11231591" y="914400"/>
              <a:ext cx="4735901" cy="949643"/>
            </a:xfrm>
            <a:prstGeom prst="rect">
              <a:avLst/>
            </a:prstGeom>
            <a:solidFill>
              <a:srgbClr val="5B792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FFFFFF"/>
                </a:solidFill>
                <a:effectLst/>
                <a:uLnTx/>
                <a:uFillTx/>
                <a:latin typeface="Segoe Sans Text" pitchFamily="2" charset="0"/>
                <a:ea typeface="Segoe UI" pitchFamily="34" charset="0"/>
                <a:cs typeface="Segoe Sans Text" pitchFamily="2" charset="0"/>
              </a:endParaRPr>
            </a:p>
          </p:txBody>
        </p:sp>
        <p:pic>
          <p:nvPicPr>
            <p:cNvPr id="55" name="Picture 54" descr="Graphical user interface, application, chat or text message&#10;&#10;Description automatically generated">
              <a:extLst>
                <a:ext uri="{FF2B5EF4-FFF2-40B4-BE49-F238E27FC236}">
                  <a16:creationId xmlns:a16="http://schemas.microsoft.com/office/drawing/2014/main" id="{287D4D04-BAD2-8555-C4B7-9D94C6234152}"/>
                </a:ext>
              </a:extLst>
            </p:cNvPr>
            <p:cNvPicPr>
              <a:picLocks noChangeAspect="1"/>
            </p:cNvPicPr>
            <p:nvPr/>
          </p:nvPicPr>
          <p:blipFill rotWithShape="1">
            <a:blip r:embed="rId8">
              <a:extLst>
                <a:ext uri="{28A0092B-C50C-407E-A947-70E740481C1C}">
                  <a14:useLocalDpi xmlns:a14="http://schemas.microsoft.com/office/drawing/2010/main" val="0"/>
                </a:ext>
              </a:extLst>
            </a:blip>
            <a:srcRect l="11934" t="3454" r="12108" b="9214"/>
            <a:stretch/>
          </p:blipFill>
          <p:spPr>
            <a:xfrm>
              <a:off x="11231592" y="914400"/>
              <a:ext cx="4735902" cy="10291313"/>
            </a:xfrm>
            <a:prstGeom prst="roundRect">
              <a:avLst>
                <a:gd name="adj" fmla="val 6285"/>
              </a:avLst>
            </a:prstGeom>
          </p:spPr>
        </p:pic>
      </p:grpSp>
      <p:sp>
        <p:nvSpPr>
          <p:cNvPr id="59" name="Rectangle: Rounded Corners 58">
            <a:extLst>
              <a:ext uri="{FF2B5EF4-FFF2-40B4-BE49-F238E27FC236}">
                <a16:creationId xmlns:a16="http://schemas.microsoft.com/office/drawing/2014/main" id="{E9629F9C-02D0-C130-9443-C73EA4C70ADC}"/>
              </a:ext>
              <a:ext uri="{C183D7F6-B498-43B3-948B-1728B52AA6E4}">
                <adec:decorative xmlns:adec="http://schemas.microsoft.com/office/drawing/2017/decorative" val="1"/>
              </a:ext>
            </a:extLst>
          </p:cNvPr>
          <p:cNvSpPr/>
          <p:nvPr/>
        </p:nvSpPr>
        <p:spPr bwMode="auto">
          <a:xfrm>
            <a:off x="9763360" y="1551095"/>
            <a:ext cx="1148561" cy="2349356"/>
          </a:xfrm>
          <a:prstGeom prst="roundRect">
            <a:avLst>
              <a:gd name="adj" fmla="val 5422"/>
            </a:avLst>
          </a:prstGeom>
          <a:solidFill>
            <a:schemeClr val="bg1">
              <a:alpha val="50000"/>
            </a:schemeClr>
          </a:solidFill>
          <a:ln>
            <a:noFill/>
            <a:headEnd type="none" w="med" len="med"/>
            <a:tailEnd type="none" w="med" len="med"/>
          </a:ln>
          <a:effectLst>
            <a:outerShdw blurRad="50800" dist="38100" dir="2700000" algn="tl" rotWithShape="0">
              <a:prstClr val="black">
                <a:alpha val="4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FFFFFF"/>
              </a:solidFill>
              <a:effectLst/>
              <a:uLnTx/>
              <a:uFillTx/>
              <a:latin typeface="Segoe Sans Text" pitchFamily="2" charset="0"/>
              <a:ea typeface="Segoe UI" pitchFamily="34" charset="0"/>
              <a:cs typeface="Segoe Sans Text" pitchFamily="2" charset="0"/>
            </a:endParaRPr>
          </a:p>
        </p:txBody>
      </p:sp>
      <p:sp>
        <p:nvSpPr>
          <p:cNvPr id="60" name="Rectangle: Rounded Corners 59">
            <a:extLst>
              <a:ext uri="{FF2B5EF4-FFF2-40B4-BE49-F238E27FC236}">
                <a16:creationId xmlns:a16="http://schemas.microsoft.com/office/drawing/2014/main" id="{BBD4C8EC-C47C-20AD-C545-6A2A2BCBB71B}"/>
              </a:ext>
              <a:ext uri="{C183D7F6-B498-43B3-948B-1728B52AA6E4}">
                <adec:decorative xmlns:adec="http://schemas.microsoft.com/office/drawing/2017/decorative" val="1"/>
              </a:ext>
            </a:extLst>
          </p:cNvPr>
          <p:cNvSpPr/>
          <p:nvPr/>
        </p:nvSpPr>
        <p:spPr bwMode="auto">
          <a:xfrm>
            <a:off x="9763360" y="4074897"/>
            <a:ext cx="1148561" cy="2349356"/>
          </a:xfrm>
          <a:prstGeom prst="roundRect">
            <a:avLst>
              <a:gd name="adj" fmla="val 5422"/>
            </a:avLst>
          </a:prstGeom>
          <a:solidFill>
            <a:schemeClr val="bg1">
              <a:alpha val="50000"/>
            </a:schemeClr>
          </a:solidFill>
          <a:ln>
            <a:noFill/>
            <a:headEnd type="none" w="med" len="med"/>
            <a:tailEnd type="none" w="med" len="med"/>
          </a:ln>
          <a:effectLst>
            <a:outerShdw blurRad="50800" dist="38100" dir="2700000" algn="tl" rotWithShape="0">
              <a:prstClr val="black">
                <a:alpha val="4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FFFFFF"/>
              </a:solidFill>
              <a:effectLst/>
              <a:uLnTx/>
              <a:uFillTx/>
              <a:latin typeface="Segoe Sans Text" pitchFamily="2" charset="0"/>
              <a:ea typeface="Segoe UI" pitchFamily="34" charset="0"/>
              <a:cs typeface="Segoe Sans Text" pitchFamily="2" charset="0"/>
            </a:endParaRPr>
          </a:p>
        </p:txBody>
      </p:sp>
      <p:sp>
        <p:nvSpPr>
          <p:cNvPr id="67" name="Text Placeholder 3">
            <a:extLst>
              <a:ext uri="{FF2B5EF4-FFF2-40B4-BE49-F238E27FC236}">
                <a16:creationId xmlns:a16="http://schemas.microsoft.com/office/drawing/2014/main" id="{AFDAC4D3-5A4E-0EDB-F9E8-8E6CFE2DA2F0}"/>
              </a:ext>
            </a:extLst>
          </p:cNvPr>
          <p:cNvSpPr txBox="1">
            <a:spLocks/>
          </p:cNvSpPr>
          <p:nvPr/>
        </p:nvSpPr>
        <p:spPr>
          <a:xfrm>
            <a:off x="11022891" y="1681956"/>
            <a:ext cx="580846" cy="246221"/>
          </a:xfrm>
          <a:prstGeom prst="rect">
            <a:avLst/>
          </a:prstGeom>
        </p:spPr>
        <p:txBody>
          <a:bodyPr vert="horz" wrap="square" lIns="0" tIns="0" rIns="0" bIns="0" rtlCol="0" anchor="t">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kumimoji="0" lang="en-US" sz="1600" b="1" u="none" strike="noStrike" kern="1200" cap="none" spc="0" normalizeH="0" baseline="0" noProof="0">
                <a:ln>
                  <a:noFill/>
                </a:ln>
                <a:solidFill>
                  <a:schemeClr val="tx2"/>
                </a:solidFill>
                <a:effectLst/>
                <a:uLnTx/>
                <a:uFillTx/>
                <a:latin typeface="Segoe Sans Display Semibold" pitchFamily="2" charset="0"/>
                <a:ea typeface="+mn-ea"/>
                <a:cs typeface="Segoe Sans Text" pitchFamily="2" charset="0"/>
              </a:rPr>
              <a:t>Web</a:t>
            </a:r>
          </a:p>
        </p:txBody>
      </p:sp>
      <p:grpSp>
        <p:nvGrpSpPr>
          <p:cNvPr id="63" name="Group 62" descr="A screenshot of a web site">
            <a:extLst>
              <a:ext uri="{FF2B5EF4-FFF2-40B4-BE49-F238E27FC236}">
                <a16:creationId xmlns:a16="http://schemas.microsoft.com/office/drawing/2014/main" id="{7D7CB1DC-22ED-DA5C-1A67-885269BE6D2E}"/>
              </a:ext>
              <a:ext uri="{C183D7F6-B498-43B3-948B-1728B52AA6E4}">
                <adec:decorative xmlns:adec="http://schemas.microsoft.com/office/drawing/2017/decorative" val="0"/>
              </a:ext>
            </a:extLst>
          </p:cNvPr>
          <p:cNvGrpSpPr/>
          <p:nvPr/>
        </p:nvGrpSpPr>
        <p:grpSpPr>
          <a:xfrm>
            <a:off x="9831960" y="1640049"/>
            <a:ext cx="1030407" cy="2194698"/>
            <a:chOff x="11581990" y="1679361"/>
            <a:chExt cx="2603259" cy="5544766"/>
          </a:xfrm>
        </p:grpSpPr>
        <p:sp>
          <p:nvSpPr>
            <p:cNvPr id="62" name="Rectangle 61">
              <a:extLst>
                <a:ext uri="{FF2B5EF4-FFF2-40B4-BE49-F238E27FC236}">
                  <a16:creationId xmlns:a16="http://schemas.microsoft.com/office/drawing/2014/main" id="{01F59E66-C377-E4D3-352C-98A9178CC063}"/>
                </a:ext>
              </a:extLst>
            </p:cNvPr>
            <p:cNvSpPr/>
            <p:nvPr/>
          </p:nvSpPr>
          <p:spPr bwMode="auto">
            <a:xfrm>
              <a:off x="11581990" y="1679361"/>
              <a:ext cx="2555131" cy="5544766"/>
            </a:xfrm>
            <a:prstGeom prst="rect">
              <a:avLst/>
            </a:prstGeom>
            <a:solidFill>
              <a:srgbClr val="F4F4F4"/>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FFFFFF"/>
                </a:solidFill>
                <a:effectLst/>
                <a:uLnTx/>
                <a:uFillTx/>
                <a:latin typeface="Segoe Sans Text" pitchFamily="2" charset="0"/>
                <a:ea typeface="Segoe UI" pitchFamily="34" charset="0"/>
                <a:cs typeface="Segoe Sans Text" pitchFamily="2" charset="0"/>
              </a:endParaRPr>
            </a:p>
          </p:txBody>
        </p:sp>
        <p:pic>
          <p:nvPicPr>
            <p:cNvPr id="58" name="Picture 57" descr="Graphical user interface, application, timeline&#10;&#10;Description automatically generated">
              <a:extLst>
                <a:ext uri="{FF2B5EF4-FFF2-40B4-BE49-F238E27FC236}">
                  <a16:creationId xmlns:a16="http://schemas.microsoft.com/office/drawing/2014/main" id="{B504F774-FA97-10E5-FD43-102339C818DD}"/>
                </a:ext>
              </a:extLst>
            </p:cNvPr>
            <p:cNvPicPr>
              <a:picLocks noChangeAspect="1"/>
            </p:cNvPicPr>
            <p:nvPr/>
          </p:nvPicPr>
          <p:blipFill rotWithShape="1">
            <a:blip r:embed="rId9">
              <a:extLst>
                <a:ext uri="{28A0092B-C50C-407E-A947-70E740481C1C}">
                  <a14:useLocalDpi xmlns:a14="http://schemas.microsoft.com/office/drawing/2010/main" val="0"/>
                </a:ext>
              </a:extLst>
            </a:blip>
            <a:srcRect l="11982" t="3800" r="11984" b="1669"/>
            <a:stretch/>
          </p:blipFill>
          <p:spPr>
            <a:xfrm>
              <a:off x="11630116" y="1679361"/>
              <a:ext cx="2555133" cy="5544766"/>
            </a:xfrm>
            <a:prstGeom prst="roundRect">
              <a:avLst>
                <a:gd name="adj" fmla="val 4484"/>
              </a:avLst>
            </a:prstGeom>
          </p:spPr>
        </p:pic>
      </p:grpSp>
      <p:pic>
        <p:nvPicPr>
          <p:cNvPr id="69" name="Picture 68" descr="A screenshot of a Safari logo">
            <a:extLst>
              <a:ext uri="{FF2B5EF4-FFF2-40B4-BE49-F238E27FC236}">
                <a16:creationId xmlns:a16="http://schemas.microsoft.com/office/drawing/2014/main" id="{A1909346-A955-E778-0C03-13945A8002B0}"/>
              </a:ext>
            </a:extLst>
          </p:cNvPr>
          <p:cNvPicPr>
            <a:picLocks noChangeAspect="1" noChangeArrowheads="1"/>
          </p:cNvPicPr>
          <p:nvPr/>
        </p:nvPicPr>
        <p:blipFill>
          <a:blip r:embed="rId10">
            <a:extLst>
              <a:ext uri="{28A0092B-C50C-407E-A947-70E740481C1C}">
                <a14:useLocalDpi xmlns:a14="http://schemas.microsoft.com/office/drawing/2010/main" val="0"/>
              </a:ext>
            </a:extLst>
          </a:blip>
          <a:stretch>
            <a:fillRect/>
          </a:stretch>
        </p:blipFill>
        <p:spPr bwMode="auto">
          <a:xfrm>
            <a:off x="10690099" y="2039466"/>
            <a:ext cx="580846" cy="580846"/>
          </a:xfrm>
          <a:prstGeom prst="rect">
            <a:avLst/>
          </a:prstGeom>
          <a:extLst>
            <a:ext uri="{909E8E84-426E-40DD-AFC4-6F175D3DCCD1}">
              <a14:hiddenFill xmlns:a14="http://schemas.microsoft.com/office/drawing/2010/main">
                <a:solidFill>
                  <a:srgbClr val="FFFFFF"/>
                </a:solidFill>
              </a14:hiddenFill>
            </a:ext>
          </a:extLst>
        </p:spPr>
      </p:pic>
      <p:sp>
        <p:nvSpPr>
          <p:cNvPr id="68" name="Text Placeholder 3">
            <a:extLst>
              <a:ext uri="{FF2B5EF4-FFF2-40B4-BE49-F238E27FC236}">
                <a16:creationId xmlns:a16="http://schemas.microsoft.com/office/drawing/2014/main" id="{B23C7501-972D-EF2E-2844-245272E095D9}"/>
              </a:ext>
            </a:extLst>
          </p:cNvPr>
          <p:cNvSpPr txBox="1">
            <a:spLocks/>
          </p:cNvSpPr>
          <p:nvPr/>
        </p:nvSpPr>
        <p:spPr>
          <a:xfrm>
            <a:off x="11022891" y="4169324"/>
            <a:ext cx="580846" cy="246221"/>
          </a:xfrm>
          <a:prstGeom prst="rect">
            <a:avLst/>
          </a:prstGeom>
        </p:spPr>
        <p:txBody>
          <a:bodyPr vert="horz" wrap="square" lIns="0" tIns="0" rIns="0" bIns="0" rtlCol="0" anchor="t">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kumimoji="0" lang="en-US" sz="1600" b="1" u="none" strike="noStrike" kern="1200" cap="none" spc="0" normalizeH="0" baseline="0" noProof="0">
                <a:ln>
                  <a:noFill/>
                </a:ln>
                <a:solidFill>
                  <a:schemeClr val="tx2"/>
                </a:solidFill>
                <a:effectLst/>
                <a:uLnTx/>
                <a:uFillTx/>
                <a:latin typeface="Segoe Sans Display Semibold" pitchFamily="2" charset="0"/>
                <a:ea typeface="+mn-ea"/>
                <a:cs typeface="Segoe Sans Text" pitchFamily="2" charset="0"/>
              </a:rPr>
              <a:t>App</a:t>
            </a:r>
          </a:p>
        </p:txBody>
      </p:sp>
      <p:grpSp>
        <p:nvGrpSpPr>
          <p:cNvPr id="64" name="Group 63" descr="A screenshot of a sample app.">
            <a:extLst>
              <a:ext uri="{FF2B5EF4-FFF2-40B4-BE49-F238E27FC236}">
                <a16:creationId xmlns:a16="http://schemas.microsoft.com/office/drawing/2014/main" id="{6A570D3F-351A-3CB1-E290-FA79E6D52D9E}"/>
              </a:ext>
            </a:extLst>
          </p:cNvPr>
          <p:cNvGrpSpPr/>
          <p:nvPr/>
        </p:nvGrpSpPr>
        <p:grpSpPr>
          <a:xfrm>
            <a:off x="9841949" y="4147609"/>
            <a:ext cx="1000907" cy="2154314"/>
            <a:chOff x="11231591" y="914400"/>
            <a:chExt cx="4781405" cy="10291313"/>
          </a:xfrm>
        </p:grpSpPr>
        <p:sp>
          <p:nvSpPr>
            <p:cNvPr id="65" name="Rectangle 64">
              <a:extLst>
                <a:ext uri="{FF2B5EF4-FFF2-40B4-BE49-F238E27FC236}">
                  <a16:creationId xmlns:a16="http://schemas.microsoft.com/office/drawing/2014/main" id="{EBBD9162-0EB6-863C-6DCE-54D50B086BCB}"/>
                </a:ext>
              </a:extLst>
            </p:cNvPr>
            <p:cNvSpPr/>
            <p:nvPr/>
          </p:nvSpPr>
          <p:spPr bwMode="auto">
            <a:xfrm>
              <a:off x="11231591" y="914400"/>
              <a:ext cx="4735901" cy="949643"/>
            </a:xfrm>
            <a:prstGeom prst="rect">
              <a:avLst/>
            </a:prstGeom>
            <a:solidFill>
              <a:srgbClr val="5B792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FFFFFF"/>
                </a:solidFill>
                <a:effectLst/>
                <a:uLnTx/>
                <a:uFillTx/>
                <a:latin typeface="Segoe Sans Text" pitchFamily="2" charset="0"/>
                <a:ea typeface="Segoe UI" pitchFamily="34" charset="0"/>
                <a:cs typeface="Segoe Sans Text" pitchFamily="2" charset="0"/>
              </a:endParaRPr>
            </a:p>
          </p:txBody>
        </p:sp>
        <p:pic>
          <p:nvPicPr>
            <p:cNvPr id="66" name="Picture 65" descr="Graphical user interface, application, chat or text message&#10;&#10;Description automatically generated">
              <a:extLst>
                <a:ext uri="{FF2B5EF4-FFF2-40B4-BE49-F238E27FC236}">
                  <a16:creationId xmlns:a16="http://schemas.microsoft.com/office/drawing/2014/main" id="{EE5B25EA-92E8-942F-9CCA-84B69C745775}"/>
                </a:ext>
              </a:extLst>
            </p:cNvPr>
            <p:cNvPicPr>
              <a:picLocks noChangeAspect="1"/>
            </p:cNvPicPr>
            <p:nvPr/>
          </p:nvPicPr>
          <p:blipFill rotWithShape="1">
            <a:blip r:embed="rId8">
              <a:extLst>
                <a:ext uri="{28A0092B-C50C-407E-A947-70E740481C1C}">
                  <a14:useLocalDpi xmlns:a14="http://schemas.microsoft.com/office/drawing/2010/main" val="0"/>
                </a:ext>
              </a:extLst>
            </a:blip>
            <a:srcRect l="11934" t="3454" r="12108" b="9214"/>
            <a:stretch/>
          </p:blipFill>
          <p:spPr>
            <a:xfrm>
              <a:off x="11277093" y="914400"/>
              <a:ext cx="4735903" cy="10291313"/>
            </a:xfrm>
            <a:prstGeom prst="roundRect">
              <a:avLst>
                <a:gd name="adj" fmla="val 6285"/>
              </a:avLst>
            </a:prstGeom>
          </p:spPr>
        </p:pic>
      </p:grpSp>
      <p:pic>
        <p:nvPicPr>
          <p:cNvPr id="70" name="Picture 69" descr="Microsoft Teams icon">
            <a:extLst>
              <a:ext uri="{FF2B5EF4-FFF2-40B4-BE49-F238E27FC236}">
                <a16:creationId xmlns:a16="http://schemas.microsoft.com/office/drawing/2014/main" id="{FEACCDE4-5183-0CAA-E48E-0F75EFD15EF5}"/>
              </a:ext>
            </a:extLst>
          </p:cNvPr>
          <p:cNvPicPr>
            <a:picLocks noChangeAspect="1" noChangeArrowheads="1"/>
          </p:cNvPicPr>
          <p:nvPr/>
        </p:nvPicPr>
        <p:blipFill>
          <a:blip r:embed="rId11">
            <a:extLst>
              <a:ext uri="{28A0092B-C50C-407E-A947-70E740481C1C}">
                <a14:useLocalDpi xmlns:a14="http://schemas.microsoft.com/office/drawing/2010/main" val="0"/>
              </a:ext>
            </a:extLst>
          </a:blip>
          <a:stretch>
            <a:fillRect/>
          </a:stretch>
        </p:blipFill>
        <p:spPr bwMode="auto">
          <a:xfrm>
            <a:off x="10690099" y="4606512"/>
            <a:ext cx="540649" cy="540649"/>
          </a:xfrm>
          <a:prstGeom prst="rect">
            <a:avLst/>
          </a:prstGeom>
          <a:extLst>
            <a:ext uri="{909E8E84-426E-40DD-AFC4-6F175D3DCCD1}">
              <a14:hiddenFill xmlns:a14="http://schemas.microsoft.com/office/drawing/2010/main">
                <a:solidFill>
                  <a:srgbClr val="FFFFFF"/>
                </a:solidFill>
              </a14:hiddenFill>
            </a:ext>
          </a:extLst>
        </p:spPr>
      </p:pic>
      <p:sp>
        <p:nvSpPr>
          <p:cNvPr id="71" name="Rectangle: Rounded Corners 70">
            <a:extLst>
              <a:ext uri="{FF2B5EF4-FFF2-40B4-BE49-F238E27FC236}">
                <a16:creationId xmlns:a16="http://schemas.microsoft.com/office/drawing/2014/main" id="{EFAD6994-56E2-E486-A3D4-A711B923B7F9}"/>
              </a:ext>
              <a:ext uri="{C183D7F6-B498-43B3-948B-1728B52AA6E4}">
                <adec:decorative xmlns:adec="http://schemas.microsoft.com/office/drawing/2017/decorative" val="1"/>
              </a:ext>
            </a:extLst>
          </p:cNvPr>
          <p:cNvSpPr/>
          <p:nvPr/>
        </p:nvSpPr>
        <p:spPr bwMode="auto">
          <a:xfrm>
            <a:off x="6674449" y="1551095"/>
            <a:ext cx="2370405" cy="4833514"/>
          </a:xfrm>
          <a:prstGeom prst="roundRect">
            <a:avLst>
              <a:gd name="adj" fmla="val 6424"/>
            </a:avLst>
          </a:prstGeom>
          <a:noFill/>
          <a:ln w="38100">
            <a:gradFill>
              <a:gsLst>
                <a:gs pos="1000">
                  <a:schemeClr val="accent1"/>
                </a:gs>
                <a:gs pos="100000">
                  <a:srgbClr val="E535E5"/>
                </a:gs>
              </a:gsLst>
              <a:lin ang="2700000" scaled="0"/>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ctr" anchorCtr="0" forceAA="0" compatLnSpc="1">
            <a:prstTxWarp prst="textNoShape">
              <a:avLst/>
            </a:prstTxWarp>
            <a:noAutofit/>
          </a:bodyPr>
          <a:lstStyle/>
          <a:p>
            <a:pPr marL="0" marR="0" lvl="0" indent="0" algn="ctr" defTabSz="914099" rtl="0" eaLnBrk="1" fontAlgn="base" latinLnBrk="0" hangingPunct="1">
              <a:lnSpc>
                <a:spcPct val="100000"/>
              </a:lnSpc>
              <a:spcBef>
                <a:spcPct val="0"/>
              </a:spcBef>
              <a:spcAft>
                <a:spcPct val="0"/>
              </a:spcAft>
              <a:buClrTx/>
              <a:buSzTx/>
              <a:buFontTx/>
              <a:buNone/>
              <a:tabLst/>
              <a:defRPr/>
            </a:pPr>
            <a:endParaRPr kumimoji="0" lang="en-US" sz="2200" u="none" strike="noStrike" kern="1200" cap="none" spc="0" normalizeH="0" baseline="0" noProof="0">
              <a:ln>
                <a:noFill/>
              </a:ln>
              <a:solidFill>
                <a:srgbClr val="1F959E"/>
              </a:solidFill>
              <a:effectLst/>
              <a:uLnTx/>
              <a:uFillTx/>
              <a:latin typeface="Segoe Sans Text" pitchFamily="2" charset="0"/>
              <a:ea typeface="Segoe UI" pitchFamily="34" charset="0"/>
              <a:cs typeface="Segoe Sans Text" pitchFamily="2" charset="0"/>
            </a:endParaRPr>
          </a:p>
        </p:txBody>
      </p:sp>
      <p:sp>
        <p:nvSpPr>
          <p:cNvPr id="77" name="Rectangle: Rounded Corners 76">
            <a:extLst>
              <a:ext uri="{FF2B5EF4-FFF2-40B4-BE49-F238E27FC236}">
                <a16:creationId xmlns:a16="http://schemas.microsoft.com/office/drawing/2014/main" id="{A2FDA937-52E2-B69D-4275-559B319CDD86}"/>
              </a:ext>
              <a:ext uri="{C183D7F6-B498-43B3-948B-1728B52AA6E4}">
                <adec:decorative xmlns:adec="http://schemas.microsoft.com/office/drawing/2017/decorative" val="1"/>
              </a:ext>
            </a:extLst>
          </p:cNvPr>
          <p:cNvSpPr/>
          <p:nvPr/>
        </p:nvSpPr>
        <p:spPr bwMode="auto">
          <a:xfrm>
            <a:off x="889811" y="4712693"/>
            <a:ext cx="634913" cy="176719"/>
          </a:xfrm>
          <a:prstGeom prst="roundRect">
            <a:avLst>
              <a:gd name="adj" fmla="val 6457"/>
            </a:avLst>
          </a:prstGeom>
          <a:noFill/>
          <a:ln w="38100">
            <a:gradFill>
              <a:gsLst>
                <a:gs pos="1000">
                  <a:schemeClr val="accent3"/>
                </a:gs>
                <a:gs pos="100000">
                  <a:srgbClr val="8661C5"/>
                </a:gs>
              </a:gsLst>
              <a:lin ang="2700000" scaled="0"/>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ctr" anchorCtr="0" forceAA="0" compatLnSpc="1">
            <a:prstTxWarp prst="textNoShape">
              <a:avLst/>
            </a:prstTxWarp>
            <a:noAutofit/>
          </a:bodyPr>
          <a:lstStyle/>
          <a:p>
            <a:pPr marL="0" marR="0" lvl="0" indent="0" algn="ctr" defTabSz="914099" rtl="0" eaLnBrk="1" fontAlgn="base" latinLnBrk="0" hangingPunct="1">
              <a:lnSpc>
                <a:spcPct val="100000"/>
              </a:lnSpc>
              <a:spcBef>
                <a:spcPct val="0"/>
              </a:spcBef>
              <a:spcAft>
                <a:spcPct val="0"/>
              </a:spcAft>
              <a:buClrTx/>
              <a:buSzTx/>
              <a:buFontTx/>
              <a:buNone/>
              <a:tabLst/>
              <a:defRPr/>
            </a:pPr>
            <a:endParaRPr kumimoji="0" lang="en-US" sz="2200" u="none" strike="noStrike" kern="1200" cap="none" spc="0" normalizeH="0" baseline="0" noProof="0">
              <a:ln>
                <a:noFill/>
              </a:ln>
              <a:solidFill>
                <a:srgbClr val="1F959E"/>
              </a:solidFill>
              <a:effectLst/>
              <a:uLnTx/>
              <a:uFillTx/>
              <a:latin typeface="Segoe Sans Text" pitchFamily="2" charset="0"/>
              <a:ea typeface="+mn-ea"/>
              <a:cs typeface="Segoe Sans Text" pitchFamily="2" charset="0"/>
            </a:endParaRPr>
          </a:p>
        </p:txBody>
      </p:sp>
      <p:sp>
        <p:nvSpPr>
          <p:cNvPr id="10" name="Rectangle: Rounded Corners 9">
            <a:extLst>
              <a:ext uri="{FF2B5EF4-FFF2-40B4-BE49-F238E27FC236}">
                <a16:creationId xmlns:a16="http://schemas.microsoft.com/office/drawing/2014/main" id="{A811DC18-F476-388E-2B9D-91A8F03920FA}"/>
              </a:ext>
              <a:ext uri="{C183D7F6-B498-43B3-948B-1728B52AA6E4}">
                <adec:decorative xmlns:adec="http://schemas.microsoft.com/office/drawing/2017/decorative" val="1"/>
              </a:ext>
            </a:extLst>
          </p:cNvPr>
          <p:cNvSpPr/>
          <p:nvPr/>
        </p:nvSpPr>
        <p:spPr bwMode="auto">
          <a:xfrm>
            <a:off x="1587430" y="4710191"/>
            <a:ext cx="619029" cy="176719"/>
          </a:xfrm>
          <a:prstGeom prst="roundRect">
            <a:avLst>
              <a:gd name="adj" fmla="val 4080"/>
            </a:avLst>
          </a:prstGeom>
          <a:noFill/>
          <a:ln w="38100">
            <a:gradFill>
              <a:gsLst>
                <a:gs pos="1000">
                  <a:schemeClr val="accent1"/>
                </a:gs>
                <a:gs pos="100000">
                  <a:srgbClr val="E535E5"/>
                </a:gs>
              </a:gsLst>
              <a:lin ang="2700000" scaled="0"/>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ctr" anchorCtr="0" forceAA="0" compatLnSpc="1">
            <a:prstTxWarp prst="textNoShape">
              <a:avLst/>
            </a:prstTxWarp>
            <a:noAutofit/>
          </a:bodyPr>
          <a:lstStyle/>
          <a:p>
            <a:pPr marL="0" marR="0" lvl="0" indent="0" algn="ctr" defTabSz="914099" rtl="0" eaLnBrk="1" fontAlgn="base" latinLnBrk="0" hangingPunct="1">
              <a:lnSpc>
                <a:spcPct val="100000"/>
              </a:lnSpc>
              <a:spcBef>
                <a:spcPct val="0"/>
              </a:spcBef>
              <a:spcAft>
                <a:spcPct val="0"/>
              </a:spcAft>
              <a:buClrTx/>
              <a:buSzTx/>
              <a:buFontTx/>
              <a:buNone/>
              <a:tabLst/>
              <a:defRPr/>
            </a:pPr>
            <a:endParaRPr kumimoji="0" lang="en-US" sz="2200" u="none" strike="noStrike" kern="1200" cap="none" spc="0" normalizeH="0" baseline="0" noProof="0">
              <a:ln>
                <a:noFill/>
              </a:ln>
              <a:solidFill>
                <a:srgbClr val="1F959E"/>
              </a:solidFill>
              <a:effectLst/>
              <a:uLnTx/>
              <a:uFillTx/>
              <a:latin typeface="Segoe Sans Text" pitchFamily="2" charset="0"/>
              <a:ea typeface="Segoe UI" pitchFamily="34" charset="0"/>
              <a:cs typeface="Segoe Sans Text" pitchFamily="2" charset="0"/>
            </a:endParaRPr>
          </a:p>
        </p:txBody>
      </p:sp>
      <p:cxnSp>
        <p:nvCxnSpPr>
          <p:cNvPr id="74" name="Straight Arrow Connector 73">
            <a:extLst>
              <a:ext uri="{FF2B5EF4-FFF2-40B4-BE49-F238E27FC236}">
                <a16:creationId xmlns:a16="http://schemas.microsoft.com/office/drawing/2014/main" id="{A697E5B1-2D12-D926-0A62-750730F54530}"/>
              </a:ext>
              <a:ext uri="{C183D7F6-B498-43B3-948B-1728B52AA6E4}">
                <adec:decorative xmlns:adec="http://schemas.microsoft.com/office/drawing/2017/decorative" val="1"/>
              </a:ext>
            </a:extLst>
          </p:cNvPr>
          <p:cNvCxnSpPr>
            <a:cxnSpLocks/>
          </p:cNvCxnSpPr>
          <p:nvPr/>
        </p:nvCxnSpPr>
        <p:spPr>
          <a:xfrm>
            <a:off x="2833385" y="4489747"/>
            <a:ext cx="3764639" cy="0"/>
          </a:xfrm>
          <a:prstGeom prst="straightConnector1">
            <a:avLst/>
          </a:prstGeom>
          <a:noFill/>
          <a:ln w="38100">
            <a:gradFill>
              <a:gsLst>
                <a:gs pos="1000">
                  <a:schemeClr val="accent1"/>
                </a:gs>
                <a:gs pos="100000">
                  <a:srgbClr val="E535E5"/>
                </a:gs>
              </a:gsLst>
              <a:lin ang="13500000" scaled="0"/>
            </a:gradFill>
            <a:headEnd type="none" w="med" len="med"/>
            <a:tailEnd type="triangle" w="med" len="med"/>
          </a:ln>
          <a:effectLst/>
        </p:spPr>
        <p:style>
          <a:lnRef idx="1">
            <a:schemeClr val="accent2"/>
          </a:lnRef>
          <a:fillRef idx="3">
            <a:schemeClr val="accent2"/>
          </a:fillRef>
          <a:effectRef idx="2">
            <a:schemeClr val="accent2"/>
          </a:effectRef>
          <a:fontRef idx="minor">
            <a:schemeClr val="lt1"/>
          </a:fontRef>
        </p:style>
      </p:cxnSp>
    </p:spTree>
    <p:extLst>
      <p:ext uri="{BB962C8B-B14F-4D97-AF65-F5344CB8AC3E}">
        <p14:creationId xmlns:p14="http://schemas.microsoft.com/office/powerpoint/2010/main" val="22983353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9"/>
                                        </p:tgtEl>
                                        <p:attrNameLst>
                                          <p:attrName>style.visibility</p:attrName>
                                        </p:attrNameLst>
                                      </p:cBhvr>
                                      <p:to>
                                        <p:strVal val="visible"/>
                                      </p:to>
                                    </p:set>
                                    <p:animEffect transition="in" filter="fade">
                                      <p:cBhvr>
                                        <p:cTn id="7" dur="500"/>
                                        <p:tgtEl>
                                          <p:spTgt spid="39"/>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8"/>
                                        </p:tgtEl>
                                        <p:attrNameLst>
                                          <p:attrName>style.visibility</p:attrName>
                                        </p:attrNameLst>
                                      </p:cBhvr>
                                      <p:to>
                                        <p:strVal val="visible"/>
                                      </p:to>
                                    </p:set>
                                    <p:animEffect transition="in" filter="fade">
                                      <p:cBhvr>
                                        <p:cTn id="10" dur="500"/>
                                        <p:tgtEl>
                                          <p:spTgt spid="48"/>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51"/>
                                        </p:tgtEl>
                                        <p:attrNameLst>
                                          <p:attrName>style.visibility</p:attrName>
                                        </p:attrNameLst>
                                      </p:cBhvr>
                                      <p:to>
                                        <p:strVal val="visible"/>
                                      </p:to>
                                    </p:set>
                                    <p:animEffect transition="in" filter="fade">
                                      <p:cBhvr>
                                        <p:cTn id="13" dur="500"/>
                                        <p:tgtEl>
                                          <p:spTgt spid="51"/>
                                        </p:tgtEl>
                                      </p:cBhvr>
                                    </p:animEffect>
                                  </p:childTnLst>
                                </p:cTn>
                              </p:par>
                              <p:par>
                                <p:cTn id="14" presetID="10" presetClass="entr" presetSubtype="0" fill="hold" nodeType="withEffect">
                                  <p:stCondLst>
                                    <p:cond delay="0"/>
                                  </p:stCondLst>
                                  <p:childTnLst>
                                    <p:set>
                                      <p:cBhvr>
                                        <p:cTn id="15" dur="1" fill="hold">
                                          <p:stCondLst>
                                            <p:cond delay="0"/>
                                          </p:stCondLst>
                                        </p:cTn>
                                        <p:tgtEl>
                                          <p:spTgt spid="54"/>
                                        </p:tgtEl>
                                        <p:attrNameLst>
                                          <p:attrName>style.visibility</p:attrName>
                                        </p:attrNameLst>
                                      </p:cBhvr>
                                      <p:to>
                                        <p:strVal val="visible"/>
                                      </p:to>
                                    </p:set>
                                    <p:animEffect transition="in" filter="fade">
                                      <p:cBhvr>
                                        <p:cTn id="16" dur="500"/>
                                        <p:tgtEl>
                                          <p:spTgt spid="54"/>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76"/>
                                        </p:tgtEl>
                                        <p:attrNameLst>
                                          <p:attrName>style.visibility</p:attrName>
                                        </p:attrNameLst>
                                      </p:cBhvr>
                                      <p:to>
                                        <p:strVal val="visible"/>
                                      </p:to>
                                    </p:set>
                                    <p:animEffect transition="in" filter="fade">
                                      <p:cBhvr>
                                        <p:cTn id="19" dur="500"/>
                                        <p:tgtEl>
                                          <p:spTgt spid="76"/>
                                        </p:tgtEl>
                                      </p:cBhvr>
                                    </p:animEffect>
                                  </p:childTnLst>
                                </p:cTn>
                              </p:par>
                              <p:par>
                                <p:cTn id="20" presetID="10" presetClass="entr" presetSubtype="0" fill="hold" nodeType="with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500"/>
                                        <p:tgtEl>
                                          <p:spTgt spid="11"/>
                                        </p:tgtEl>
                                      </p:cBhvr>
                                    </p:animEffect>
                                  </p:childTnLst>
                                </p:cTn>
                              </p:par>
                              <p:par>
                                <p:cTn id="23" presetID="10" presetClass="entr" presetSubtype="0" fill="hold" nodeType="withEffect">
                                  <p:stCondLst>
                                    <p:cond delay="0"/>
                                  </p:stCondLst>
                                  <p:childTnLst>
                                    <p:set>
                                      <p:cBhvr>
                                        <p:cTn id="24" dur="1" fill="hold">
                                          <p:stCondLst>
                                            <p:cond delay="0"/>
                                          </p:stCondLst>
                                        </p:cTn>
                                        <p:tgtEl>
                                          <p:spTgt spid="72"/>
                                        </p:tgtEl>
                                        <p:attrNameLst>
                                          <p:attrName>style.visibility</p:attrName>
                                        </p:attrNameLst>
                                      </p:cBhvr>
                                      <p:to>
                                        <p:strVal val="visible"/>
                                      </p:to>
                                    </p:set>
                                    <p:animEffect transition="in" filter="fade">
                                      <p:cBhvr>
                                        <p:cTn id="25" dur="500"/>
                                        <p:tgtEl>
                                          <p:spTgt spid="72"/>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77"/>
                                        </p:tgtEl>
                                        <p:attrNameLst>
                                          <p:attrName>style.visibility</p:attrName>
                                        </p:attrNameLst>
                                      </p:cBhvr>
                                      <p:to>
                                        <p:strVal val="visible"/>
                                      </p:to>
                                    </p:set>
                                    <p:animEffect transition="in" filter="fade">
                                      <p:cBhvr>
                                        <p:cTn id="28" dur="500"/>
                                        <p:tgtEl>
                                          <p:spTgt spid="77"/>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42"/>
                                        </p:tgtEl>
                                        <p:attrNameLst>
                                          <p:attrName>style.visibility</p:attrName>
                                        </p:attrNameLst>
                                      </p:cBhvr>
                                      <p:to>
                                        <p:strVal val="visible"/>
                                      </p:to>
                                    </p:set>
                                    <p:animEffect transition="in" filter="fade">
                                      <p:cBhvr>
                                        <p:cTn id="33" dur="500"/>
                                        <p:tgtEl>
                                          <p:spTgt spid="42"/>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49"/>
                                        </p:tgtEl>
                                        <p:attrNameLst>
                                          <p:attrName>style.visibility</p:attrName>
                                        </p:attrNameLst>
                                      </p:cBhvr>
                                      <p:to>
                                        <p:strVal val="visible"/>
                                      </p:to>
                                    </p:set>
                                    <p:animEffect transition="in" filter="fade">
                                      <p:cBhvr>
                                        <p:cTn id="36" dur="500"/>
                                        <p:tgtEl>
                                          <p:spTgt spid="49"/>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53"/>
                                        </p:tgtEl>
                                        <p:attrNameLst>
                                          <p:attrName>style.visibility</p:attrName>
                                        </p:attrNameLst>
                                      </p:cBhvr>
                                      <p:to>
                                        <p:strVal val="visible"/>
                                      </p:to>
                                    </p:set>
                                    <p:animEffect transition="in" filter="fade">
                                      <p:cBhvr>
                                        <p:cTn id="39" dur="500"/>
                                        <p:tgtEl>
                                          <p:spTgt spid="53"/>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79"/>
                                        </p:tgtEl>
                                        <p:attrNameLst>
                                          <p:attrName>style.visibility</p:attrName>
                                        </p:attrNameLst>
                                      </p:cBhvr>
                                      <p:to>
                                        <p:strVal val="visible"/>
                                      </p:to>
                                    </p:set>
                                    <p:animEffect transition="in" filter="fade">
                                      <p:cBhvr>
                                        <p:cTn id="42" dur="500"/>
                                        <p:tgtEl>
                                          <p:spTgt spid="79"/>
                                        </p:tgtEl>
                                      </p:cBhvr>
                                    </p:animEffect>
                                  </p:childTnLst>
                                </p:cTn>
                              </p:par>
                              <p:par>
                                <p:cTn id="43" presetID="10" presetClass="entr" presetSubtype="0" fill="hold" nodeType="withEffect">
                                  <p:stCondLst>
                                    <p:cond delay="0"/>
                                  </p:stCondLst>
                                  <p:childTnLst>
                                    <p:set>
                                      <p:cBhvr>
                                        <p:cTn id="44" dur="1" fill="hold">
                                          <p:stCondLst>
                                            <p:cond delay="0"/>
                                          </p:stCondLst>
                                        </p:cTn>
                                        <p:tgtEl>
                                          <p:spTgt spid="57"/>
                                        </p:tgtEl>
                                        <p:attrNameLst>
                                          <p:attrName>style.visibility</p:attrName>
                                        </p:attrNameLst>
                                      </p:cBhvr>
                                      <p:to>
                                        <p:strVal val="visible"/>
                                      </p:to>
                                    </p:set>
                                    <p:animEffect transition="in" filter="fade">
                                      <p:cBhvr>
                                        <p:cTn id="45" dur="500"/>
                                        <p:tgtEl>
                                          <p:spTgt spid="57"/>
                                        </p:tgtEl>
                                      </p:cBhvr>
                                    </p:animEffect>
                                  </p:childTnLst>
                                </p:cTn>
                              </p:par>
                              <p:par>
                                <p:cTn id="46" presetID="10" presetClass="entr" presetSubtype="0" fill="hold" grpId="0" nodeType="withEffect">
                                  <p:stCondLst>
                                    <p:cond delay="0"/>
                                  </p:stCondLst>
                                  <p:childTnLst>
                                    <p:set>
                                      <p:cBhvr>
                                        <p:cTn id="47" dur="1" fill="hold">
                                          <p:stCondLst>
                                            <p:cond delay="0"/>
                                          </p:stCondLst>
                                        </p:cTn>
                                        <p:tgtEl>
                                          <p:spTgt spid="71"/>
                                        </p:tgtEl>
                                        <p:attrNameLst>
                                          <p:attrName>style.visibility</p:attrName>
                                        </p:attrNameLst>
                                      </p:cBhvr>
                                      <p:to>
                                        <p:strVal val="visible"/>
                                      </p:to>
                                    </p:set>
                                    <p:animEffect transition="in" filter="fade">
                                      <p:cBhvr>
                                        <p:cTn id="48" dur="500"/>
                                        <p:tgtEl>
                                          <p:spTgt spid="71"/>
                                        </p:tgtEl>
                                      </p:cBhvr>
                                    </p:animEffect>
                                  </p:childTnLst>
                                </p:cTn>
                              </p:par>
                              <p:par>
                                <p:cTn id="49" presetID="10" presetClass="entr" presetSubtype="0" fill="hold" nodeType="withEffect">
                                  <p:stCondLst>
                                    <p:cond delay="0"/>
                                  </p:stCondLst>
                                  <p:childTnLst>
                                    <p:set>
                                      <p:cBhvr>
                                        <p:cTn id="50" dur="1" fill="hold">
                                          <p:stCondLst>
                                            <p:cond delay="0"/>
                                          </p:stCondLst>
                                        </p:cTn>
                                        <p:tgtEl>
                                          <p:spTgt spid="74"/>
                                        </p:tgtEl>
                                        <p:attrNameLst>
                                          <p:attrName>style.visibility</p:attrName>
                                        </p:attrNameLst>
                                      </p:cBhvr>
                                      <p:to>
                                        <p:strVal val="visible"/>
                                      </p:to>
                                    </p:set>
                                    <p:animEffect transition="in" filter="fade">
                                      <p:cBhvr>
                                        <p:cTn id="51" dur="500"/>
                                        <p:tgtEl>
                                          <p:spTgt spid="74"/>
                                        </p:tgtEl>
                                      </p:cBhvr>
                                    </p:animEffect>
                                  </p:childTnLst>
                                </p:cTn>
                              </p:par>
                              <p:par>
                                <p:cTn id="52" presetID="10" presetClass="entr" presetSubtype="0" fill="hold" grpId="0" nodeType="withEffect">
                                  <p:stCondLst>
                                    <p:cond delay="0"/>
                                  </p:stCondLst>
                                  <p:childTnLst>
                                    <p:set>
                                      <p:cBhvr>
                                        <p:cTn id="53" dur="1" fill="hold">
                                          <p:stCondLst>
                                            <p:cond delay="0"/>
                                          </p:stCondLst>
                                        </p:cTn>
                                        <p:tgtEl>
                                          <p:spTgt spid="10"/>
                                        </p:tgtEl>
                                        <p:attrNameLst>
                                          <p:attrName>style.visibility</p:attrName>
                                        </p:attrNameLst>
                                      </p:cBhvr>
                                      <p:to>
                                        <p:strVal val="visible"/>
                                      </p:to>
                                    </p:set>
                                    <p:animEffect transition="in" filter="fade">
                                      <p:cBhvr>
                                        <p:cTn id="54" dur="500"/>
                                        <p:tgtEl>
                                          <p:spTgt spid="10"/>
                                        </p:tgtEl>
                                      </p:cBhvr>
                                    </p:animEffect>
                                  </p:childTnLst>
                                </p:cTn>
                              </p:par>
                              <p:par>
                                <p:cTn id="55" presetID="10" presetClass="entr" presetSubtype="0" fill="hold" nodeType="withEffect">
                                  <p:stCondLst>
                                    <p:cond delay="0"/>
                                  </p:stCondLst>
                                  <p:childTnLst>
                                    <p:set>
                                      <p:cBhvr>
                                        <p:cTn id="56" dur="1" fill="hold">
                                          <p:stCondLst>
                                            <p:cond delay="0"/>
                                          </p:stCondLst>
                                        </p:cTn>
                                        <p:tgtEl>
                                          <p:spTgt spid="13"/>
                                        </p:tgtEl>
                                        <p:attrNameLst>
                                          <p:attrName>style.visibility</p:attrName>
                                        </p:attrNameLst>
                                      </p:cBhvr>
                                      <p:to>
                                        <p:strVal val="visible"/>
                                      </p:to>
                                    </p:set>
                                    <p:animEffect transition="in" filter="fade">
                                      <p:cBhvr>
                                        <p:cTn id="57" dur="500"/>
                                        <p:tgtEl>
                                          <p:spTgt spid="13"/>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59"/>
                                        </p:tgtEl>
                                        <p:attrNameLst>
                                          <p:attrName>style.visibility</p:attrName>
                                        </p:attrNameLst>
                                      </p:cBhvr>
                                      <p:to>
                                        <p:strVal val="visible"/>
                                      </p:to>
                                    </p:set>
                                    <p:animEffect transition="in" filter="fade">
                                      <p:cBhvr>
                                        <p:cTn id="62" dur="500"/>
                                        <p:tgtEl>
                                          <p:spTgt spid="59"/>
                                        </p:tgtEl>
                                      </p:cBhvr>
                                    </p:animEffect>
                                  </p:childTnLst>
                                </p:cTn>
                              </p:par>
                              <p:par>
                                <p:cTn id="63" presetID="10" presetClass="entr" presetSubtype="0" fill="hold" grpId="0" nodeType="withEffect">
                                  <p:stCondLst>
                                    <p:cond delay="0"/>
                                  </p:stCondLst>
                                  <p:childTnLst>
                                    <p:set>
                                      <p:cBhvr>
                                        <p:cTn id="64" dur="1" fill="hold">
                                          <p:stCondLst>
                                            <p:cond delay="0"/>
                                          </p:stCondLst>
                                        </p:cTn>
                                        <p:tgtEl>
                                          <p:spTgt spid="60"/>
                                        </p:tgtEl>
                                        <p:attrNameLst>
                                          <p:attrName>style.visibility</p:attrName>
                                        </p:attrNameLst>
                                      </p:cBhvr>
                                      <p:to>
                                        <p:strVal val="visible"/>
                                      </p:to>
                                    </p:set>
                                    <p:animEffect transition="in" filter="fade">
                                      <p:cBhvr>
                                        <p:cTn id="65" dur="500"/>
                                        <p:tgtEl>
                                          <p:spTgt spid="60"/>
                                        </p:tgtEl>
                                      </p:cBhvr>
                                    </p:animEffect>
                                  </p:childTnLst>
                                </p:cTn>
                              </p:par>
                              <p:par>
                                <p:cTn id="66" presetID="10" presetClass="entr" presetSubtype="0" fill="hold" nodeType="withEffect">
                                  <p:stCondLst>
                                    <p:cond delay="0"/>
                                  </p:stCondLst>
                                  <p:childTnLst>
                                    <p:set>
                                      <p:cBhvr>
                                        <p:cTn id="67" dur="1" fill="hold">
                                          <p:stCondLst>
                                            <p:cond delay="0"/>
                                          </p:stCondLst>
                                        </p:cTn>
                                        <p:tgtEl>
                                          <p:spTgt spid="63"/>
                                        </p:tgtEl>
                                        <p:attrNameLst>
                                          <p:attrName>style.visibility</p:attrName>
                                        </p:attrNameLst>
                                      </p:cBhvr>
                                      <p:to>
                                        <p:strVal val="visible"/>
                                      </p:to>
                                    </p:set>
                                    <p:animEffect transition="in" filter="fade">
                                      <p:cBhvr>
                                        <p:cTn id="68" dur="500"/>
                                        <p:tgtEl>
                                          <p:spTgt spid="63"/>
                                        </p:tgtEl>
                                      </p:cBhvr>
                                    </p:animEffect>
                                  </p:childTnLst>
                                </p:cTn>
                              </p:par>
                              <p:par>
                                <p:cTn id="69" presetID="10" presetClass="entr" presetSubtype="0" fill="hold" nodeType="withEffect">
                                  <p:stCondLst>
                                    <p:cond delay="0"/>
                                  </p:stCondLst>
                                  <p:childTnLst>
                                    <p:set>
                                      <p:cBhvr>
                                        <p:cTn id="70" dur="1" fill="hold">
                                          <p:stCondLst>
                                            <p:cond delay="0"/>
                                          </p:stCondLst>
                                        </p:cTn>
                                        <p:tgtEl>
                                          <p:spTgt spid="64"/>
                                        </p:tgtEl>
                                        <p:attrNameLst>
                                          <p:attrName>style.visibility</p:attrName>
                                        </p:attrNameLst>
                                      </p:cBhvr>
                                      <p:to>
                                        <p:strVal val="visible"/>
                                      </p:to>
                                    </p:set>
                                    <p:animEffect transition="in" filter="fade">
                                      <p:cBhvr>
                                        <p:cTn id="71" dur="500"/>
                                        <p:tgtEl>
                                          <p:spTgt spid="64"/>
                                        </p:tgtEl>
                                      </p:cBhvr>
                                    </p:animEffect>
                                  </p:childTnLst>
                                </p:cTn>
                              </p:par>
                              <p:par>
                                <p:cTn id="72" presetID="10" presetClass="entr" presetSubtype="0" fill="hold" grpId="0" nodeType="withEffect">
                                  <p:stCondLst>
                                    <p:cond delay="0"/>
                                  </p:stCondLst>
                                  <p:childTnLst>
                                    <p:set>
                                      <p:cBhvr>
                                        <p:cTn id="73" dur="1" fill="hold">
                                          <p:stCondLst>
                                            <p:cond delay="0"/>
                                          </p:stCondLst>
                                        </p:cTn>
                                        <p:tgtEl>
                                          <p:spTgt spid="67"/>
                                        </p:tgtEl>
                                        <p:attrNameLst>
                                          <p:attrName>style.visibility</p:attrName>
                                        </p:attrNameLst>
                                      </p:cBhvr>
                                      <p:to>
                                        <p:strVal val="visible"/>
                                      </p:to>
                                    </p:set>
                                    <p:animEffect transition="in" filter="fade">
                                      <p:cBhvr>
                                        <p:cTn id="74" dur="500"/>
                                        <p:tgtEl>
                                          <p:spTgt spid="67"/>
                                        </p:tgtEl>
                                      </p:cBhvr>
                                    </p:animEffect>
                                  </p:childTnLst>
                                </p:cTn>
                              </p:par>
                              <p:par>
                                <p:cTn id="75" presetID="10" presetClass="entr" presetSubtype="0" fill="hold" grpId="0" nodeType="withEffect">
                                  <p:stCondLst>
                                    <p:cond delay="0"/>
                                  </p:stCondLst>
                                  <p:childTnLst>
                                    <p:set>
                                      <p:cBhvr>
                                        <p:cTn id="76" dur="1" fill="hold">
                                          <p:stCondLst>
                                            <p:cond delay="0"/>
                                          </p:stCondLst>
                                        </p:cTn>
                                        <p:tgtEl>
                                          <p:spTgt spid="68"/>
                                        </p:tgtEl>
                                        <p:attrNameLst>
                                          <p:attrName>style.visibility</p:attrName>
                                        </p:attrNameLst>
                                      </p:cBhvr>
                                      <p:to>
                                        <p:strVal val="visible"/>
                                      </p:to>
                                    </p:set>
                                    <p:animEffect transition="in" filter="fade">
                                      <p:cBhvr>
                                        <p:cTn id="77" dur="500"/>
                                        <p:tgtEl>
                                          <p:spTgt spid="68"/>
                                        </p:tgtEl>
                                      </p:cBhvr>
                                    </p:animEffect>
                                  </p:childTnLst>
                                </p:cTn>
                              </p:par>
                              <p:par>
                                <p:cTn id="78" presetID="10" presetClass="entr" presetSubtype="0" fill="hold" nodeType="withEffect">
                                  <p:stCondLst>
                                    <p:cond delay="0"/>
                                  </p:stCondLst>
                                  <p:childTnLst>
                                    <p:set>
                                      <p:cBhvr>
                                        <p:cTn id="79" dur="1" fill="hold">
                                          <p:stCondLst>
                                            <p:cond delay="0"/>
                                          </p:stCondLst>
                                        </p:cTn>
                                        <p:tgtEl>
                                          <p:spTgt spid="69"/>
                                        </p:tgtEl>
                                        <p:attrNameLst>
                                          <p:attrName>style.visibility</p:attrName>
                                        </p:attrNameLst>
                                      </p:cBhvr>
                                      <p:to>
                                        <p:strVal val="visible"/>
                                      </p:to>
                                    </p:set>
                                    <p:animEffect transition="in" filter="fade">
                                      <p:cBhvr>
                                        <p:cTn id="80" dur="500"/>
                                        <p:tgtEl>
                                          <p:spTgt spid="69"/>
                                        </p:tgtEl>
                                      </p:cBhvr>
                                    </p:animEffect>
                                  </p:childTnLst>
                                </p:cTn>
                              </p:par>
                              <p:par>
                                <p:cTn id="81" presetID="10" presetClass="entr" presetSubtype="0" fill="hold" nodeType="withEffect">
                                  <p:stCondLst>
                                    <p:cond delay="0"/>
                                  </p:stCondLst>
                                  <p:childTnLst>
                                    <p:set>
                                      <p:cBhvr>
                                        <p:cTn id="82" dur="1" fill="hold">
                                          <p:stCondLst>
                                            <p:cond delay="0"/>
                                          </p:stCondLst>
                                        </p:cTn>
                                        <p:tgtEl>
                                          <p:spTgt spid="70"/>
                                        </p:tgtEl>
                                        <p:attrNameLst>
                                          <p:attrName>style.visibility</p:attrName>
                                        </p:attrNameLst>
                                      </p:cBhvr>
                                      <p:to>
                                        <p:strVal val="visible"/>
                                      </p:to>
                                    </p:set>
                                    <p:animEffect transition="in" filter="fade">
                                      <p:cBhvr>
                                        <p:cTn id="83" dur="500"/>
                                        <p:tgtEl>
                                          <p:spTgt spid="7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 grpId="0"/>
      <p:bldP spid="51" grpId="0" animBg="1"/>
      <p:bldP spid="76" grpId="0" animBg="1"/>
      <p:bldP spid="42" grpId="0" animBg="1"/>
      <p:bldP spid="39" grpId="0" animBg="1"/>
      <p:bldP spid="79" grpId="0" animBg="1"/>
      <p:bldP spid="53" grpId="0" animBg="1"/>
      <p:bldP spid="49" grpId="0"/>
      <p:bldP spid="59" grpId="0" animBg="1"/>
      <p:bldP spid="60" grpId="0" animBg="1"/>
      <p:bldP spid="67" grpId="0"/>
      <p:bldP spid="68" grpId="0"/>
      <p:bldP spid="71" grpId="0" animBg="1"/>
      <p:bldP spid="77" grpId="0" animBg="1"/>
      <p:bldP spid="10" grpId="0" animBg="1"/>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A4D641C8-6C98-3B0F-E50D-9F9DF9259EE0}"/>
              </a:ext>
              <a:ext uri="{C183D7F6-B498-43B3-948B-1728B52AA6E4}">
                <adec:decorative xmlns:adec="http://schemas.microsoft.com/office/drawing/2017/decorative" val="1"/>
              </a:ext>
            </a:extLst>
          </p:cNvPr>
          <p:cNvGrpSpPr/>
          <p:nvPr/>
        </p:nvGrpSpPr>
        <p:grpSpPr>
          <a:xfrm>
            <a:off x="2432984" y="1296281"/>
            <a:ext cx="7326032" cy="4816826"/>
            <a:chOff x="4865968" y="1309728"/>
            <a:chExt cx="7326032" cy="4816826"/>
          </a:xfrm>
          <a:effectLst>
            <a:outerShdw blurRad="127000" dist="127000" dir="2700000" algn="tl" rotWithShape="0">
              <a:prstClr val="black">
                <a:alpha val="25000"/>
              </a:prstClr>
            </a:outerShdw>
          </a:effectLst>
        </p:grpSpPr>
        <p:pic>
          <p:nvPicPr>
            <p:cNvPr id="5" name="Picture 4">
              <a:extLst>
                <a:ext uri="{FF2B5EF4-FFF2-40B4-BE49-F238E27FC236}">
                  <a16:creationId xmlns:a16="http://schemas.microsoft.com/office/drawing/2014/main" id="{AB08FBE7-2768-C043-F0D5-E0BE81E40782}"/>
                </a:ext>
              </a:extLst>
            </p:cNvPr>
            <p:cNvPicPr>
              <a:picLocks noChangeAspect="1"/>
            </p:cNvPicPr>
            <p:nvPr/>
          </p:nvPicPr>
          <p:blipFill rotWithShape="1">
            <a:blip r:embed="rId2">
              <a:duotone>
                <a:schemeClr val="bg2">
                  <a:shade val="45000"/>
                  <a:satMod val="135000"/>
                </a:schemeClr>
                <a:prstClr val="white"/>
              </a:duotone>
              <a:extLst>
                <a:ext uri="{BEBA8EAE-BF5A-486C-A8C5-ECC9F3942E4B}">
                  <a14:imgProps xmlns:a14="http://schemas.microsoft.com/office/drawing/2010/main">
                    <a14:imgLayer r:embed="rId3">
                      <a14:imgEffect>
                        <a14:sharpenSoften amount="-20000"/>
                      </a14:imgEffect>
                    </a14:imgLayer>
                  </a14:imgProps>
                </a:ext>
              </a:extLst>
            </a:blip>
            <a:srcRect l="1260" t="2994" r="20441" b="3523"/>
            <a:stretch/>
          </p:blipFill>
          <p:spPr>
            <a:xfrm>
              <a:off x="4865968" y="1309728"/>
              <a:ext cx="7326032" cy="4816826"/>
            </a:xfrm>
            <a:prstGeom prst="rect">
              <a:avLst/>
            </a:prstGeom>
          </p:spPr>
        </p:pic>
        <p:pic>
          <p:nvPicPr>
            <p:cNvPr id="7" name="Picture 6">
              <a:extLst>
                <a:ext uri="{FF2B5EF4-FFF2-40B4-BE49-F238E27FC236}">
                  <a16:creationId xmlns:a16="http://schemas.microsoft.com/office/drawing/2014/main" id="{C4CB2792-E97F-4029-680B-6C7345ABDAA4}"/>
                </a:ext>
              </a:extLst>
            </p:cNvPr>
            <p:cNvPicPr>
              <a:picLocks noChangeAspect="1"/>
            </p:cNvPicPr>
            <p:nvPr/>
          </p:nvPicPr>
          <p:blipFill rotWithShape="1">
            <a:blip r:embed="rId4">
              <a:duotone>
                <a:schemeClr val="bg2">
                  <a:shade val="45000"/>
                  <a:satMod val="135000"/>
                </a:schemeClr>
                <a:prstClr val="white"/>
              </a:duotone>
            </a:blip>
            <a:srcRect t="20826"/>
            <a:stretch/>
          </p:blipFill>
          <p:spPr>
            <a:xfrm>
              <a:off x="7974288" y="1786761"/>
              <a:ext cx="1073192" cy="997887"/>
            </a:xfrm>
            <a:prstGeom prst="rect">
              <a:avLst/>
            </a:prstGeom>
          </p:spPr>
        </p:pic>
        <p:pic>
          <p:nvPicPr>
            <p:cNvPr id="8" name="Picture 7">
              <a:extLst>
                <a:ext uri="{FF2B5EF4-FFF2-40B4-BE49-F238E27FC236}">
                  <a16:creationId xmlns:a16="http://schemas.microsoft.com/office/drawing/2014/main" id="{6256D2DF-9FF2-8287-5ADC-8E1A29D70F65}"/>
                </a:ext>
              </a:extLst>
            </p:cNvPr>
            <p:cNvPicPr>
              <a:picLocks noChangeAspect="1"/>
            </p:cNvPicPr>
            <p:nvPr/>
          </p:nvPicPr>
          <p:blipFill>
            <a:blip r:embed="rId5">
              <a:duotone>
                <a:schemeClr val="bg2">
                  <a:shade val="45000"/>
                  <a:satMod val="135000"/>
                </a:schemeClr>
                <a:prstClr val="white"/>
              </a:duotone>
            </a:blip>
            <a:stretch>
              <a:fillRect/>
            </a:stretch>
          </p:blipFill>
          <p:spPr>
            <a:xfrm>
              <a:off x="9466551" y="1754940"/>
              <a:ext cx="1172913" cy="1029708"/>
            </a:xfrm>
            <a:prstGeom prst="rect">
              <a:avLst/>
            </a:prstGeom>
          </p:spPr>
        </p:pic>
      </p:grpSp>
      <p:sp>
        <p:nvSpPr>
          <p:cNvPr id="37" name="Title 36">
            <a:extLst>
              <a:ext uri="{FF2B5EF4-FFF2-40B4-BE49-F238E27FC236}">
                <a16:creationId xmlns:a16="http://schemas.microsoft.com/office/drawing/2014/main" id="{038B3EF1-43D9-DADA-646F-609D390058BC}"/>
              </a:ext>
            </a:extLst>
          </p:cNvPr>
          <p:cNvSpPr>
            <a:spLocks noGrp="1"/>
          </p:cNvSpPr>
          <p:nvPr>
            <p:ph type="title"/>
          </p:nvPr>
        </p:nvSpPr>
        <p:spPr/>
        <p:txBody>
          <a:bodyPr/>
          <a:lstStyle/>
          <a:p>
            <a:r>
              <a:rPr lang="en-GB"/>
              <a:t>Out of the box cards</a:t>
            </a:r>
          </a:p>
        </p:txBody>
      </p:sp>
      <p:grpSp>
        <p:nvGrpSpPr>
          <p:cNvPr id="12" name="Group 11">
            <a:extLst>
              <a:ext uri="{FF2B5EF4-FFF2-40B4-BE49-F238E27FC236}">
                <a16:creationId xmlns:a16="http://schemas.microsoft.com/office/drawing/2014/main" id="{0D0922E0-B975-5A86-9209-8C4260BCA62C}"/>
              </a:ext>
              <a:ext uri="{C183D7F6-B498-43B3-948B-1728B52AA6E4}">
                <adec:decorative xmlns:adec="http://schemas.microsoft.com/office/drawing/2017/decorative" val="1"/>
              </a:ext>
            </a:extLst>
          </p:cNvPr>
          <p:cNvGrpSpPr/>
          <p:nvPr/>
        </p:nvGrpSpPr>
        <p:grpSpPr>
          <a:xfrm>
            <a:off x="6462341" y="1634965"/>
            <a:ext cx="1588104" cy="1771876"/>
            <a:chOff x="8970745" y="1392971"/>
            <a:chExt cx="1588104" cy="1771876"/>
          </a:xfrm>
        </p:grpSpPr>
        <p:pic>
          <p:nvPicPr>
            <p:cNvPr id="6" name="Picture 5">
              <a:extLst>
                <a:ext uri="{FF2B5EF4-FFF2-40B4-BE49-F238E27FC236}">
                  <a16:creationId xmlns:a16="http://schemas.microsoft.com/office/drawing/2014/main" id="{EF210EE9-DE2A-1874-696A-FD7C39870CBB}"/>
                </a:ext>
              </a:extLst>
            </p:cNvPr>
            <p:cNvPicPr>
              <a:picLocks noChangeAspect="1"/>
            </p:cNvPicPr>
            <p:nvPr/>
          </p:nvPicPr>
          <p:blipFill rotWithShape="1">
            <a:blip r:embed="rId6"/>
            <a:srcRect l="66781"/>
            <a:stretch/>
          </p:blipFill>
          <p:spPr>
            <a:xfrm>
              <a:off x="8970745" y="1392971"/>
              <a:ext cx="1588104" cy="1771876"/>
            </a:xfrm>
            <a:prstGeom prst="rect">
              <a:avLst/>
            </a:prstGeom>
            <a:ln>
              <a:noFill/>
            </a:ln>
            <a:effectLst>
              <a:outerShdw blurRad="292100" dist="139700" dir="2700000" algn="tl" rotWithShape="0">
                <a:srgbClr val="333333">
                  <a:alpha val="65000"/>
                </a:srgbClr>
              </a:outerShdw>
            </a:effectLst>
          </p:spPr>
        </p:pic>
        <p:pic>
          <p:nvPicPr>
            <p:cNvPr id="3" name="Picture 2">
              <a:extLst>
                <a:ext uri="{FF2B5EF4-FFF2-40B4-BE49-F238E27FC236}">
                  <a16:creationId xmlns:a16="http://schemas.microsoft.com/office/drawing/2014/main" id="{B4A60EC0-D41A-41CF-3D4B-2F978FB5A59C}"/>
                </a:ext>
              </a:extLst>
            </p:cNvPr>
            <p:cNvPicPr>
              <a:picLocks noChangeAspect="1"/>
            </p:cNvPicPr>
            <p:nvPr/>
          </p:nvPicPr>
          <p:blipFill rotWithShape="1">
            <a:blip r:embed="rId4"/>
            <a:srcRect t="20826"/>
            <a:stretch/>
          </p:blipFill>
          <p:spPr>
            <a:xfrm>
              <a:off x="9167821" y="1874637"/>
              <a:ext cx="1188962" cy="1105534"/>
            </a:xfrm>
            <a:prstGeom prst="rect">
              <a:avLst/>
            </a:prstGeom>
          </p:spPr>
        </p:pic>
      </p:grpSp>
      <p:pic>
        <p:nvPicPr>
          <p:cNvPr id="30" name="Picture 29">
            <a:extLst>
              <a:ext uri="{FF2B5EF4-FFF2-40B4-BE49-F238E27FC236}">
                <a16:creationId xmlns:a16="http://schemas.microsoft.com/office/drawing/2014/main" id="{1FD18024-2056-148F-4272-009576026CEC}"/>
              </a:ext>
              <a:ext uri="{C183D7F6-B498-43B3-948B-1728B52AA6E4}">
                <adec:decorative xmlns:adec="http://schemas.microsoft.com/office/drawing/2017/decorative" val="1"/>
              </a:ext>
            </a:extLst>
          </p:cNvPr>
          <p:cNvPicPr>
            <a:picLocks noChangeAspect="1"/>
          </p:cNvPicPr>
          <p:nvPr/>
        </p:nvPicPr>
        <p:blipFill>
          <a:blip r:embed="rId7"/>
          <a:stretch>
            <a:fillRect/>
          </a:stretch>
        </p:blipFill>
        <p:spPr>
          <a:xfrm>
            <a:off x="2728373" y="1612807"/>
            <a:ext cx="3340272" cy="1816193"/>
          </a:xfrm>
          <a:prstGeom prst="rect">
            <a:avLst/>
          </a:prstGeom>
          <a:ln>
            <a:noFill/>
          </a:ln>
          <a:effectLst>
            <a:outerShdw blurRad="292100" dist="139700" dir="2700000" algn="tl" rotWithShape="0">
              <a:srgbClr val="333333">
                <a:alpha val="65000"/>
              </a:srgbClr>
            </a:outerShdw>
          </a:effectLst>
        </p:spPr>
      </p:pic>
      <p:sp>
        <p:nvSpPr>
          <p:cNvPr id="11" name="TextBox 10">
            <a:extLst>
              <a:ext uri="{FF2B5EF4-FFF2-40B4-BE49-F238E27FC236}">
                <a16:creationId xmlns:a16="http://schemas.microsoft.com/office/drawing/2014/main" id="{572D1A0B-44B0-9162-47F2-588FC45B2DC2}"/>
              </a:ext>
            </a:extLst>
          </p:cNvPr>
          <p:cNvSpPr txBox="1"/>
          <p:nvPr/>
        </p:nvSpPr>
        <p:spPr>
          <a:xfrm>
            <a:off x="2432984" y="6257340"/>
            <a:ext cx="9542322"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Segoe Sans Display"/>
                <a:ea typeface="+mn-ea"/>
                <a:cs typeface="+mn-cs"/>
                <a:hlinkClick r:id="rId8"/>
              </a:rPr>
              <a:t>Available dashboard cards | Microsoft Learn</a:t>
            </a:r>
            <a:endParaRPr kumimoji="0" lang="en-US" sz="1800" b="0" i="0" u="none" strike="noStrike" kern="1200" cap="none" spc="0" normalizeH="0" baseline="0" noProof="0">
              <a:ln>
                <a:noFill/>
              </a:ln>
              <a:solidFill>
                <a:srgbClr val="000000"/>
              </a:solidFill>
              <a:effectLst/>
              <a:uLnTx/>
              <a:uFillTx/>
              <a:latin typeface="Segoe Sans Display"/>
              <a:ea typeface="+mn-ea"/>
              <a:cs typeface="+mn-cs"/>
            </a:endParaRPr>
          </a:p>
        </p:txBody>
      </p:sp>
    </p:spTree>
    <p:extLst>
      <p:ext uri="{BB962C8B-B14F-4D97-AF65-F5344CB8AC3E}">
        <p14:creationId xmlns:p14="http://schemas.microsoft.com/office/powerpoint/2010/main" val="25154651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Title 28">
            <a:extLst>
              <a:ext uri="{FF2B5EF4-FFF2-40B4-BE49-F238E27FC236}">
                <a16:creationId xmlns:a16="http://schemas.microsoft.com/office/drawing/2014/main" id="{2B50F1F7-359A-2E3A-ED0A-AF26FDF45B90}"/>
              </a:ext>
            </a:extLst>
          </p:cNvPr>
          <p:cNvSpPr>
            <a:spLocks noGrp="1"/>
          </p:cNvSpPr>
          <p:nvPr>
            <p:ph type="title"/>
          </p:nvPr>
        </p:nvSpPr>
        <p:spPr/>
        <p:txBody>
          <a:bodyPr/>
          <a:lstStyle/>
          <a:p>
            <a:r>
              <a:rPr lang="en-GB" dirty="0"/>
              <a:t>Web link cards</a:t>
            </a:r>
          </a:p>
        </p:txBody>
      </p:sp>
      <p:sp>
        <p:nvSpPr>
          <p:cNvPr id="19" name="Text Placeholder 3">
            <a:extLst>
              <a:ext uri="{FF2B5EF4-FFF2-40B4-BE49-F238E27FC236}">
                <a16:creationId xmlns:a16="http://schemas.microsoft.com/office/drawing/2014/main" id="{F1005DC8-2A09-D93E-B319-285F21EB7400}"/>
              </a:ext>
            </a:extLst>
          </p:cNvPr>
          <p:cNvSpPr txBox="1">
            <a:spLocks/>
          </p:cNvSpPr>
          <p:nvPr/>
        </p:nvSpPr>
        <p:spPr>
          <a:xfrm>
            <a:off x="2066126" y="1394082"/>
            <a:ext cx="1371940" cy="246221"/>
          </a:xfrm>
          <a:prstGeom prst="rect">
            <a:avLst/>
          </a:prstGeom>
        </p:spPr>
        <p:txBody>
          <a:bodyPr vert="horz" wrap="square" lIns="0" tIns="0" rIns="0" bIns="0" rtlCol="0" anchor="ctr">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kumimoji="0" lang="en-US" sz="1600" b="1" u="none" strike="noStrike" kern="1200" cap="none" spc="0" normalizeH="0" baseline="0" noProof="0" dirty="0">
                <a:ln>
                  <a:noFill/>
                </a:ln>
                <a:solidFill>
                  <a:srgbClr val="0078D4">
                    <a:lumMod val="75000"/>
                  </a:srgbClr>
                </a:solidFill>
                <a:effectLst/>
                <a:uLnTx/>
                <a:uFillTx/>
                <a:latin typeface="Segoe Sans Display Semibold" pitchFamily="2" charset="0"/>
                <a:ea typeface="+mn-ea"/>
                <a:cs typeface="Segoe Sans Text" pitchFamily="2" charset="0"/>
              </a:rPr>
              <a:t>Content</a:t>
            </a:r>
          </a:p>
        </p:txBody>
      </p:sp>
      <p:sp>
        <p:nvSpPr>
          <p:cNvPr id="8" name="Rectangle: Rounded Corners 7">
            <a:extLst>
              <a:ext uri="{FF2B5EF4-FFF2-40B4-BE49-F238E27FC236}">
                <a16:creationId xmlns:a16="http://schemas.microsoft.com/office/drawing/2014/main" id="{F64A3C52-3B51-963B-44CB-424E16952301}"/>
              </a:ext>
              <a:ext uri="{C183D7F6-B498-43B3-948B-1728B52AA6E4}">
                <adec:decorative xmlns:adec="http://schemas.microsoft.com/office/drawing/2017/decorative" val="1"/>
              </a:ext>
            </a:extLst>
          </p:cNvPr>
          <p:cNvSpPr/>
          <p:nvPr/>
        </p:nvSpPr>
        <p:spPr bwMode="auto">
          <a:xfrm>
            <a:off x="1998345" y="1736635"/>
            <a:ext cx="2603098" cy="4115526"/>
          </a:xfrm>
          <a:prstGeom prst="roundRect">
            <a:avLst>
              <a:gd name="adj" fmla="val 5422"/>
            </a:avLst>
          </a:prstGeom>
          <a:solidFill>
            <a:schemeClr val="bg1">
              <a:alpha val="50000"/>
            </a:schemeClr>
          </a:solidFill>
          <a:ln>
            <a:noFill/>
            <a:headEnd type="none" w="med" len="med"/>
            <a:tailEnd type="none" w="med" len="med"/>
          </a:ln>
          <a:effectLst>
            <a:outerShdw blurRad="50800" dist="38100" dir="2700000" algn="tl" rotWithShape="0">
              <a:prstClr val="black">
                <a:alpha val="4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FFFFFF"/>
              </a:solidFill>
              <a:effectLst/>
              <a:uLnTx/>
              <a:uFillTx/>
              <a:latin typeface="Segoe Sans Text" pitchFamily="2" charset="0"/>
              <a:ea typeface="Segoe UI" pitchFamily="34" charset="0"/>
              <a:cs typeface="Segoe Sans Text" pitchFamily="2" charset="0"/>
            </a:endParaRPr>
          </a:p>
        </p:txBody>
      </p:sp>
      <p:sp>
        <p:nvSpPr>
          <p:cNvPr id="9" name="Rectangle 8">
            <a:extLst>
              <a:ext uri="{FF2B5EF4-FFF2-40B4-BE49-F238E27FC236}">
                <a16:creationId xmlns:a16="http://schemas.microsoft.com/office/drawing/2014/main" id="{0F62DA91-AA06-D288-DD39-627CA07F8A08}"/>
              </a:ext>
              <a:ext uri="{C183D7F6-B498-43B3-948B-1728B52AA6E4}">
                <adec:decorative xmlns:adec="http://schemas.microsoft.com/office/drawing/2017/decorative" val="1"/>
              </a:ext>
            </a:extLst>
          </p:cNvPr>
          <p:cNvSpPr/>
          <p:nvPr/>
        </p:nvSpPr>
        <p:spPr bwMode="auto">
          <a:xfrm>
            <a:off x="2152023" y="1890983"/>
            <a:ext cx="2328200" cy="3826413"/>
          </a:xfrm>
          <a:prstGeom prst="rect">
            <a:avLst/>
          </a:prstGeom>
          <a:gradFill>
            <a:gsLst>
              <a:gs pos="1000">
                <a:srgbClr val="FFFFFF"/>
              </a:gs>
              <a:gs pos="100000">
                <a:srgbClr val="F2F1F0"/>
              </a:gs>
            </a:gsLst>
            <a:lin ang="54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FFFFFF"/>
              </a:solidFill>
              <a:effectLst/>
              <a:uLnTx/>
              <a:uFillTx/>
              <a:latin typeface="Segoe Sans Text" pitchFamily="2" charset="0"/>
              <a:ea typeface="Segoe UI" pitchFamily="34" charset="0"/>
              <a:cs typeface="Segoe Sans Text" pitchFamily="2" charset="0"/>
            </a:endParaRPr>
          </a:p>
        </p:txBody>
      </p:sp>
      <p:sp>
        <p:nvSpPr>
          <p:cNvPr id="11" name="Rectangle: Rounded Corners 10">
            <a:extLst>
              <a:ext uri="{FF2B5EF4-FFF2-40B4-BE49-F238E27FC236}">
                <a16:creationId xmlns:a16="http://schemas.microsoft.com/office/drawing/2014/main" id="{032D7EA3-5F15-116F-9AAC-45AFB232B93D}"/>
              </a:ext>
              <a:ext uri="{C183D7F6-B498-43B3-948B-1728B52AA6E4}">
                <adec:decorative xmlns:adec="http://schemas.microsoft.com/office/drawing/2017/decorative" val="1"/>
              </a:ext>
            </a:extLst>
          </p:cNvPr>
          <p:cNvSpPr/>
          <p:nvPr/>
        </p:nvSpPr>
        <p:spPr bwMode="auto">
          <a:xfrm>
            <a:off x="5311055" y="1736635"/>
            <a:ext cx="2603098" cy="4115526"/>
          </a:xfrm>
          <a:prstGeom prst="roundRect">
            <a:avLst>
              <a:gd name="adj" fmla="val 5422"/>
            </a:avLst>
          </a:prstGeom>
          <a:solidFill>
            <a:schemeClr val="bg1">
              <a:alpha val="50000"/>
            </a:schemeClr>
          </a:solidFill>
          <a:ln>
            <a:noFill/>
            <a:headEnd type="none" w="med" len="med"/>
            <a:tailEnd type="none" w="med" len="med"/>
          </a:ln>
          <a:effectLst>
            <a:outerShdw blurRad="50800" dist="38100" dir="2700000" algn="tl" rotWithShape="0">
              <a:prstClr val="black">
                <a:alpha val="4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FFFFFF"/>
              </a:solidFill>
              <a:effectLst/>
              <a:uLnTx/>
              <a:uFillTx/>
              <a:latin typeface="Segoe Sans Text" pitchFamily="2" charset="0"/>
              <a:ea typeface="Segoe UI" pitchFamily="34" charset="0"/>
              <a:cs typeface="Segoe Sans Text" pitchFamily="2" charset="0"/>
            </a:endParaRPr>
          </a:p>
        </p:txBody>
      </p:sp>
      <p:sp>
        <p:nvSpPr>
          <p:cNvPr id="13" name="Rectangle: Rounded Corners 12">
            <a:extLst>
              <a:ext uri="{FF2B5EF4-FFF2-40B4-BE49-F238E27FC236}">
                <a16:creationId xmlns:a16="http://schemas.microsoft.com/office/drawing/2014/main" id="{E7C0E482-1148-20A2-186A-F2F3AB17C2D0}"/>
              </a:ext>
              <a:ext uri="{C183D7F6-B498-43B3-948B-1728B52AA6E4}">
                <adec:decorative xmlns:adec="http://schemas.microsoft.com/office/drawing/2017/decorative" val="1"/>
              </a:ext>
            </a:extLst>
          </p:cNvPr>
          <p:cNvSpPr/>
          <p:nvPr/>
        </p:nvSpPr>
        <p:spPr bwMode="auto">
          <a:xfrm>
            <a:off x="8522445" y="1767887"/>
            <a:ext cx="2603098" cy="1550079"/>
          </a:xfrm>
          <a:prstGeom prst="roundRect">
            <a:avLst>
              <a:gd name="adj" fmla="val 5422"/>
            </a:avLst>
          </a:prstGeom>
          <a:solidFill>
            <a:schemeClr val="bg1">
              <a:alpha val="50000"/>
            </a:schemeClr>
          </a:solidFill>
          <a:ln>
            <a:noFill/>
            <a:headEnd type="none" w="med" len="med"/>
            <a:tailEnd type="none" w="med" len="med"/>
          </a:ln>
          <a:effectLst>
            <a:outerShdw blurRad="50800" dist="38100" dir="2700000" algn="tl" rotWithShape="0">
              <a:prstClr val="black">
                <a:alpha val="4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FFFFFF"/>
              </a:solidFill>
              <a:effectLst/>
              <a:uLnTx/>
              <a:uFillTx/>
              <a:latin typeface="Segoe Sans Text" pitchFamily="2" charset="0"/>
              <a:ea typeface="Segoe UI" pitchFamily="34" charset="0"/>
              <a:cs typeface="Segoe Sans Text" pitchFamily="2" charset="0"/>
            </a:endParaRPr>
          </a:p>
        </p:txBody>
      </p:sp>
      <p:grpSp>
        <p:nvGrpSpPr>
          <p:cNvPr id="4" name="Group 3" descr="A screenshot of weblink cards that connect to content from SharePoint, OneDrive for Business, and Stream.">
            <a:extLst>
              <a:ext uri="{FF2B5EF4-FFF2-40B4-BE49-F238E27FC236}">
                <a16:creationId xmlns:a16="http://schemas.microsoft.com/office/drawing/2014/main" id="{8CB509B9-CF87-6AD1-1031-7F0A229F5E62}"/>
              </a:ext>
            </a:extLst>
          </p:cNvPr>
          <p:cNvGrpSpPr/>
          <p:nvPr/>
        </p:nvGrpSpPr>
        <p:grpSpPr>
          <a:xfrm>
            <a:off x="2152022" y="1890984"/>
            <a:ext cx="2328199" cy="3834172"/>
            <a:chOff x="2152022" y="1890984"/>
            <a:chExt cx="2328199" cy="3834172"/>
          </a:xfrm>
        </p:grpSpPr>
        <p:pic>
          <p:nvPicPr>
            <p:cNvPr id="10" name="Picture 9" descr="A screenshot of sample web link cards connecting to SharePoint, OneDrive for Business, and Stream content.">
              <a:extLst>
                <a:ext uri="{FF2B5EF4-FFF2-40B4-BE49-F238E27FC236}">
                  <a16:creationId xmlns:a16="http://schemas.microsoft.com/office/drawing/2014/main" id="{AD7DF35B-83C8-C3F5-7D37-468C6D814DE7}"/>
                </a:ext>
              </a:extLst>
            </p:cNvPr>
            <p:cNvPicPr>
              <a:picLocks noChangeAspect="1"/>
            </p:cNvPicPr>
            <p:nvPr/>
          </p:nvPicPr>
          <p:blipFill>
            <a:blip r:embed="rId2"/>
            <a:stretch>
              <a:fillRect/>
            </a:stretch>
          </p:blipFill>
          <p:spPr>
            <a:xfrm>
              <a:off x="2152022" y="1890984"/>
              <a:ext cx="2328199" cy="3834172"/>
            </a:xfrm>
            <a:prstGeom prst="rect">
              <a:avLst/>
            </a:prstGeom>
          </p:spPr>
        </p:pic>
        <p:pic>
          <p:nvPicPr>
            <p:cNvPr id="27" name="Picture 26">
              <a:extLst>
                <a:ext uri="{FF2B5EF4-FFF2-40B4-BE49-F238E27FC236}">
                  <a16:creationId xmlns:a16="http://schemas.microsoft.com/office/drawing/2014/main" id="{9E670847-B947-B4A5-D574-187B706157B7}"/>
                </a:ext>
              </a:extLst>
            </p:cNvPr>
            <p:cNvPicPr>
              <a:picLocks noChangeAspect="1"/>
            </p:cNvPicPr>
            <p:nvPr/>
          </p:nvPicPr>
          <p:blipFill>
            <a:blip r:embed="rId3">
              <a:alphaModFix/>
            </a:blip>
            <a:stretch>
              <a:fillRect/>
            </a:stretch>
          </p:blipFill>
          <p:spPr>
            <a:xfrm>
              <a:off x="2173898" y="4432898"/>
              <a:ext cx="2271471" cy="1284498"/>
            </a:xfrm>
            <a:prstGeom prst="rect">
              <a:avLst/>
            </a:prstGeom>
          </p:spPr>
        </p:pic>
      </p:grpSp>
      <p:sp>
        <p:nvSpPr>
          <p:cNvPr id="20" name="Text Placeholder 3">
            <a:extLst>
              <a:ext uri="{FF2B5EF4-FFF2-40B4-BE49-F238E27FC236}">
                <a16:creationId xmlns:a16="http://schemas.microsoft.com/office/drawing/2014/main" id="{B16AF57E-4889-CF79-FA0A-9F34865447DF}"/>
              </a:ext>
            </a:extLst>
          </p:cNvPr>
          <p:cNvSpPr txBox="1">
            <a:spLocks/>
          </p:cNvSpPr>
          <p:nvPr/>
        </p:nvSpPr>
        <p:spPr>
          <a:xfrm>
            <a:off x="5386314" y="1394082"/>
            <a:ext cx="1371940" cy="246221"/>
          </a:xfrm>
          <a:prstGeom prst="rect">
            <a:avLst/>
          </a:prstGeom>
        </p:spPr>
        <p:txBody>
          <a:bodyPr vert="horz" wrap="square" lIns="0" tIns="0" rIns="0" bIns="0" rtlCol="0" anchor="ctr">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kumimoji="0" lang="en-US" sz="1600" b="1" u="none" strike="noStrike" kern="1200" cap="none" spc="0" normalizeH="0" baseline="0" noProof="0">
                <a:ln>
                  <a:noFill/>
                </a:ln>
                <a:solidFill>
                  <a:srgbClr val="0078D4">
                    <a:lumMod val="75000"/>
                  </a:srgbClr>
                </a:solidFill>
                <a:effectLst/>
                <a:uLnTx/>
                <a:uFillTx/>
                <a:latin typeface="Segoe Sans Display Semibold" pitchFamily="2" charset="0"/>
                <a:ea typeface="+mn-ea"/>
                <a:cs typeface="Segoe Sans Text" pitchFamily="2" charset="0"/>
              </a:rPr>
              <a:t>Input</a:t>
            </a:r>
          </a:p>
        </p:txBody>
      </p:sp>
      <p:grpSp>
        <p:nvGrpSpPr>
          <p:cNvPr id="3" name="Group 2" descr="A screenshot of web link cards that connect to sources of input including a survery, Power Apps, a form, and CEO Connect on Viva Engage.">
            <a:extLst>
              <a:ext uri="{FF2B5EF4-FFF2-40B4-BE49-F238E27FC236}">
                <a16:creationId xmlns:a16="http://schemas.microsoft.com/office/drawing/2014/main" id="{EEF0823D-10C6-7ACA-5166-38D3F1939985}"/>
              </a:ext>
            </a:extLst>
          </p:cNvPr>
          <p:cNvGrpSpPr/>
          <p:nvPr/>
        </p:nvGrpSpPr>
        <p:grpSpPr>
          <a:xfrm>
            <a:off x="5464733" y="1890983"/>
            <a:ext cx="2340686" cy="3826413"/>
            <a:chOff x="5464733" y="1890983"/>
            <a:chExt cx="2340686" cy="3826413"/>
          </a:xfrm>
        </p:grpSpPr>
        <p:sp>
          <p:nvSpPr>
            <p:cNvPr id="12" name="Rectangle 11">
              <a:extLst>
                <a:ext uri="{FF2B5EF4-FFF2-40B4-BE49-F238E27FC236}">
                  <a16:creationId xmlns:a16="http://schemas.microsoft.com/office/drawing/2014/main" id="{5C26FF4D-1B22-11C7-DDB1-AFB416450E5C}"/>
                </a:ext>
                <a:ext uri="{C183D7F6-B498-43B3-948B-1728B52AA6E4}">
                  <adec:decorative xmlns:adec="http://schemas.microsoft.com/office/drawing/2017/decorative" val="1"/>
                </a:ext>
              </a:extLst>
            </p:cNvPr>
            <p:cNvSpPr/>
            <p:nvPr/>
          </p:nvSpPr>
          <p:spPr bwMode="auto">
            <a:xfrm>
              <a:off x="5464733" y="1890983"/>
              <a:ext cx="2328200" cy="3826413"/>
            </a:xfrm>
            <a:prstGeom prst="rect">
              <a:avLst/>
            </a:prstGeom>
            <a:solidFill>
              <a:schemeClr val="bg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FFFFFF"/>
                </a:solidFill>
                <a:effectLst/>
                <a:uLnTx/>
                <a:uFillTx/>
                <a:latin typeface="Segoe Sans Text" pitchFamily="2" charset="0"/>
                <a:ea typeface="Segoe UI" pitchFamily="34" charset="0"/>
                <a:cs typeface="Segoe Sans Text" pitchFamily="2" charset="0"/>
              </a:endParaRPr>
            </a:p>
          </p:txBody>
        </p:sp>
        <p:pic>
          <p:nvPicPr>
            <p:cNvPr id="15" name="Picture 14">
              <a:extLst>
                <a:ext uri="{FF2B5EF4-FFF2-40B4-BE49-F238E27FC236}">
                  <a16:creationId xmlns:a16="http://schemas.microsoft.com/office/drawing/2014/main" id="{D8746195-EEFC-80C3-0A66-CE2DBF136C4E}"/>
                </a:ext>
              </a:extLst>
            </p:cNvPr>
            <p:cNvPicPr>
              <a:picLocks noChangeAspect="1"/>
            </p:cNvPicPr>
            <p:nvPr/>
          </p:nvPicPr>
          <p:blipFill>
            <a:blip r:embed="rId4">
              <a:alphaModFix/>
            </a:blip>
            <a:stretch>
              <a:fillRect/>
            </a:stretch>
          </p:blipFill>
          <p:spPr>
            <a:xfrm>
              <a:off x="5495704" y="1931537"/>
              <a:ext cx="1134651" cy="1235388"/>
            </a:xfrm>
            <a:prstGeom prst="rect">
              <a:avLst/>
            </a:prstGeom>
          </p:spPr>
        </p:pic>
        <p:pic>
          <p:nvPicPr>
            <p:cNvPr id="16" name="Picture 15">
              <a:extLst>
                <a:ext uri="{FF2B5EF4-FFF2-40B4-BE49-F238E27FC236}">
                  <a16:creationId xmlns:a16="http://schemas.microsoft.com/office/drawing/2014/main" id="{9BF40820-FEA8-4BF0-5C97-54AD82603850}"/>
                </a:ext>
              </a:extLst>
            </p:cNvPr>
            <p:cNvPicPr>
              <a:picLocks noChangeAspect="1"/>
            </p:cNvPicPr>
            <p:nvPr/>
          </p:nvPicPr>
          <p:blipFill rotWithShape="1">
            <a:blip r:embed="rId5">
              <a:alphaModFix/>
            </a:blip>
            <a:srcRect l="52583" t="51541" r="35011" b="27469"/>
            <a:stretch/>
          </p:blipFill>
          <p:spPr>
            <a:xfrm>
              <a:off x="6597905" y="1911448"/>
              <a:ext cx="1199315" cy="1262958"/>
            </a:xfrm>
            <a:prstGeom prst="rect">
              <a:avLst/>
            </a:prstGeom>
          </p:spPr>
        </p:pic>
        <p:pic>
          <p:nvPicPr>
            <p:cNvPr id="17" name="Picture 16">
              <a:extLst>
                <a:ext uri="{FF2B5EF4-FFF2-40B4-BE49-F238E27FC236}">
                  <a16:creationId xmlns:a16="http://schemas.microsoft.com/office/drawing/2014/main" id="{2F90CE12-EE0A-9544-0259-3E678C6D285C}"/>
                </a:ext>
              </a:extLst>
            </p:cNvPr>
            <p:cNvPicPr>
              <a:picLocks noChangeAspect="1"/>
            </p:cNvPicPr>
            <p:nvPr/>
          </p:nvPicPr>
          <p:blipFill>
            <a:blip r:embed="rId6">
              <a:alphaModFix/>
            </a:blip>
            <a:stretch>
              <a:fillRect/>
            </a:stretch>
          </p:blipFill>
          <p:spPr>
            <a:xfrm>
              <a:off x="5495704" y="3174406"/>
              <a:ext cx="2309715" cy="1250609"/>
            </a:xfrm>
            <a:prstGeom prst="rect">
              <a:avLst/>
            </a:prstGeom>
          </p:spPr>
        </p:pic>
        <p:pic>
          <p:nvPicPr>
            <p:cNvPr id="30" name="Picture 29">
              <a:extLst>
                <a:ext uri="{FF2B5EF4-FFF2-40B4-BE49-F238E27FC236}">
                  <a16:creationId xmlns:a16="http://schemas.microsoft.com/office/drawing/2014/main" id="{8481ABB7-6814-23C2-D7D6-D040703164C4}"/>
                </a:ext>
              </a:extLst>
            </p:cNvPr>
            <p:cNvPicPr>
              <a:picLocks noChangeAspect="1"/>
            </p:cNvPicPr>
            <p:nvPr/>
          </p:nvPicPr>
          <p:blipFill>
            <a:blip r:embed="rId7"/>
            <a:stretch>
              <a:fillRect/>
            </a:stretch>
          </p:blipFill>
          <p:spPr>
            <a:xfrm>
              <a:off x="5535291" y="4459209"/>
              <a:ext cx="1095064" cy="1216186"/>
            </a:xfrm>
            <a:prstGeom prst="rect">
              <a:avLst/>
            </a:prstGeom>
          </p:spPr>
        </p:pic>
      </p:grpSp>
      <p:pic>
        <p:nvPicPr>
          <p:cNvPr id="21" name="Picture 20">
            <a:extLst>
              <a:ext uri="{FF2B5EF4-FFF2-40B4-BE49-F238E27FC236}">
                <a16:creationId xmlns:a16="http://schemas.microsoft.com/office/drawing/2014/main" id="{5DB77BE6-3B7F-7582-DE59-4578FF45F323}"/>
              </a:ext>
              <a:ext uri="{C183D7F6-B498-43B3-948B-1728B52AA6E4}">
                <adec:decorative xmlns:adec="http://schemas.microsoft.com/office/drawing/2017/decorative" val="1"/>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3378374" y="1299326"/>
            <a:ext cx="400549" cy="390780"/>
          </a:xfrm>
          <a:prstGeom prst="rect">
            <a:avLst/>
          </a:prstGeom>
        </p:spPr>
      </p:pic>
      <p:pic>
        <p:nvPicPr>
          <p:cNvPr id="22" name="Picture 21">
            <a:extLst>
              <a:ext uri="{FF2B5EF4-FFF2-40B4-BE49-F238E27FC236}">
                <a16:creationId xmlns:a16="http://schemas.microsoft.com/office/drawing/2014/main" id="{7B96D6A9-3516-08FF-63B4-3DAEF52CC4B0}"/>
              </a:ext>
              <a:ext uri="{C183D7F6-B498-43B3-948B-1728B52AA6E4}">
                <adec:decorative xmlns:adec="http://schemas.microsoft.com/office/drawing/2017/decorative" val="1"/>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2848362" y="1338127"/>
            <a:ext cx="363194" cy="331013"/>
          </a:xfrm>
          <a:prstGeom prst="rect">
            <a:avLst/>
          </a:prstGeom>
        </p:spPr>
      </p:pic>
      <p:pic>
        <p:nvPicPr>
          <p:cNvPr id="23" name="Picture 22">
            <a:extLst>
              <a:ext uri="{FF2B5EF4-FFF2-40B4-BE49-F238E27FC236}">
                <a16:creationId xmlns:a16="http://schemas.microsoft.com/office/drawing/2014/main" id="{9D7698B5-B395-278C-EEF9-FBCD72674F75}"/>
              </a:ext>
              <a:ext uri="{C183D7F6-B498-43B3-948B-1728B52AA6E4}">
                <adec:decorative xmlns:adec="http://schemas.microsoft.com/office/drawing/2017/decorative" val="1"/>
              </a:ext>
            </a:extLst>
          </p:cNvPr>
          <p:cNvPicPr>
            <a:picLocks noChangeAspect="1" noChangeArrowheads="1"/>
          </p:cNvPicPr>
          <p:nvPr/>
        </p:nvPicPr>
        <p:blipFill>
          <a:blip r:embed="rId10">
            <a:extLst>
              <a:ext uri="{28A0092B-C50C-407E-A947-70E740481C1C}">
                <a14:useLocalDpi xmlns:a14="http://schemas.microsoft.com/office/drawing/2010/main" val="0"/>
              </a:ext>
            </a:extLst>
          </a:blip>
          <a:stretch>
            <a:fillRect/>
          </a:stretch>
        </p:blipFill>
        <p:spPr bwMode="auto">
          <a:xfrm>
            <a:off x="3940736" y="1331310"/>
            <a:ext cx="344830" cy="344830"/>
          </a:xfrm>
          <a:prstGeom prst="rect">
            <a:avLst/>
          </a:prstGeom>
          <a:extLst>
            <a:ext uri="{909E8E84-426E-40DD-AFC4-6F175D3DCCD1}">
              <a14:hiddenFill xmlns:a14="http://schemas.microsoft.com/office/drawing/2010/main">
                <a:solidFill>
                  <a:srgbClr val="FFFFFF"/>
                </a:solidFill>
              </a14:hiddenFill>
            </a:ext>
          </a:extLst>
        </p:spPr>
      </p:pic>
      <p:pic>
        <p:nvPicPr>
          <p:cNvPr id="24" name="Picture 23">
            <a:extLst>
              <a:ext uri="{FF2B5EF4-FFF2-40B4-BE49-F238E27FC236}">
                <a16:creationId xmlns:a16="http://schemas.microsoft.com/office/drawing/2014/main" id="{046F3B6A-DD5D-892C-FEE7-4F907ABEA981}"/>
              </a:ext>
              <a:ext uri="{C183D7F6-B498-43B3-948B-1728B52AA6E4}">
                <adec:decorative xmlns:adec="http://schemas.microsoft.com/office/drawing/2017/decorative" val="1"/>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7143529" y="1371114"/>
            <a:ext cx="285731" cy="275170"/>
          </a:xfrm>
          <a:prstGeom prst="rect">
            <a:avLst/>
          </a:prstGeom>
        </p:spPr>
      </p:pic>
      <p:sp>
        <p:nvSpPr>
          <p:cNvPr id="25" name="Text Placeholder 3">
            <a:extLst>
              <a:ext uri="{FF2B5EF4-FFF2-40B4-BE49-F238E27FC236}">
                <a16:creationId xmlns:a16="http://schemas.microsoft.com/office/drawing/2014/main" id="{710DB208-03E6-9B66-15FE-F66E99366F67}"/>
              </a:ext>
            </a:extLst>
          </p:cNvPr>
          <p:cNvSpPr txBox="1">
            <a:spLocks/>
          </p:cNvSpPr>
          <p:nvPr/>
        </p:nvSpPr>
        <p:spPr>
          <a:xfrm>
            <a:off x="8666195" y="1425334"/>
            <a:ext cx="1884836" cy="246221"/>
          </a:xfrm>
          <a:prstGeom prst="rect">
            <a:avLst/>
          </a:prstGeom>
        </p:spPr>
        <p:txBody>
          <a:bodyPr vert="horz" wrap="square" lIns="0" tIns="0" rIns="0" bIns="0" rtlCol="0" anchor="ctr">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kumimoji="0" lang="en-US" sz="1600" b="1" u="none" strike="noStrike" kern="1200" cap="none" spc="0" normalizeH="0" baseline="0" noProof="0">
                <a:ln>
                  <a:noFill/>
                </a:ln>
                <a:solidFill>
                  <a:srgbClr val="0078D4">
                    <a:lumMod val="75000"/>
                  </a:srgbClr>
                </a:solidFill>
                <a:effectLst/>
                <a:uLnTx/>
                <a:uFillTx/>
                <a:latin typeface="Segoe Sans Display Semibold" pitchFamily="2" charset="0"/>
                <a:ea typeface="+mn-ea"/>
                <a:cs typeface="Segoe Sans Text" pitchFamily="2" charset="0"/>
              </a:rPr>
              <a:t>External web (link)</a:t>
            </a:r>
          </a:p>
        </p:txBody>
      </p:sp>
      <p:pic>
        <p:nvPicPr>
          <p:cNvPr id="26" name="Picture 25">
            <a:extLst>
              <a:ext uri="{FF2B5EF4-FFF2-40B4-BE49-F238E27FC236}">
                <a16:creationId xmlns:a16="http://schemas.microsoft.com/office/drawing/2014/main" id="{F536DCE5-417D-5DD1-F121-366C25A8C983}"/>
              </a:ext>
              <a:ext uri="{C183D7F6-B498-43B3-948B-1728B52AA6E4}">
                <adec:decorative xmlns:adec="http://schemas.microsoft.com/office/drawing/2017/decorative" val="1"/>
              </a:ext>
            </a:extLst>
          </p:cNvPr>
          <p:cNvPicPr>
            <a:picLocks noChangeAspect="1"/>
          </p:cNvPicPr>
          <p:nvPr/>
        </p:nvPicPr>
        <p:blipFill rotWithShape="1">
          <a:blip r:embed="rId12"/>
          <a:srcRect l="21762" t="14239" r="22224" b="14933"/>
          <a:stretch/>
        </p:blipFill>
        <p:spPr>
          <a:xfrm>
            <a:off x="6583241" y="1371113"/>
            <a:ext cx="326426" cy="275169"/>
          </a:xfrm>
          <a:prstGeom prst="rect">
            <a:avLst/>
          </a:prstGeom>
        </p:spPr>
      </p:pic>
      <p:pic>
        <p:nvPicPr>
          <p:cNvPr id="28" name="Picture 15">
            <a:extLst>
              <a:ext uri="{FF2B5EF4-FFF2-40B4-BE49-F238E27FC236}">
                <a16:creationId xmlns:a16="http://schemas.microsoft.com/office/drawing/2014/main" id="{434345DD-02D2-6228-5C55-813C2F073817}"/>
              </a:ext>
              <a:ext uri="{C183D7F6-B498-43B3-948B-1728B52AA6E4}">
                <adec:decorative xmlns:adec="http://schemas.microsoft.com/office/drawing/2017/decorative" val="1"/>
              </a:ext>
            </a:extLst>
          </p:cNvPr>
          <p:cNvPicPr>
            <a:picLocks noChangeAspect="1"/>
          </p:cNvPicPr>
          <p:nvPr/>
        </p:nvPicPr>
        <p:blipFill>
          <a:blip r:embed="rId13"/>
          <a:stretch>
            <a:fillRect/>
          </a:stretch>
        </p:blipFill>
        <p:spPr>
          <a:xfrm>
            <a:off x="6115826" y="1370510"/>
            <a:ext cx="275170" cy="275170"/>
          </a:xfrm>
          <a:prstGeom prst="rect">
            <a:avLst/>
          </a:prstGeom>
        </p:spPr>
      </p:pic>
      <p:grpSp>
        <p:nvGrpSpPr>
          <p:cNvPr id="5" name="Group 4" descr="A screenshot of a web link card that connects to an external web site.">
            <a:extLst>
              <a:ext uri="{FF2B5EF4-FFF2-40B4-BE49-F238E27FC236}">
                <a16:creationId xmlns:a16="http://schemas.microsoft.com/office/drawing/2014/main" id="{65298A43-4577-3927-A2FC-29CC07412549}"/>
              </a:ext>
            </a:extLst>
          </p:cNvPr>
          <p:cNvGrpSpPr/>
          <p:nvPr/>
        </p:nvGrpSpPr>
        <p:grpSpPr>
          <a:xfrm>
            <a:off x="8676123" y="1922236"/>
            <a:ext cx="2328200" cy="1277247"/>
            <a:chOff x="8676123" y="1922236"/>
            <a:chExt cx="2328200" cy="1277247"/>
          </a:xfrm>
        </p:grpSpPr>
        <p:sp>
          <p:nvSpPr>
            <p:cNvPr id="14" name="Rectangle 13">
              <a:extLst>
                <a:ext uri="{FF2B5EF4-FFF2-40B4-BE49-F238E27FC236}">
                  <a16:creationId xmlns:a16="http://schemas.microsoft.com/office/drawing/2014/main" id="{30686F99-FB72-4AB8-43E9-06515A8F2145}"/>
                </a:ext>
                <a:ext uri="{C183D7F6-B498-43B3-948B-1728B52AA6E4}">
                  <adec:decorative xmlns:adec="http://schemas.microsoft.com/office/drawing/2017/decorative" val="1"/>
                </a:ext>
              </a:extLst>
            </p:cNvPr>
            <p:cNvSpPr/>
            <p:nvPr/>
          </p:nvSpPr>
          <p:spPr bwMode="auto">
            <a:xfrm>
              <a:off x="8676123" y="1922236"/>
              <a:ext cx="2328200" cy="1276218"/>
            </a:xfrm>
            <a:prstGeom prst="rect">
              <a:avLst/>
            </a:prstGeom>
            <a:solidFill>
              <a:schemeClr val="bg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FFFFFF"/>
                </a:solidFill>
                <a:effectLst/>
                <a:uLnTx/>
                <a:uFillTx/>
                <a:latin typeface="Segoe Sans Text" pitchFamily="2" charset="0"/>
                <a:ea typeface="Segoe UI" pitchFamily="34" charset="0"/>
                <a:cs typeface="Segoe Sans Text" pitchFamily="2" charset="0"/>
              </a:endParaRPr>
            </a:p>
          </p:txBody>
        </p:sp>
        <p:pic>
          <p:nvPicPr>
            <p:cNvPr id="2" name="Picture 1" descr="A screenshot of a phone&#10;&#10;Description automatically generated">
              <a:extLst>
                <a:ext uri="{FF2B5EF4-FFF2-40B4-BE49-F238E27FC236}">
                  <a16:creationId xmlns:a16="http://schemas.microsoft.com/office/drawing/2014/main" id="{AB867832-08DA-E1BA-AFCE-3A8B4C6D93B2}"/>
                </a:ext>
              </a:extLst>
            </p:cNvPr>
            <p:cNvPicPr>
              <a:picLocks noChangeAspect="1"/>
            </p:cNvPicPr>
            <p:nvPr/>
          </p:nvPicPr>
          <p:blipFill rotWithShape="1">
            <a:blip r:embed="rId14">
              <a:extLst>
                <a:ext uri="{28A0092B-C50C-407E-A947-70E740481C1C}">
                  <a14:useLocalDpi xmlns:a14="http://schemas.microsoft.com/office/drawing/2010/main" val="0"/>
                </a:ext>
              </a:extLst>
            </a:blip>
            <a:srcRect l="49053" t="63759" r="5123" b="13082"/>
            <a:stretch/>
          </p:blipFill>
          <p:spPr>
            <a:xfrm>
              <a:off x="8678331" y="1948874"/>
              <a:ext cx="1199315" cy="1250609"/>
            </a:xfrm>
            <a:prstGeom prst="rect">
              <a:avLst/>
            </a:prstGeom>
          </p:spPr>
        </p:pic>
      </p:grpSp>
      <p:sp>
        <p:nvSpPr>
          <p:cNvPr id="31" name="Freeform: Shape 30">
            <a:extLst>
              <a:ext uri="{FF2B5EF4-FFF2-40B4-BE49-F238E27FC236}">
                <a16:creationId xmlns:a16="http://schemas.microsoft.com/office/drawing/2014/main" id="{46B13589-1EB9-841E-0F82-10FAFD26F197}"/>
              </a:ext>
            </a:extLst>
          </p:cNvPr>
          <p:cNvSpPr/>
          <p:nvPr/>
        </p:nvSpPr>
        <p:spPr>
          <a:xfrm>
            <a:off x="8525488" y="3969327"/>
            <a:ext cx="3028977" cy="1678645"/>
          </a:xfrm>
          <a:custGeom>
            <a:avLst/>
            <a:gdLst>
              <a:gd name="connsiteX0" fmla="*/ 0 w 4554099"/>
              <a:gd name="connsiteY0" fmla="*/ 0 h 4282200"/>
              <a:gd name="connsiteX1" fmla="*/ 4554099 w 4554099"/>
              <a:gd name="connsiteY1" fmla="*/ 0 h 4282200"/>
              <a:gd name="connsiteX2" fmla="*/ 4554099 w 4554099"/>
              <a:gd name="connsiteY2" fmla="*/ 4282200 h 4282200"/>
              <a:gd name="connsiteX3" fmla="*/ 0 w 4554099"/>
              <a:gd name="connsiteY3" fmla="*/ 4282200 h 4282200"/>
              <a:gd name="connsiteX4" fmla="*/ 0 w 4554099"/>
              <a:gd name="connsiteY4" fmla="*/ 0 h 42822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54099" h="4282200">
                <a:moveTo>
                  <a:pt x="0" y="0"/>
                </a:moveTo>
                <a:lnTo>
                  <a:pt x="4554099" y="0"/>
                </a:lnTo>
                <a:lnTo>
                  <a:pt x="4554099" y="4282200"/>
                </a:lnTo>
                <a:lnTo>
                  <a:pt x="0" y="4282200"/>
                </a:lnTo>
                <a:lnTo>
                  <a:pt x="0" y="0"/>
                </a:lnTo>
                <a:close/>
              </a:path>
            </a:pathLst>
          </a:custGeom>
          <a:solidFill>
            <a:schemeClr val="bg1"/>
          </a:solidFill>
          <a:effectLst>
            <a:outerShdw blurRad="127000" dist="127000" dir="2700000" algn="tl" rotWithShape="0">
              <a:prstClr val="black">
                <a:alpha val="20000"/>
              </a:prstClr>
            </a:outerShdw>
          </a:effectLst>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82880" tIns="228600" rIns="182880" bIns="228600" numCol="1" spcCol="1270" anchor="t" anchorCtr="0">
            <a:noAutofit/>
          </a:bodyPr>
          <a:lstStyle/>
          <a:p>
            <a:pPr marL="0" marR="0" lvl="1" indent="0" algn="l" defTabSz="711200" rtl="0" eaLnBrk="1" fontAlgn="auto" latinLnBrk="0" hangingPunct="1">
              <a:lnSpc>
                <a:spcPct val="100000"/>
              </a:lnSpc>
              <a:spcBef>
                <a:spcPct val="0"/>
              </a:spcBef>
              <a:spcAft>
                <a:spcPts val="1200"/>
              </a:spcAft>
              <a:buClrTx/>
              <a:buSzTx/>
              <a:buFontTx/>
              <a:buNone/>
              <a:tabLst/>
              <a:defRPr/>
            </a:pPr>
            <a:r>
              <a:rPr kumimoji="0" lang="en-US" sz="1400" b="1" i="0" u="none" strike="noStrike" kern="1200" cap="none" spc="0" normalizeH="0" baseline="0" noProof="0">
                <a:ln>
                  <a:noFill/>
                </a:ln>
                <a:solidFill>
                  <a:srgbClr val="000000">
                    <a:hueOff val="0"/>
                    <a:satOff val="0"/>
                    <a:lumOff val="0"/>
                    <a:alphaOff val="0"/>
                  </a:srgbClr>
                </a:solidFill>
                <a:effectLst/>
                <a:uLnTx/>
                <a:uFillTx/>
                <a:latin typeface="Segoe Sans Display"/>
                <a:ea typeface="+mn-ea"/>
                <a:cs typeface="+mn-cs"/>
              </a:rPr>
              <a:t>Tip: </a:t>
            </a:r>
            <a:r>
              <a:rPr kumimoji="0" lang="en-US" sz="1400" b="0" i="0" u="none" strike="noStrike" kern="1200" cap="none" spc="0" normalizeH="0" baseline="0" noProof="0">
                <a:ln>
                  <a:noFill/>
                </a:ln>
                <a:solidFill>
                  <a:srgbClr val="000000">
                    <a:hueOff val="0"/>
                    <a:satOff val="0"/>
                    <a:lumOff val="0"/>
                    <a:alphaOff val="0"/>
                  </a:srgbClr>
                </a:solidFill>
                <a:effectLst/>
                <a:uLnTx/>
                <a:uFillTx/>
                <a:latin typeface="Segoe Sans Display"/>
                <a:ea typeface="+mn-ea"/>
                <a:cs typeface="+mn-cs"/>
              </a:rPr>
              <a:t>To open a link outside the Teams browser, just append your URL with </a:t>
            </a:r>
            <a:r>
              <a:rPr kumimoji="0" lang="en-US" sz="1400" b="1" i="0" u="none" strike="noStrike" kern="1200" cap="none" spc="0" normalizeH="0" baseline="0" noProof="0">
                <a:ln>
                  <a:noFill/>
                </a:ln>
                <a:solidFill>
                  <a:srgbClr val="000000">
                    <a:hueOff val="0"/>
                    <a:satOff val="0"/>
                    <a:lumOff val="0"/>
                    <a:alphaOff val="0"/>
                  </a:srgbClr>
                </a:solidFill>
                <a:effectLst/>
                <a:uLnTx/>
                <a:uFillTx/>
                <a:latin typeface="Segoe Sans Display"/>
                <a:ea typeface="+mn-ea"/>
                <a:cs typeface="+mn-cs"/>
              </a:rPr>
              <a:t>?</a:t>
            </a:r>
            <a:r>
              <a:rPr kumimoji="0" lang="en-US" sz="1400" b="1" i="0" u="none" strike="noStrike" kern="1200" cap="none" spc="0" normalizeH="0" baseline="0" noProof="0" err="1">
                <a:ln>
                  <a:noFill/>
                </a:ln>
                <a:solidFill>
                  <a:srgbClr val="000000">
                    <a:hueOff val="0"/>
                    <a:satOff val="0"/>
                    <a:lumOff val="0"/>
                    <a:alphaOff val="0"/>
                  </a:srgbClr>
                </a:solidFill>
                <a:effectLst/>
                <a:uLnTx/>
                <a:uFillTx/>
                <a:latin typeface="Segoe Sans Display"/>
                <a:ea typeface="+mn-ea"/>
                <a:cs typeface="+mn-cs"/>
              </a:rPr>
              <a:t>vcNativeLink</a:t>
            </a:r>
            <a:r>
              <a:rPr kumimoji="0" lang="en-US" sz="1400" b="1" i="0" u="none" strike="noStrike" kern="1200" cap="none" spc="0" normalizeH="0" baseline="0" noProof="0">
                <a:ln>
                  <a:noFill/>
                </a:ln>
                <a:solidFill>
                  <a:srgbClr val="000000">
                    <a:hueOff val="0"/>
                    <a:satOff val="0"/>
                    <a:lumOff val="0"/>
                    <a:alphaOff val="0"/>
                  </a:srgbClr>
                </a:solidFill>
                <a:effectLst/>
                <a:uLnTx/>
                <a:uFillTx/>
                <a:latin typeface="Segoe Sans Display"/>
                <a:ea typeface="+mn-ea"/>
                <a:cs typeface="+mn-cs"/>
              </a:rPr>
              <a:t>=true</a:t>
            </a:r>
          </a:p>
          <a:p>
            <a:pPr marL="0" marR="0" lvl="1" indent="0" algn="l" defTabSz="711200" rtl="0" eaLnBrk="1" fontAlgn="auto" latinLnBrk="0" hangingPunct="1">
              <a:lnSpc>
                <a:spcPct val="100000"/>
              </a:lnSpc>
              <a:spcBef>
                <a:spcPct val="0"/>
              </a:spcBef>
              <a:spcAft>
                <a:spcPts val="1200"/>
              </a:spcAft>
              <a:buClrTx/>
              <a:buSzTx/>
              <a:buFontTx/>
              <a:buNone/>
              <a:tabLst/>
              <a:defRPr/>
            </a:pPr>
            <a:r>
              <a:rPr kumimoji="0" lang="en-US" sz="1400" b="1" i="0" u="none" strike="noStrike" kern="1200" cap="none" spc="0" normalizeH="0" baseline="0" noProof="0">
                <a:ln>
                  <a:noFill/>
                </a:ln>
                <a:solidFill>
                  <a:srgbClr val="000000">
                    <a:hueOff val="0"/>
                    <a:satOff val="0"/>
                    <a:lumOff val="0"/>
                    <a:alphaOff val="0"/>
                  </a:srgbClr>
                </a:solidFill>
                <a:effectLst/>
                <a:uLnTx/>
                <a:uFillTx/>
                <a:latin typeface="Segoe Sans Display"/>
                <a:ea typeface="+mn-ea"/>
                <a:cs typeface="+mn-cs"/>
              </a:rPr>
              <a:t>This might reduce authentication friction.</a:t>
            </a:r>
          </a:p>
        </p:txBody>
      </p:sp>
      <p:sp>
        <p:nvSpPr>
          <p:cNvPr id="6" name="TextBox 12">
            <a:extLst>
              <a:ext uri="{FF2B5EF4-FFF2-40B4-BE49-F238E27FC236}">
                <a16:creationId xmlns:a16="http://schemas.microsoft.com/office/drawing/2014/main" id="{89C4C921-4061-40E3-5E95-22C3E1AC905E}"/>
              </a:ext>
            </a:extLst>
          </p:cNvPr>
          <p:cNvSpPr txBox="1"/>
          <p:nvPr/>
        </p:nvSpPr>
        <p:spPr>
          <a:xfrm>
            <a:off x="588263" y="6076865"/>
            <a:ext cx="8255839" cy="588962"/>
          </a:xfrm>
          <a:prstGeom prst="rect">
            <a:avLst/>
          </a:prstGeom>
          <a:noFill/>
        </p:spPr>
        <p:txBody>
          <a:bodyPr wrap="square" lIns="0" tIns="0" rIns="0" bIns="0" anchor="ctr">
            <a:noAutofit/>
          </a:bodyPr>
          <a:lstStyle>
            <a:defPPr>
              <a:defRPr lang="en-US"/>
            </a:defPPr>
            <a:lvl1pPr marL="0" algn="l" defTabSz="914363" rtl="0" eaLnBrk="1" latinLnBrk="0" hangingPunct="1">
              <a:defRPr sz="1800" kern="1200">
                <a:solidFill>
                  <a:schemeClr val="tx1"/>
                </a:solidFill>
                <a:latin typeface="+mn-lt"/>
                <a:ea typeface="+mn-ea"/>
                <a:cs typeface="+mn-cs"/>
              </a:defRPr>
            </a:lvl1pPr>
            <a:lvl2pPr marL="457182" algn="l" defTabSz="914363" rtl="0" eaLnBrk="1" latinLnBrk="0" hangingPunct="1">
              <a:defRPr sz="1800" kern="1200">
                <a:solidFill>
                  <a:schemeClr val="tx1"/>
                </a:solidFill>
                <a:latin typeface="+mn-lt"/>
                <a:ea typeface="+mn-ea"/>
                <a:cs typeface="+mn-cs"/>
              </a:defRPr>
            </a:lvl2pPr>
            <a:lvl3pPr marL="914363" algn="l" defTabSz="914363" rtl="0" eaLnBrk="1" latinLnBrk="0" hangingPunct="1">
              <a:defRPr sz="1800" kern="1200">
                <a:solidFill>
                  <a:schemeClr val="tx1"/>
                </a:solidFill>
                <a:latin typeface="+mn-lt"/>
                <a:ea typeface="+mn-ea"/>
                <a:cs typeface="+mn-cs"/>
              </a:defRPr>
            </a:lvl3pPr>
            <a:lvl4pPr marL="1371545" algn="l" defTabSz="914363" rtl="0" eaLnBrk="1" latinLnBrk="0" hangingPunct="1">
              <a:defRPr sz="1800" kern="1200">
                <a:solidFill>
                  <a:schemeClr val="tx1"/>
                </a:solidFill>
                <a:latin typeface="+mn-lt"/>
                <a:ea typeface="+mn-ea"/>
                <a:cs typeface="+mn-cs"/>
              </a:defRPr>
            </a:lvl4pPr>
            <a:lvl5pPr marL="1828727" algn="l" defTabSz="914363" rtl="0" eaLnBrk="1" latinLnBrk="0" hangingPunct="1">
              <a:defRPr sz="1800" kern="1200">
                <a:solidFill>
                  <a:schemeClr val="tx1"/>
                </a:solidFill>
                <a:latin typeface="+mn-lt"/>
                <a:ea typeface="+mn-ea"/>
                <a:cs typeface="+mn-cs"/>
              </a:defRPr>
            </a:lvl5pPr>
            <a:lvl6pPr marL="2285909" algn="l" defTabSz="914363" rtl="0" eaLnBrk="1" latinLnBrk="0" hangingPunct="1">
              <a:defRPr sz="1800" kern="1200">
                <a:solidFill>
                  <a:schemeClr val="tx1"/>
                </a:solidFill>
                <a:latin typeface="+mn-lt"/>
                <a:ea typeface="+mn-ea"/>
                <a:cs typeface="+mn-cs"/>
              </a:defRPr>
            </a:lvl6pPr>
            <a:lvl7pPr marL="2743090" algn="l" defTabSz="914363" rtl="0" eaLnBrk="1" latinLnBrk="0" hangingPunct="1">
              <a:defRPr sz="1800" kern="1200">
                <a:solidFill>
                  <a:schemeClr val="tx1"/>
                </a:solidFill>
                <a:latin typeface="+mn-lt"/>
                <a:ea typeface="+mn-ea"/>
                <a:cs typeface="+mn-cs"/>
              </a:defRPr>
            </a:lvl7pPr>
            <a:lvl8pPr marL="3200272" algn="l" defTabSz="914363" rtl="0" eaLnBrk="1" latinLnBrk="0" hangingPunct="1">
              <a:defRPr sz="1800" kern="1200">
                <a:solidFill>
                  <a:schemeClr val="tx1"/>
                </a:solidFill>
                <a:latin typeface="+mn-lt"/>
                <a:ea typeface="+mn-ea"/>
                <a:cs typeface="+mn-cs"/>
              </a:defRPr>
            </a:lvl8pPr>
            <a:lvl9pPr marL="3657454" algn="l" defTabSz="914363"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u="sng" strike="noStrike" kern="1200" cap="none" spc="0" normalizeH="0" baseline="0" noProof="0">
                <a:ln>
                  <a:noFill/>
                </a:ln>
                <a:solidFill>
                  <a:srgbClr val="000000"/>
                </a:solidFill>
                <a:effectLst/>
                <a:uLnTx/>
                <a:uFillTx/>
                <a:latin typeface="Segoe Sans Text" pitchFamily="2" charset="0"/>
                <a:ea typeface="Calibri" panose="020F0502020204030204" pitchFamily="34" charset="0"/>
                <a:cs typeface="+mn-cs"/>
                <a:hlinkClick r:id="rId15">
                  <a:extLst>
                    <a:ext uri="{A12FA001-AC4F-418D-AE19-62706E023703}">
                      <ahyp:hlinkClr xmlns:ahyp="http://schemas.microsoft.com/office/drawing/2018/hyperlinkcolor" val="tx"/>
                    </a:ext>
                  </a:extLst>
                </a:hlinkClick>
              </a:rPr>
              <a:t>Use the Web link card to integrate content into Viva Connections | Microsoft Learn</a:t>
            </a:r>
            <a:endParaRPr kumimoji="0" lang="en-US" sz="1200" u="sng" strike="noStrike" kern="1200" cap="none" spc="0" normalizeH="0" baseline="0" noProof="0">
              <a:ln>
                <a:noFill/>
              </a:ln>
              <a:solidFill>
                <a:srgbClr val="000000"/>
              </a:solidFill>
              <a:effectLst/>
              <a:uLnTx/>
              <a:uFillTx/>
              <a:latin typeface="Segoe Sans Text" pitchFamily="2" charset="0"/>
              <a:ea typeface="Calibri" panose="020F0502020204030204" pitchFamily="34" charset="0"/>
              <a:cs typeface="+mn-cs"/>
            </a:endParaRPr>
          </a:p>
        </p:txBody>
      </p:sp>
    </p:spTree>
    <p:extLst>
      <p:ext uri="{BB962C8B-B14F-4D97-AF65-F5344CB8AC3E}">
        <p14:creationId xmlns:p14="http://schemas.microsoft.com/office/powerpoint/2010/main" val="33754004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31"/>
                                        </p:tgtEl>
                                        <p:attrNameLst>
                                          <p:attrName>style.visibility</p:attrName>
                                        </p:attrNameLst>
                                      </p:cBhvr>
                                      <p:to>
                                        <p:strVal val="visible"/>
                                      </p:to>
                                    </p:set>
                                    <p:animEffect transition="in" filter="fade">
                                      <p:cBhvr>
                                        <p:cTn id="7" dur="500"/>
                                        <p:tgtEl>
                                          <p:spTgt spid="31"/>
                                        </p:tgtEl>
                                      </p:cBhvr>
                                    </p:animEffect>
                                  </p:childTnLst>
                                </p:cTn>
                              </p:par>
                              <p:par>
                                <p:cTn id="8" presetID="42" presetClass="path" presetSubtype="0" decel="100000" fill="hold" grpId="1" nodeType="withEffect">
                                  <p:stCondLst>
                                    <p:cond delay="250"/>
                                  </p:stCondLst>
                                  <p:childTnLst>
                                    <p:animMotion origin="layout" path="M 2.5E-6 2.59259E-6 L -0.02591 2.59259E-6 " pathEditMode="relative" rAng="0" ptsTypes="AA">
                                      <p:cBhvr>
                                        <p:cTn id="9" dur="750" spd="-100000" fill="hold"/>
                                        <p:tgtEl>
                                          <p:spTgt spid="31"/>
                                        </p:tgtEl>
                                        <p:attrNameLst>
                                          <p:attrName>ppt_x</p:attrName>
                                          <p:attrName>ppt_y</p:attrName>
                                        </p:attrNameLst>
                                      </p:cBhvr>
                                      <p:rCtr x="-1302" y="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 grpId="0" animBg="1"/>
      <p:bldP spid="31" grpId="1" animBg="1"/>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3158A409-5007-E540-211B-0F6F1AADCD10}"/>
              </a:ext>
              <a:ext uri="{C183D7F6-B498-43B3-948B-1728B52AA6E4}">
                <adec:decorative xmlns:adec="http://schemas.microsoft.com/office/drawing/2017/decorative" val="1"/>
              </a:ext>
            </a:extLst>
          </p:cNvPr>
          <p:cNvGrpSpPr/>
          <p:nvPr/>
        </p:nvGrpSpPr>
        <p:grpSpPr>
          <a:xfrm>
            <a:off x="2432984" y="1296281"/>
            <a:ext cx="7326032" cy="4816826"/>
            <a:chOff x="4865968" y="1309728"/>
            <a:chExt cx="7326032" cy="4816826"/>
          </a:xfrm>
          <a:effectLst>
            <a:outerShdw blurRad="127000" dist="38100" dir="2700000" algn="tl" rotWithShape="0">
              <a:prstClr val="black">
                <a:alpha val="20000"/>
              </a:prstClr>
            </a:outerShdw>
          </a:effectLst>
        </p:grpSpPr>
        <p:pic>
          <p:nvPicPr>
            <p:cNvPr id="5" name="Picture 4">
              <a:extLst>
                <a:ext uri="{FF2B5EF4-FFF2-40B4-BE49-F238E27FC236}">
                  <a16:creationId xmlns:a16="http://schemas.microsoft.com/office/drawing/2014/main" id="{76986EBE-770C-CCA6-40D8-E1EA58456350}"/>
                </a:ext>
              </a:extLst>
            </p:cNvPr>
            <p:cNvPicPr>
              <a:picLocks noChangeAspect="1"/>
            </p:cNvPicPr>
            <p:nvPr/>
          </p:nvPicPr>
          <p:blipFill rotWithShape="1">
            <a:blip r:embed="rId3">
              <a:duotone>
                <a:schemeClr val="bg2">
                  <a:shade val="45000"/>
                  <a:satMod val="135000"/>
                </a:schemeClr>
                <a:prstClr val="white"/>
              </a:duotone>
              <a:extLst>
                <a:ext uri="{BEBA8EAE-BF5A-486C-A8C5-ECC9F3942E4B}">
                  <a14:imgProps xmlns:a14="http://schemas.microsoft.com/office/drawing/2010/main">
                    <a14:imgLayer r:embed="rId4">
                      <a14:imgEffect>
                        <a14:sharpenSoften amount="-20000"/>
                      </a14:imgEffect>
                    </a14:imgLayer>
                  </a14:imgProps>
                </a:ext>
              </a:extLst>
            </a:blip>
            <a:srcRect l="1260" t="2994" r="20441" b="3523"/>
            <a:stretch/>
          </p:blipFill>
          <p:spPr>
            <a:xfrm>
              <a:off x="4865968" y="1309728"/>
              <a:ext cx="7326032" cy="4816826"/>
            </a:xfrm>
            <a:prstGeom prst="rect">
              <a:avLst/>
            </a:prstGeom>
          </p:spPr>
        </p:pic>
        <p:pic>
          <p:nvPicPr>
            <p:cNvPr id="7" name="Picture 6">
              <a:extLst>
                <a:ext uri="{FF2B5EF4-FFF2-40B4-BE49-F238E27FC236}">
                  <a16:creationId xmlns:a16="http://schemas.microsoft.com/office/drawing/2014/main" id="{718563F7-45BF-A43E-CD13-BCBF764049B1}"/>
                </a:ext>
              </a:extLst>
            </p:cNvPr>
            <p:cNvPicPr>
              <a:picLocks noChangeAspect="1"/>
            </p:cNvPicPr>
            <p:nvPr/>
          </p:nvPicPr>
          <p:blipFill rotWithShape="1">
            <a:blip r:embed="rId5">
              <a:duotone>
                <a:schemeClr val="bg2">
                  <a:shade val="45000"/>
                  <a:satMod val="135000"/>
                </a:schemeClr>
                <a:prstClr val="white"/>
              </a:duotone>
            </a:blip>
            <a:srcRect t="20826"/>
            <a:stretch/>
          </p:blipFill>
          <p:spPr>
            <a:xfrm>
              <a:off x="7974288" y="1786761"/>
              <a:ext cx="1073192" cy="997887"/>
            </a:xfrm>
            <a:prstGeom prst="rect">
              <a:avLst/>
            </a:prstGeom>
          </p:spPr>
        </p:pic>
        <p:pic>
          <p:nvPicPr>
            <p:cNvPr id="8" name="Picture 7">
              <a:extLst>
                <a:ext uri="{FF2B5EF4-FFF2-40B4-BE49-F238E27FC236}">
                  <a16:creationId xmlns:a16="http://schemas.microsoft.com/office/drawing/2014/main" id="{C52AD5E4-03F0-F6A1-48F8-44C215E6D30A}"/>
                </a:ext>
              </a:extLst>
            </p:cNvPr>
            <p:cNvPicPr>
              <a:picLocks noChangeAspect="1"/>
            </p:cNvPicPr>
            <p:nvPr/>
          </p:nvPicPr>
          <p:blipFill>
            <a:blip r:embed="rId6">
              <a:duotone>
                <a:schemeClr val="bg2">
                  <a:shade val="45000"/>
                  <a:satMod val="135000"/>
                </a:schemeClr>
                <a:prstClr val="white"/>
              </a:duotone>
            </a:blip>
            <a:stretch>
              <a:fillRect/>
            </a:stretch>
          </p:blipFill>
          <p:spPr>
            <a:xfrm>
              <a:off x="9466551" y="1754940"/>
              <a:ext cx="1172913" cy="1029708"/>
            </a:xfrm>
            <a:prstGeom prst="rect">
              <a:avLst/>
            </a:prstGeom>
          </p:spPr>
        </p:pic>
      </p:grpSp>
      <p:sp>
        <p:nvSpPr>
          <p:cNvPr id="2" name="Title 1">
            <a:extLst>
              <a:ext uri="{FF2B5EF4-FFF2-40B4-BE49-F238E27FC236}">
                <a16:creationId xmlns:a16="http://schemas.microsoft.com/office/drawing/2014/main" id="{52A16D4F-D3F7-6B9E-2E5B-7B1E45DBA82A}"/>
              </a:ext>
            </a:extLst>
          </p:cNvPr>
          <p:cNvSpPr>
            <a:spLocks noGrp="1"/>
          </p:cNvSpPr>
          <p:nvPr>
            <p:ph type="title"/>
          </p:nvPr>
        </p:nvSpPr>
        <p:spPr/>
        <p:txBody>
          <a:bodyPr/>
          <a:lstStyle/>
          <a:p>
            <a:r>
              <a:rPr lang="en-GB"/>
              <a:t>3</a:t>
            </a:r>
            <a:r>
              <a:rPr lang="en-GB" baseline="30000"/>
              <a:t>rd</a:t>
            </a:r>
            <a:r>
              <a:rPr lang="en-GB"/>
              <a:t> party cards </a:t>
            </a:r>
          </a:p>
        </p:txBody>
      </p:sp>
      <p:pic>
        <p:nvPicPr>
          <p:cNvPr id="29" name="Picture 28">
            <a:extLst>
              <a:ext uri="{FF2B5EF4-FFF2-40B4-BE49-F238E27FC236}">
                <a16:creationId xmlns:a16="http://schemas.microsoft.com/office/drawing/2014/main" id="{0E285B42-489A-F40A-4FB1-F174C6FF474B}"/>
              </a:ext>
              <a:ext uri="{C183D7F6-B498-43B3-948B-1728B52AA6E4}">
                <adec:decorative xmlns:adec="http://schemas.microsoft.com/office/drawing/2017/decorative" val="1"/>
              </a:ext>
            </a:extLst>
          </p:cNvPr>
          <p:cNvPicPr>
            <a:picLocks noChangeAspect="1"/>
          </p:cNvPicPr>
          <p:nvPr/>
        </p:nvPicPr>
        <p:blipFill>
          <a:blip r:embed="rId7"/>
          <a:stretch>
            <a:fillRect/>
          </a:stretch>
        </p:blipFill>
        <p:spPr>
          <a:xfrm>
            <a:off x="3769237" y="2787072"/>
            <a:ext cx="1682836" cy="1835244"/>
          </a:xfrm>
          <a:prstGeom prst="rect">
            <a:avLst/>
          </a:prstGeom>
          <a:ln>
            <a:noFill/>
          </a:ln>
          <a:effectLst>
            <a:outerShdw blurRad="292100" dist="139700" dir="2700000" algn="tl" rotWithShape="0">
              <a:srgbClr val="333333">
                <a:alpha val="65000"/>
              </a:srgbClr>
            </a:outerShdw>
          </a:effectLst>
        </p:spPr>
      </p:pic>
      <p:sp>
        <p:nvSpPr>
          <p:cNvPr id="9" name="TextBox 8">
            <a:extLst>
              <a:ext uri="{FF2B5EF4-FFF2-40B4-BE49-F238E27FC236}">
                <a16:creationId xmlns:a16="http://schemas.microsoft.com/office/drawing/2014/main" id="{8E231286-2E7F-6D8A-4253-C5C4D2EC8986}"/>
              </a:ext>
            </a:extLst>
          </p:cNvPr>
          <p:cNvSpPr txBox="1"/>
          <p:nvPr/>
        </p:nvSpPr>
        <p:spPr>
          <a:xfrm>
            <a:off x="907402" y="6222820"/>
            <a:ext cx="6716682" cy="30777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Segoe Sans Display"/>
                <a:ea typeface="+mn-ea"/>
                <a:cs typeface="+mn-cs"/>
                <a:hlinkClick r:id="rId8"/>
              </a:rPr>
              <a:t>3rd Party Viva Cards – Microsoft AppSource</a:t>
            </a:r>
            <a:endParaRPr kumimoji="0" lang="en-US" sz="1400" b="0" i="0" u="none" strike="noStrike" kern="1200" cap="none" spc="0" normalizeH="0" baseline="0" noProof="0">
              <a:ln>
                <a:noFill/>
              </a:ln>
              <a:solidFill>
                <a:srgbClr val="000000"/>
              </a:solidFill>
              <a:effectLst/>
              <a:uLnTx/>
              <a:uFillTx/>
              <a:latin typeface="Segoe Sans Display"/>
              <a:ea typeface="+mn-ea"/>
              <a:cs typeface="+mn-cs"/>
            </a:endParaRPr>
          </a:p>
        </p:txBody>
      </p:sp>
      <p:pic>
        <p:nvPicPr>
          <p:cNvPr id="11" name="Picture 10" descr="An image showing an example of a card that connects to third party services that can be added to the home dashboard.">
            <a:extLst>
              <a:ext uri="{FF2B5EF4-FFF2-40B4-BE49-F238E27FC236}">
                <a16:creationId xmlns:a16="http://schemas.microsoft.com/office/drawing/2014/main" id="{6254D916-6F9D-40B2-8179-0FFD956C4FF3}"/>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5693514" y="2092862"/>
            <a:ext cx="5733757" cy="3223664"/>
          </a:xfrm>
          <a:prstGeom prst="rect">
            <a:avLst/>
          </a:prstGeom>
          <a:ln>
            <a:noFill/>
          </a:ln>
          <a:effectLst>
            <a:outerShdw blurRad="292100" dist="139700" dir="2700000" algn="tl" rotWithShape="0">
              <a:srgbClr val="333333">
                <a:alpha val="65000"/>
              </a:srgbClr>
            </a:outerShdw>
          </a:effectLst>
        </p:spPr>
      </p:pic>
      <p:sp>
        <p:nvSpPr>
          <p:cNvPr id="13" name="TextBox 12">
            <a:extLst>
              <a:ext uri="{FF2B5EF4-FFF2-40B4-BE49-F238E27FC236}">
                <a16:creationId xmlns:a16="http://schemas.microsoft.com/office/drawing/2014/main" id="{46EAF947-D26D-B368-F324-8DFB0EA634F0}"/>
              </a:ext>
            </a:extLst>
          </p:cNvPr>
          <p:cNvSpPr txBox="1"/>
          <p:nvPr/>
        </p:nvSpPr>
        <p:spPr>
          <a:xfrm>
            <a:off x="5541304" y="6232196"/>
            <a:ext cx="4165028" cy="30777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Segoe Sans Display"/>
                <a:ea typeface="+mn-ea"/>
                <a:cs typeface="+mn-cs"/>
                <a:hlinkClick r:id="rId10"/>
              </a:rPr>
              <a:t>3rd Party Teams App – Microsoft AppSource</a:t>
            </a:r>
            <a:endParaRPr kumimoji="0" lang="en-US" sz="1400" b="0" i="0" u="none" strike="noStrike" kern="1200" cap="none" spc="0" normalizeH="0" baseline="0" noProof="0">
              <a:ln>
                <a:noFill/>
              </a:ln>
              <a:solidFill>
                <a:srgbClr val="000000"/>
              </a:solidFill>
              <a:effectLst/>
              <a:uLnTx/>
              <a:uFillTx/>
              <a:latin typeface="Segoe Sans Display"/>
              <a:ea typeface="+mn-ea"/>
              <a:cs typeface="+mn-cs"/>
            </a:endParaRPr>
          </a:p>
        </p:txBody>
      </p:sp>
    </p:spTree>
    <p:extLst>
      <p:ext uri="{BB962C8B-B14F-4D97-AF65-F5344CB8AC3E}">
        <p14:creationId xmlns:p14="http://schemas.microsoft.com/office/powerpoint/2010/main" val="17346028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4560FA92-AA40-2A9C-429A-1EE94AB7C34B}"/>
              </a:ext>
              <a:ext uri="{C183D7F6-B498-43B3-948B-1728B52AA6E4}">
                <adec:decorative xmlns:adec="http://schemas.microsoft.com/office/drawing/2017/decorative" val="1"/>
              </a:ext>
            </a:extLst>
          </p:cNvPr>
          <p:cNvGrpSpPr/>
          <p:nvPr/>
        </p:nvGrpSpPr>
        <p:grpSpPr>
          <a:xfrm>
            <a:off x="2594718" y="1256527"/>
            <a:ext cx="7002564" cy="4604148"/>
            <a:chOff x="4865968" y="1309728"/>
            <a:chExt cx="7326032" cy="4816826"/>
          </a:xfrm>
          <a:effectLst>
            <a:outerShdw blurRad="190500" dist="38100" dir="2700000" algn="tl" rotWithShape="0">
              <a:prstClr val="black">
                <a:alpha val="20000"/>
              </a:prstClr>
            </a:outerShdw>
          </a:effectLst>
        </p:grpSpPr>
        <p:pic>
          <p:nvPicPr>
            <p:cNvPr id="5" name="Picture 4">
              <a:extLst>
                <a:ext uri="{FF2B5EF4-FFF2-40B4-BE49-F238E27FC236}">
                  <a16:creationId xmlns:a16="http://schemas.microsoft.com/office/drawing/2014/main" id="{84869678-F32F-7A18-3C55-67470C26C08E}"/>
                </a:ext>
              </a:extLst>
            </p:cNvPr>
            <p:cNvPicPr>
              <a:picLocks noChangeAspect="1"/>
            </p:cNvPicPr>
            <p:nvPr/>
          </p:nvPicPr>
          <p:blipFill rotWithShape="1">
            <a:blip r:embed="rId3">
              <a:duotone>
                <a:schemeClr val="bg2">
                  <a:shade val="45000"/>
                  <a:satMod val="135000"/>
                </a:schemeClr>
                <a:prstClr val="white"/>
              </a:duotone>
              <a:extLst>
                <a:ext uri="{BEBA8EAE-BF5A-486C-A8C5-ECC9F3942E4B}">
                  <a14:imgProps xmlns:a14="http://schemas.microsoft.com/office/drawing/2010/main">
                    <a14:imgLayer r:embed="rId4">
                      <a14:imgEffect>
                        <a14:sharpenSoften amount="-20000"/>
                      </a14:imgEffect>
                    </a14:imgLayer>
                  </a14:imgProps>
                </a:ext>
              </a:extLst>
            </a:blip>
            <a:srcRect l="1260" t="2994" r="20441" b="3523"/>
            <a:stretch/>
          </p:blipFill>
          <p:spPr>
            <a:xfrm>
              <a:off x="4865968" y="1309728"/>
              <a:ext cx="7326032" cy="4816826"/>
            </a:xfrm>
            <a:prstGeom prst="rect">
              <a:avLst/>
            </a:prstGeom>
          </p:spPr>
        </p:pic>
        <p:pic>
          <p:nvPicPr>
            <p:cNvPr id="6" name="Picture 5">
              <a:extLst>
                <a:ext uri="{FF2B5EF4-FFF2-40B4-BE49-F238E27FC236}">
                  <a16:creationId xmlns:a16="http://schemas.microsoft.com/office/drawing/2014/main" id="{768C25DB-A253-0461-F8F8-6CCBB14440B9}"/>
                </a:ext>
              </a:extLst>
            </p:cNvPr>
            <p:cNvPicPr>
              <a:picLocks noChangeAspect="1"/>
            </p:cNvPicPr>
            <p:nvPr/>
          </p:nvPicPr>
          <p:blipFill rotWithShape="1">
            <a:blip r:embed="rId5">
              <a:duotone>
                <a:schemeClr val="bg2">
                  <a:shade val="45000"/>
                  <a:satMod val="135000"/>
                </a:schemeClr>
                <a:prstClr val="white"/>
              </a:duotone>
            </a:blip>
            <a:srcRect t="20826"/>
            <a:stretch/>
          </p:blipFill>
          <p:spPr>
            <a:xfrm>
              <a:off x="7974288" y="1786761"/>
              <a:ext cx="1073192" cy="997887"/>
            </a:xfrm>
            <a:prstGeom prst="rect">
              <a:avLst/>
            </a:prstGeom>
          </p:spPr>
        </p:pic>
        <p:pic>
          <p:nvPicPr>
            <p:cNvPr id="7" name="Picture 6">
              <a:extLst>
                <a:ext uri="{FF2B5EF4-FFF2-40B4-BE49-F238E27FC236}">
                  <a16:creationId xmlns:a16="http://schemas.microsoft.com/office/drawing/2014/main" id="{545D71D9-A51E-D2D9-3987-7C30CF17F7C3}"/>
                </a:ext>
              </a:extLst>
            </p:cNvPr>
            <p:cNvPicPr>
              <a:picLocks noChangeAspect="1"/>
            </p:cNvPicPr>
            <p:nvPr/>
          </p:nvPicPr>
          <p:blipFill>
            <a:blip r:embed="rId6">
              <a:duotone>
                <a:schemeClr val="bg2">
                  <a:shade val="45000"/>
                  <a:satMod val="135000"/>
                </a:schemeClr>
                <a:prstClr val="white"/>
              </a:duotone>
            </a:blip>
            <a:stretch>
              <a:fillRect/>
            </a:stretch>
          </p:blipFill>
          <p:spPr>
            <a:xfrm>
              <a:off x="9466551" y="1754940"/>
              <a:ext cx="1172913" cy="1029708"/>
            </a:xfrm>
            <a:prstGeom prst="rect">
              <a:avLst/>
            </a:prstGeom>
          </p:spPr>
        </p:pic>
      </p:grpSp>
      <p:sp>
        <p:nvSpPr>
          <p:cNvPr id="12" name="Title 11">
            <a:extLst>
              <a:ext uri="{FF2B5EF4-FFF2-40B4-BE49-F238E27FC236}">
                <a16:creationId xmlns:a16="http://schemas.microsoft.com/office/drawing/2014/main" id="{92B568B9-54CE-9F1E-87A8-7256C0BC0279}"/>
              </a:ext>
            </a:extLst>
          </p:cNvPr>
          <p:cNvSpPr>
            <a:spLocks noGrp="1"/>
          </p:cNvSpPr>
          <p:nvPr>
            <p:ph type="title"/>
          </p:nvPr>
        </p:nvSpPr>
        <p:spPr/>
        <p:txBody>
          <a:bodyPr/>
          <a:lstStyle/>
          <a:p>
            <a:r>
              <a:rPr lang="en-GB"/>
              <a:t>Cards created with sample code and proven customer patterns</a:t>
            </a:r>
          </a:p>
        </p:txBody>
      </p:sp>
      <p:pic>
        <p:nvPicPr>
          <p:cNvPr id="33" name="Picture 32">
            <a:extLst>
              <a:ext uri="{FF2B5EF4-FFF2-40B4-BE49-F238E27FC236}">
                <a16:creationId xmlns:a16="http://schemas.microsoft.com/office/drawing/2014/main" id="{F89586EC-87F4-1207-0AE8-847478D18188}"/>
              </a:ext>
              <a:ext uri="{C183D7F6-B498-43B3-948B-1728B52AA6E4}">
                <adec:decorative xmlns:adec="http://schemas.microsoft.com/office/drawing/2017/decorative" val="1"/>
              </a:ext>
            </a:extLst>
          </p:cNvPr>
          <p:cNvPicPr>
            <a:picLocks noChangeAspect="1"/>
          </p:cNvPicPr>
          <p:nvPr/>
        </p:nvPicPr>
        <p:blipFill>
          <a:blip r:embed="rId7"/>
          <a:stretch>
            <a:fillRect/>
          </a:stretch>
        </p:blipFill>
        <p:spPr>
          <a:xfrm>
            <a:off x="5330409" y="2701607"/>
            <a:ext cx="1472480" cy="1618604"/>
          </a:xfrm>
          <a:prstGeom prst="rect">
            <a:avLst/>
          </a:prstGeom>
          <a:ln>
            <a:noFill/>
          </a:ln>
          <a:effectLst>
            <a:outerShdw blurRad="292100" dist="139700" dir="2700000" algn="tl" rotWithShape="0">
              <a:srgbClr val="333333">
                <a:alpha val="65000"/>
              </a:srgbClr>
            </a:outerShdw>
          </a:effectLst>
        </p:spPr>
      </p:pic>
      <p:sp>
        <p:nvSpPr>
          <p:cNvPr id="10" name="TextBox 9">
            <a:extLst>
              <a:ext uri="{FF2B5EF4-FFF2-40B4-BE49-F238E27FC236}">
                <a16:creationId xmlns:a16="http://schemas.microsoft.com/office/drawing/2014/main" id="{03DB57A6-5AB2-BCD0-6CCE-9CDC89157BD8}"/>
              </a:ext>
            </a:extLst>
          </p:cNvPr>
          <p:cNvSpPr txBox="1"/>
          <p:nvPr/>
        </p:nvSpPr>
        <p:spPr>
          <a:xfrm>
            <a:off x="588263" y="5916897"/>
            <a:ext cx="6780725" cy="738664"/>
          </a:xfrm>
          <a:prstGeom prst="rect">
            <a:avLst/>
          </a:prstGeom>
          <a:noFill/>
        </p:spPr>
        <p:txBody>
          <a:bodyPr wrap="square">
            <a:spAutoFit/>
          </a:bodyPr>
          <a:lstStyle/>
          <a:p>
            <a:pPr>
              <a:defRPr/>
            </a:pPr>
            <a:r>
              <a:rPr kumimoji="0" lang="en-US" sz="1400" b="0" i="0" u="none" strike="noStrike" kern="1200" cap="none" spc="0" normalizeH="0" baseline="0" noProof="0">
                <a:ln>
                  <a:noFill/>
                </a:ln>
                <a:solidFill>
                  <a:srgbClr val="000000"/>
                </a:solidFill>
                <a:effectLst/>
                <a:uLnTx/>
                <a:uFillTx/>
                <a:latin typeface="Segoe Sans Display"/>
                <a:ea typeface="+mn-ea"/>
                <a:cs typeface="+mn-cs"/>
                <a:hlinkClick r:id="rId8"/>
              </a:rPr>
              <a:t>Viva Connections Adaptive Card Samples (SPFx &amp; Bot powered)</a:t>
            </a:r>
            <a:endParaRPr kumimoji="0" lang="en-US" sz="1400" b="0" i="0" u="none" strike="noStrike" kern="1200" cap="none" spc="0" normalizeH="0" baseline="0" noProof="0">
              <a:ln>
                <a:noFill/>
              </a:ln>
              <a:solidFill>
                <a:srgbClr val="000000"/>
              </a:solidFill>
              <a:effectLst/>
              <a:uLnTx/>
              <a:uFillTx/>
              <a:latin typeface="Segoe Sans Display"/>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400">
                <a:hlinkClick r:id="rId9"/>
              </a:rPr>
              <a:t>Quick view design guidance | Microsoft Learn</a:t>
            </a:r>
            <a:endParaRPr lang="en-US" sz="1400"/>
          </a:p>
          <a:p>
            <a:pPr marL="0" marR="0" lvl="0" indent="0" algn="l" defTabSz="914400" rtl="0" eaLnBrk="1" fontAlgn="auto" latinLnBrk="0" hangingPunct="1">
              <a:lnSpc>
                <a:spcPct val="100000"/>
              </a:lnSpc>
              <a:spcBef>
                <a:spcPts val="0"/>
              </a:spcBef>
              <a:spcAft>
                <a:spcPts val="0"/>
              </a:spcAft>
              <a:buClrTx/>
              <a:buSzTx/>
              <a:buFontTx/>
              <a:buNone/>
              <a:tabLst/>
              <a:defRPr/>
            </a:pPr>
            <a:r>
              <a:rPr lang="en-US" sz="1400">
                <a:hlinkClick r:id="rId10"/>
              </a:rPr>
              <a:t>Viva Connections Adaptive Card Extension Quick View samples | Microsoft Learn</a:t>
            </a:r>
            <a:endParaRPr lang="en-US" sz="1400"/>
          </a:p>
        </p:txBody>
      </p:sp>
    </p:spTree>
    <p:extLst>
      <p:ext uri="{BB962C8B-B14F-4D97-AF65-F5344CB8AC3E}">
        <p14:creationId xmlns:p14="http://schemas.microsoft.com/office/powerpoint/2010/main" val="36879911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93DF8-2BD7-ECCF-2DA9-33D02C65AB75}"/>
              </a:ext>
            </a:extLst>
          </p:cNvPr>
          <p:cNvSpPr>
            <a:spLocks noGrp="1"/>
          </p:cNvSpPr>
          <p:nvPr>
            <p:ph type="title"/>
          </p:nvPr>
        </p:nvSpPr>
        <p:spPr>
          <a:xfrm>
            <a:off x="588263" y="457200"/>
            <a:ext cx="11018520" cy="369332"/>
          </a:xfrm>
        </p:spPr>
        <p:txBody>
          <a:bodyPr/>
          <a:lstStyle/>
          <a:p>
            <a:r>
              <a:rPr lang="en-GB" sz="2400" dirty="0"/>
              <a:t>3. Determine integration with SharePoint Online Homesite</a:t>
            </a:r>
            <a:endParaRPr lang="en-US" sz="2400" dirty="0"/>
          </a:p>
        </p:txBody>
      </p:sp>
      <p:sp>
        <p:nvSpPr>
          <p:cNvPr id="13" name="TextBox 12">
            <a:extLst>
              <a:ext uri="{FF2B5EF4-FFF2-40B4-BE49-F238E27FC236}">
                <a16:creationId xmlns:a16="http://schemas.microsoft.com/office/drawing/2014/main" id="{FB4CD409-B884-1F6C-6F73-AEDA7035BC63}"/>
              </a:ext>
            </a:extLst>
          </p:cNvPr>
          <p:cNvSpPr txBox="1"/>
          <p:nvPr/>
        </p:nvSpPr>
        <p:spPr>
          <a:xfrm>
            <a:off x="1542883" y="1207280"/>
            <a:ext cx="9969707" cy="553998"/>
          </a:xfrm>
          <a:prstGeom prst="rect">
            <a:avLst/>
          </a:prstGeom>
          <a:noFill/>
        </p:spPr>
        <p:txBody>
          <a:bodyPr wrap="square" lIns="0" tIns="0" rIns="0" bIns="0">
            <a:spAutoFit/>
          </a:bodyPr>
          <a:lstStyle>
            <a:defPPr>
              <a:defRPr lang="en-US"/>
            </a:defPPr>
            <a:lvl1pPr defTabSz="932472" fontAlgn="base">
              <a:spcBef>
                <a:spcPct val="0"/>
              </a:spcBef>
              <a:spcAft>
                <a:spcPct val="0"/>
              </a:spcAft>
              <a:defRPr sz="1400">
                <a:solidFill>
                  <a:schemeClr val="accent1"/>
                </a:solidFill>
                <a:latin typeface="+mj-lt"/>
                <a:ea typeface="Segoe UI" pitchFamily="34" charset="0"/>
                <a:cs typeface="Segoe UI" pitchFamily="34" charset="0"/>
              </a:defRPr>
            </a:lvl1pPr>
          </a:lstStyle>
          <a:p>
            <a:pPr marL="0" marR="0" lvl="0" indent="0" algn="l" defTabSz="932472" rtl="0" eaLnBrk="1" fontAlgn="base" latinLnBrk="0" hangingPunct="1">
              <a:lnSpc>
                <a:spcPct val="100000"/>
              </a:lnSpc>
              <a:spcBef>
                <a:spcPct val="0"/>
              </a:spcBef>
              <a:spcAft>
                <a:spcPct val="0"/>
              </a:spcAft>
              <a:buClrTx/>
              <a:buSzTx/>
              <a:buFontTx/>
              <a:buNone/>
              <a:tabLst/>
              <a:defRPr/>
            </a:pPr>
            <a:r>
              <a:rPr lang="en-US" sz="1200" b="1">
                <a:solidFill>
                  <a:schemeClr val="tx1"/>
                </a:solidFill>
                <a:latin typeface="Segoe Sans Text Semibold" pitchFamily="2" charset="0"/>
                <a:cs typeface="Segoe Sans Text Semibold" pitchFamily="2" charset="0"/>
              </a:rPr>
              <a:t>O</a:t>
            </a:r>
            <a:r>
              <a:rPr kumimoji="0" lang="en-US" sz="1200" b="1" u="none" strike="noStrike" kern="1200" cap="none" spc="0" normalizeH="0" baseline="0" noProof="0" err="1">
                <a:ln>
                  <a:noFill/>
                </a:ln>
                <a:solidFill>
                  <a:schemeClr val="tx1"/>
                </a:solidFill>
                <a:effectLst/>
                <a:uLnTx/>
                <a:uFillTx/>
                <a:latin typeface="Segoe Sans Text Semibold" pitchFamily="2" charset="0"/>
                <a:cs typeface="Segoe Sans Text Semibold" pitchFamily="2" charset="0"/>
              </a:rPr>
              <a:t>rganizations</a:t>
            </a:r>
            <a:r>
              <a:rPr kumimoji="0" lang="en-US" sz="1200" b="1" u="none" strike="noStrike" kern="1200" cap="none" spc="0" normalizeH="0" baseline="0" noProof="0">
                <a:ln>
                  <a:noFill/>
                </a:ln>
                <a:solidFill>
                  <a:schemeClr val="tx1"/>
                </a:solidFill>
                <a:effectLst/>
                <a:uLnTx/>
                <a:uFillTx/>
                <a:latin typeface="Segoe Sans Text Semibold" pitchFamily="2" charset="0"/>
                <a:cs typeface="Segoe Sans Text Semibold" pitchFamily="2" charset="0"/>
              </a:rPr>
              <a:t> with existing adoption or established user behavior for a SharePoint Homesite may want to integrate that experience into their dashboard. Determine if you want to integrate your SharePoint online </a:t>
            </a:r>
            <a:r>
              <a:rPr lang="en-US" sz="1200" b="1">
                <a:solidFill>
                  <a:schemeClr val="tx1"/>
                </a:solidFill>
                <a:latin typeface="Segoe Sans Text Semibold" pitchFamily="2" charset="0"/>
                <a:cs typeface="Segoe Sans Text Semibold" pitchFamily="2" charset="0"/>
              </a:rPr>
              <a:t>Homesite.</a:t>
            </a:r>
            <a:r>
              <a:rPr kumimoji="0" lang="en-US" sz="1200" b="1" u="none" strike="noStrike" kern="1200" cap="none" spc="0" normalizeH="0" baseline="0" noProof="0">
                <a:ln>
                  <a:noFill/>
                </a:ln>
                <a:solidFill>
                  <a:schemeClr val="tx1"/>
                </a:solidFill>
                <a:effectLst/>
                <a:uLnTx/>
                <a:uFillTx/>
                <a:latin typeface="Segoe Sans Text Semibold" pitchFamily="2" charset="0"/>
                <a:cs typeface="Segoe Sans Text Semibold" pitchFamily="2" charset="0"/>
              </a:rPr>
              <a:t> Decisions for how you create this experience will inform how you will implement your initial solution. </a:t>
            </a:r>
          </a:p>
        </p:txBody>
      </p:sp>
      <p:sp>
        <p:nvSpPr>
          <p:cNvPr id="16" name="TextBox 15">
            <a:extLst>
              <a:ext uri="{FF2B5EF4-FFF2-40B4-BE49-F238E27FC236}">
                <a16:creationId xmlns:a16="http://schemas.microsoft.com/office/drawing/2014/main" id="{7C2BCEB6-7D64-6820-E406-A315C1C98A55}"/>
              </a:ext>
            </a:extLst>
          </p:cNvPr>
          <p:cNvSpPr txBox="1"/>
          <p:nvPr/>
        </p:nvSpPr>
        <p:spPr>
          <a:xfrm>
            <a:off x="595624" y="2041098"/>
            <a:ext cx="5912412" cy="261610"/>
          </a:xfrm>
          <a:prstGeom prst="rect">
            <a:avLst/>
          </a:prstGeom>
          <a:noFill/>
        </p:spPr>
        <p:txBody>
          <a:bodyPr wrap="square" lIns="0" tIns="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b="1">
                <a:solidFill>
                  <a:srgbClr val="000000"/>
                </a:solidFill>
                <a:latin typeface="Segoe Sans Display Semibold" pitchFamily="2" charset="0"/>
              </a:rPr>
              <a:t>Considerations</a:t>
            </a:r>
            <a:endParaRPr kumimoji="0" lang="en-US" sz="1400" b="1" u="none" strike="noStrike" kern="1200" cap="none" spc="0" normalizeH="0" baseline="0" noProof="0">
              <a:ln>
                <a:noFill/>
              </a:ln>
              <a:solidFill>
                <a:srgbClr val="000000"/>
              </a:solidFill>
              <a:effectLst/>
              <a:uLnTx/>
              <a:uFillTx/>
              <a:latin typeface="Segoe Sans Display Semibold" pitchFamily="2" charset="0"/>
              <a:ea typeface="+mn-ea"/>
              <a:cs typeface="+mn-cs"/>
            </a:endParaRPr>
          </a:p>
        </p:txBody>
      </p:sp>
      <p:sp>
        <p:nvSpPr>
          <p:cNvPr id="6" name="TextBox 5">
            <a:extLst>
              <a:ext uri="{FF2B5EF4-FFF2-40B4-BE49-F238E27FC236}">
                <a16:creationId xmlns:a16="http://schemas.microsoft.com/office/drawing/2014/main" id="{61D4F150-CC40-F67F-E740-801CE908D14F}"/>
              </a:ext>
            </a:extLst>
          </p:cNvPr>
          <p:cNvSpPr txBox="1"/>
          <p:nvPr/>
        </p:nvSpPr>
        <p:spPr>
          <a:xfrm>
            <a:off x="588262" y="2363638"/>
            <a:ext cx="7599944" cy="3554819"/>
          </a:xfrm>
          <a:prstGeom prst="rect">
            <a:avLst/>
          </a:prstGeom>
          <a:noFill/>
        </p:spPr>
        <p:txBody>
          <a:bodyPr wrap="square" lIns="0" tIns="0" rIns="0" bIns="0" rtlCol="0">
            <a:spAutoFit/>
          </a:bodyPr>
          <a:lstStyle/>
          <a:p>
            <a:pPr marR="0" lvl="0" algn="l" defTabSz="914400" rtl="0" eaLnBrk="1" fontAlgn="auto" latinLnBrk="0" hangingPunct="1">
              <a:lnSpc>
                <a:spcPct val="100000"/>
              </a:lnSpc>
              <a:spcBef>
                <a:spcPts val="0"/>
              </a:spcBef>
              <a:spcAft>
                <a:spcPts val="0"/>
              </a:spcAft>
              <a:buClrTx/>
              <a:buSzTx/>
              <a:tabLst/>
              <a:defRPr/>
            </a:pPr>
            <a:r>
              <a:rPr lang="en-US" sz="1050">
                <a:latin typeface="Segoe Sans Text" pitchFamily="2" charset="0"/>
              </a:rPr>
              <a:t>When creating a home experience using Viva Connections, we recommend that you start with a standalone Connections experiences as a fast way to set up your experience.   </a:t>
            </a:r>
          </a:p>
          <a:p>
            <a:pPr marR="0" lvl="0" algn="l" defTabSz="914400" rtl="0" eaLnBrk="1" fontAlgn="auto" latinLnBrk="0" hangingPunct="1">
              <a:lnSpc>
                <a:spcPct val="100000"/>
              </a:lnSpc>
              <a:spcBef>
                <a:spcPts val="0"/>
              </a:spcBef>
              <a:spcAft>
                <a:spcPts val="0"/>
              </a:spcAft>
              <a:buClrTx/>
              <a:buSzTx/>
              <a:tabLst/>
              <a:defRPr/>
            </a:pPr>
            <a:endParaRPr lang="en-IN" sz="1050">
              <a:solidFill>
                <a:srgbClr val="000000"/>
              </a:solidFill>
              <a:latin typeface="Segoe Sans Text" pitchFamily="2" charset="0"/>
            </a:endParaRPr>
          </a:p>
          <a:p>
            <a:pPr marR="0" lvl="0" algn="l" defTabSz="914400" rtl="0" eaLnBrk="1" fontAlgn="auto" latinLnBrk="0" hangingPunct="1">
              <a:lnSpc>
                <a:spcPct val="100000"/>
              </a:lnSpc>
              <a:spcBef>
                <a:spcPts val="0"/>
              </a:spcBef>
              <a:spcAft>
                <a:spcPts val="0"/>
              </a:spcAft>
              <a:buClrTx/>
              <a:buSzTx/>
              <a:tabLst/>
              <a:defRPr/>
            </a:pPr>
            <a:r>
              <a:rPr lang="en-IN" sz="1050">
                <a:solidFill>
                  <a:srgbClr val="000000"/>
                </a:solidFill>
                <a:latin typeface="Segoe Sans Text" pitchFamily="2" charset="0"/>
              </a:rPr>
              <a:t>Many organizations already have an existing SharePoint Homesite (and connected Intranet) accessed frequently by frontline employees to:</a:t>
            </a:r>
          </a:p>
          <a:p>
            <a:pPr marL="346075" marR="0" lvl="1" indent="-112713"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IN" sz="1050" u="none" strike="noStrike" kern="1200" cap="none" spc="0" normalizeH="0" baseline="0" noProof="0">
                <a:ln>
                  <a:noFill/>
                </a:ln>
                <a:solidFill>
                  <a:srgbClr val="000000"/>
                </a:solidFill>
                <a:effectLst/>
                <a:uLnTx/>
                <a:uFillTx/>
                <a:latin typeface="Segoe Sans Text" pitchFamily="2" charset="0"/>
                <a:ea typeface="+mn-ea"/>
                <a:cs typeface="+mn-cs"/>
              </a:rPr>
              <a:t>Consume news and updates</a:t>
            </a:r>
          </a:p>
          <a:p>
            <a:pPr marL="346075" marR="0" lvl="1" indent="-112713"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IN" sz="1050" u="none" strike="noStrike" kern="1200" cap="none" spc="0" normalizeH="0" baseline="0" noProof="0">
                <a:ln>
                  <a:noFill/>
                </a:ln>
                <a:solidFill>
                  <a:srgbClr val="000000"/>
                </a:solidFill>
                <a:effectLst/>
                <a:uLnTx/>
                <a:uFillTx/>
                <a:latin typeface="Segoe Sans Text" pitchFamily="2" charset="0"/>
                <a:ea typeface="+mn-ea"/>
                <a:cs typeface="+mn-cs"/>
              </a:rPr>
              <a:t>Access common resources for corporate services (</a:t>
            </a:r>
            <a:r>
              <a:rPr lang="en-IN" sz="1050">
                <a:solidFill>
                  <a:srgbClr val="000000"/>
                </a:solidFill>
                <a:latin typeface="Segoe Sans Text" pitchFamily="2" charset="0"/>
              </a:rPr>
              <a:t>such as </a:t>
            </a:r>
            <a:r>
              <a:rPr kumimoji="0" lang="en-IN" sz="1050" u="none" strike="noStrike" kern="1200" cap="none" spc="0" normalizeH="0" baseline="0" noProof="0">
                <a:ln>
                  <a:noFill/>
                </a:ln>
                <a:solidFill>
                  <a:srgbClr val="000000"/>
                </a:solidFill>
                <a:effectLst/>
                <a:uLnTx/>
                <a:uFillTx/>
                <a:latin typeface="Segoe Sans Text" pitchFamily="2" charset="0"/>
                <a:ea typeface="+mn-ea"/>
                <a:cs typeface="+mn-cs"/>
              </a:rPr>
              <a:t>payroll, HR services, IT ticketing etc.) </a:t>
            </a:r>
          </a:p>
          <a:p>
            <a:pPr marL="346075" marR="0" lvl="1" indent="-112713"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IN" sz="1050" u="none" strike="noStrike" kern="1200" cap="none" spc="0" normalizeH="0" baseline="0" noProof="0">
                <a:ln>
                  <a:noFill/>
                </a:ln>
                <a:solidFill>
                  <a:srgbClr val="000000"/>
                </a:solidFill>
                <a:effectLst/>
                <a:uLnTx/>
                <a:uFillTx/>
                <a:latin typeface="Segoe Sans Text" pitchFamily="2" charset="0"/>
                <a:ea typeface="+mn-ea"/>
                <a:cs typeface="+mn-cs"/>
              </a:rPr>
              <a:t>Access operational tools for scheduling, tasking and announcements </a:t>
            </a:r>
            <a:endParaRPr lang="en-US" sz="1050">
              <a:solidFill>
                <a:srgbClr val="000000"/>
              </a:solidFill>
              <a:latin typeface="Segoe Sans Text" pitchFamily="2" charset="0"/>
            </a:endParaRPr>
          </a:p>
          <a:p>
            <a:pPr marL="346075" marR="0" lvl="1" indent="-112713"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050" u="none" strike="noStrike" kern="1200" cap="none" spc="0" normalizeH="0" baseline="0" noProof="0">
                <a:ln>
                  <a:noFill/>
                </a:ln>
                <a:solidFill>
                  <a:srgbClr val="000000"/>
                </a:solidFill>
                <a:effectLst/>
                <a:uLnTx/>
                <a:uFillTx/>
                <a:latin typeface="Segoe Sans Text" pitchFamily="2" charset="0"/>
                <a:ea typeface="+mn-ea"/>
                <a:cs typeface="+mn-cs"/>
              </a:rPr>
              <a:t>Run critical workflows</a:t>
            </a:r>
          </a:p>
          <a:p>
            <a:pPr marL="233362" marR="0" lvl="1" algn="l" defTabSz="914400" rtl="0" eaLnBrk="1" fontAlgn="auto" latinLnBrk="0" hangingPunct="1">
              <a:lnSpc>
                <a:spcPct val="100000"/>
              </a:lnSpc>
              <a:spcBef>
                <a:spcPts val="0"/>
              </a:spcBef>
              <a:spcAft>
                <a:spcPts val="0"/>
              </a:spcAft>
              <a:buClrTx/>
              <a:buSzTx/>
              <a:tabLst/>
              <a:defRPr/>
            </a:pPr>
            <a:endParaRPr kumimoji="0" lang="en-US" sz="1050" u="none" strike="noStrike" kern="1200" cap="none" spc="0" normalizeH="0" baseline="0">
              <a:ln>
                <a:noFill/>
              </a:ln>
              <a:solidFill>
                <a:srgbClr val="000000"/>
              </a:solidFill>
              <a:effectLst/>
              <a:uLnTx/>
              <a:uFillTx/>
              <a:latin typeface="Segoe Sans Text" pitchFamily="2" charset="0"/>
              <a:ea typeface="+mn-ea"/>
              <a:cs typeface="+mn-cs"/>
            </a:endParaRPr>
          </a:p>
          <a:p>
            <a:pPr marL="0" marR="0" lvl="1" algn="l" defTabSz="914400" rtl="0" eaLnBrk="1" fontAlgn="auto" latinLnBrk="0" hangingPunct="1">
              <a:lnSpc>
                <a:spcPct val="100000"/>
              </a:lnSpc>
              <a:spcBef>
                <a:spcPts val="0"/>
              </a:spcBef>
              <a:spcAft>
                <a:spcPts val="0"/>
              </a:spcAft>
              <a:buClrTx/>
              <a:buSzTx/>
              <a:tabLst/>
              <a:defRPr/>
            </a:pPr>
            <a:r>
              <a:rPr lang="en-US" sz="1050" noProof="0">
                <a:solidFill>
                  <a:srgbClr val="000000"/>
                </a:solidFill>
                <a:latin typeface="Segoe Sans Text" pitchFamily="2" charset="0"/>
              </a:rPr>
              <a:t>In these cases, you should assess options to connect your SharePoint homesite with your </a:t>
            </a:r>
            <a:br>
              <a:rPr lang="en-US" sz="1050" noProof="0">
                <a:solidFill>
                  <a:srgbClr val="000000"/>
                </a:solidFill>
                <a:latin typeface="Segoe Sans Text" pitchFamily="2" charset="0"/>
              </a:rPr>
            </a:br>
            <a:r>
              <a:rPr lang="en-US" sz="1050" noProof="0">
                <a:solidFill>
                  <a:srgbClr val="000000"/>
                </a:solidFill>
                <a:latin typeface="Segoe Sans Text" pitchFamily="2" charset="0"/>
              </a:rPr>
              <a:t>Viva Connections experience for frontline workers. </a:t>
            </a:r>
            <a:endParaRPr kumimoji="0" lang="en-US" sz="1050" u="none" strike="noStrike" kern="1200" cap="none" spc="0" normalizeH="0" baseline="0" noProof="0">
              <a:ln>
                <a:noFill/>
              </a:ln>
              <a:solidFill>
                <a:srgbClr val="000000"/>
              </a:solidFill>
              <a:effectLst/>
              <a:uLnTx/>
              <a:uFillTx/>
              <a:latin typeface="Segoe Sans Text" pitchFamily="2" charset="0"/>
              <a:ea typeface="+mn-ea"/>
              <a:cs typeface="+mn-cs"/>
            </a:endParaRPr>
          </a:p>
          <a:p>
            <a:pPr marR="0" lvl="0" algn="l" defTabSz="914400" rtl="0" eaLnBrk="1" fontAlgn="auto" latinLnBrk="0" hangingPunct="1">
              <a:lnSpc>
                <a:spcPct val="100000"/>
              </a:lnSpc>
              <a:spcBef>
                <a:spcPts val="0"/>
              </a:spcBef>
              <a:spcAft>
                <a:spcPts val="0"/>
              </a:spcAft>
              <a:buClrTx/>
              <a:buSzTx/>
              <a:tabLst/>
              <a:defRPr/>
            </a:pPr>
            <a:endParaRPr kumimoji="0" lang="en-US" sz="1050" u="none" strike="noStrike" kern="1200" cap="none" spc="0" normalizeH="0" baseline="0" noProof="0">
              <a:ln>
                <a:noFill/>
              </a:ln>
              <a:solidFill>
                <a:srgbClr val="000000"/>
              </a:solidFill>
              <a:effectLst/>
              <a:uLnTx/>
              <a:uFillTx/>
              <a:latin typeface="Segoe Sans Text" pitchFamily="2" charset="0"/>
              <a:ea typeface="+mn-ea"/>
              <a:cs typeface="+mn-cs"/>
            </a:endParaRPr>
          </a:p>
          <a:p>
            <a:pPr marR="0" lvl="0" algn="l" defTabSz="914400" rtl="0" eaLnBrk="1" fontAlgn="auto" latinLnBrk="0" hangingPunct="1">
              <a:lnSpc>
                <a:spcPct val="100000"/>
              </a:lnSpc>
              <a:spcBef>
                <a:spcPts val="0"/>
              </a:spcBef>
              <a:spcAft>
                <a:spcPts val="0"/>
              </a:spcAft>
              <a:buClrTx/>
              <a:buSzTx/>
              <a:tabLst/>
              <a:defRPr/>
            </a:pPr>
            <a:r>
              <a:rPr lang="en-US" sz="1050" b="1">
                <a:solidFill>
                  <a:srgbClr val="000000"/>
                </a:solidFill>
                <a:latin typeface="Segoe Sans Text Semibold" pitchFamily="2" charset="0"/>
                <a:cs typeface="Segoe Sans Text Semibold" pitchFamily="2" charset="0"/>
              </a:rPr>
              <a:t>Options:</a:t>
            </a:r>
          </a:p>
          <a:p>
            <a:pPr marL="171450" indent="-171450">
              <a:buFont typeface="Arial" panose="020B0604020202020204" pitchFamily="34" charset="0"/>
              <a:buChar char="•"/>
              <a:defRPr/>
            </a:pPr>
            <a:r>
              <a:rPr lang="en-US" sz="1050">
                <a:solidFill>
                  <a:srgbClr val="000000"/>
                </a:solidFill>
                <a:latin typeface="Segoe Sans Text" pitchFamily="2" charset="0"/>
              </a:rPr>
              <a:t>Connect users to your home site via the Home site button on dashboard. </a:t>
            </a:r>
          </a:p>
          <a:p>
            <a:pPr marL="346075" lvl="1" indent="-112713">
              <a:buFont typeface="Arial" panose="020B0604020202020204" pitchFamily="34" charset="0"/>
              <a:buChar char="•"/>
              <a:defRPr/>
            </a:pPr>
            <a:r>
              <a:rPr lang="en-US" sz="1050">
                <a:solidFill>
                  <a:srgbClr val="000000"/>
                </a:solidFill>
                <a:latin typeface="Segoe Sans Text" pitchFamily="2" charset="0"/>
              </a:rPr>
              <a:t>Viva Connections will automatically display the icon for home site access button without any admin intervention. </a:t>
            </a:r>
          </a:p>
          <a:p>
            <a:pPr marL="346075" lvl="1" indent="-112713">
              <a:buFont typeface="Arial" panose="020B0604020202020204" pitchFamily="34" charset="0"/>
              <a:buChar char="•"/>
              <a:defRPr/>
            </a:pPr>
            <a:r>
              <a:rPr lang="en-US" sz="1050">
                <a:solidFill>
                  <a:srgbClr val="000000"/>
                </a:solidFill>
                <a:latin typeface="Segoe Sans Text" pitchFamily="2" charset="0"/>
              </a:rPr>
              <a:t>Admins can modify the site logo from their settings panel. To ensure the icon renders properly, use one that fits into the size range of 64 x 64px to 192 x 64px (width x height).</a:t>
            </a:r>
          </a:p>
          <a:p>
            <a:pPr marL="174625" indent="-174625">
              <a:buFont typeface="Arial" panose="020B0604020202020204" pitchFamily="34" charset="0"/>
              <a:buChar char="•"/>
              <a:defRPr/>
            </a:pPr>
            <a:r>
              <a:rPr lang="en-US" sz="1050">
                <a:solidFill>
                  <a:srgbClr val="000000"/>
                </a:solidFill>
                <a:latin typeface="Segoe Sans Text" pitchFamily="2" charset="0"/>
              </a:rPr>
              <a:t>Create a Connections experience that builds off an existing intranet portal or SharePoint home site</a:t>
            </a:r>
          </a:p>
          <a:p>
            <a:pPr marL="339725" lvl="1" indent="-114300">
              <a:buFont typeface="Arial" panose="020B0604020202020204" pitchFamily="34" charset="0"/>
              <a:buChar char="•"/>
              <a:defRPr/>
            </a:pPr>
            <a:r>
              <a:rPr lang="en-US" sz="1050">
                <a:solidFill>
                  <a:srgbClr val="161616"/>
                </a:solidFill>
                <a:effectLst/>
                <a:latin typeface="Segoe Sans Text" pitchFamily="2" charset="0"/>
              </a:rPr>
              <a:t>Automatically designates the communications site as a SharePoint home site (intranet portal) that displays navigational elements, and shares permissions.</a:t>
            </a:r>
          </a:p>
          <a:p>
            <a:pPr marL="339725" lvl="1" indent="-114300">
              <a:buFont typeface="Arial" panose="020B0604020202020204" pitchFamily="34" charset="0"/>
              <a:buChar char="•"/>
              <a:defRPr/>
            </a:pPr>
            <a:r>
              <a:rPr kumimoji="0" lang="en-US" sz="1050" u="none" strike="noStrike" kern="1200" cap="none" spc="0" normalizeH="0" baseline="0" noProof="0">
                <a:ln>
                  <a:noFill/>
                </a:ln>
                <a:solidFill>
                  <a:srgbClr val="161616"/>
                </a:solidFill>
                <a:uLnTx/>
                <a:uFillTx/>
                <a:latin typeface="Segoe Sans Text" pitchFamily="2" charset="0"/>
                <a:ea typeface="+mn-ea"/>
                <a:cs typeface="+mn-cs"/>
              </a:rPr>
              <a:t>Mobile users will continue to view the Dashboard, Feed, and Resources tab, </a:t>
            </a:r>
            <a:r>
              <a:rPr lang="en-US" sz="1050">
                <a:solidFill>
                  <a:srgbClr val="161616"/>
                </a:solidFill>
                <a:latin typeface="Segoe Sans Text" pitchFamily="2" charset="0"/>
              </a:rPr>
              <a:t>not a full SharePoint site. </a:t>
            </a:r>
            <a:endParaRPr kumimoji="0" lang="en-US" sz="1050" u="none" strike="noStrike" kern="1200" cap="none" spc="0" normalizeH="0" baseline="0" noProof="0">
              <a:ln>
                <a:noFill/>
              </a:ln>
              <a:solidFill>
                <a:srgbClr val="333333"/>
              </a:solidFill>
              <a:effectLst/>
              <a:uLnTx/>
              <a:uFillTx/>
              <a:latin typeface="Segoe Sans Text" pitchFamily="2" charset="0"/>
              <a:ea typeface="+mn-ea"/>
              <a:cs typeface="+mn-cs"/>
            </a:endParaRPr>
          </a:p>
        </p:txBody>
      </p:sp>
      <p:sp>
        <p:nvSpPr>
          <p:cNvPr id="29" name="Graphic 49">
            <a:extLst>
              <a:ext uri="{FF2B5EF4-FFF2-40B4-BE49-F238E27FC236}">
                <a16:creationId xmlns:a16="http://schemas.microsoft.com/office/drawing/2014/main" id="{8EBA0F25-2A3D-3D55-B445-48A9C0A0E67E}"/>
              </a:ext>
              <a:ext uri="{C183D7F6-B498-43B3-948B-1728B52AA6E4}">
                <adec:decorative xmlns:adec="http://schemas.microsoft.com/office/drawing/2017/decorative" val="1"/>
              </a:ext>
            </a:extLst>
          </p:cNvPr>
          <p:cNvSpPr/>
          <p:nvPr/>
        </p:nvSpPr>
        <p:spPr>
          <a:xfrm>
            <a:off x="360045" y="6310403"/>
            <a:ext cx="235579" cy="248678"/>
          </a:xfrm>
          <a:custGeom>
            <a:avLst/>
            <a:gdLst>
              <a:gd name="connsiteX0" fmla="*/ 223171 w 447103"/>
              <a:gd name="connsiteY0" fmla="*/ 0 h 471964"/>
              <a:gd name="connsiteX1" fmla="*/ 223171 w 447103"/>
              <a:gd name="connsiteY1" fmla="*/ 64199 h 471964"/>
              <a:gd name="connsiteX2" fmla="*/ 88487 w 447103"/>
              <a:gd name="connsiteY2" fmla="*/ 42005 h 471964"/>
              <a:gd name="connsiteX3" fmla="*/ 124492 w 447103"/>
              <a:gd name="connsiteY3" fmla="*/ 95155 h 471964"/>
              <a:gd name="connsiteX4" fmla="*/ 63722 w 447103"/>
              <a:gd name="connsiteY4" fmla="*/ 177165 h 471964"/>
              <a:gd name="connsiteX5" fmla="*/ 3048 w 447103"/>
              <a:gd name="connsiteY5" fmla="*/ 156115 h 471964"/>
              <a:gd name="connsiteX6" fmla="*/ 0 w 447103"/>
              <a:gd name="connsiteY6" fmla="*/ 298514 h 471964"/>
              <a:gd name="connsiteX7" fmla="*/ 60865 w 447103"/>
              <a:gd name="connsiteY7" fmla="*/ 278035 h 471964"/>
              <a:gd name="connsiteX8" fmla="*/ 358616 w 447103"/>
              <a:gd name="connsiteY8" fmla="*/ 42005 h 471964"/>
              <a:gd name="connsiteX9" fmla="*/ 322612 w 447103"/>
              <a:gd name="connsiteY9" fmla="*/ 95155 h 471964"/>
              <a:gd name="connsiteX10" fmla="*/ 444056 w 447103"/>
              <a:gd name="connsiteY10" fmla="*/ 156115 h 471964"/>
              <a:gd name="connsiteX11" fmla="*/ 383381 w 447103"/>
              <a:gd name="connsiteY11" fmla="*/ 177165 h 471964"/>
              <a:gd name="connsiteX12" fmla="*/ 447104 w 447103"/>
              <a:gd name="connsiteY12" fmla="*/ 298514 h 471964"/>
              <a:gd name="connsiteX13" fmla="*/ 386239 w 447103"/>
              <a:gd name="connsiteY13" fmla="*/ 278035 h 471964"/>
              <a:gd name="connsiteX14" fmla="*/ 207645 w 447103"/>
              <a:gd name="connsiteY14" fmla="*/ 471869 h 471964"/>
              <a:gd name="connsiteX15" fmla="*/ 174403 w 447103"/>
              <a:gd name="connsiteY15" fmla="*/ 438531 h 471964"/>
              <a:gd name="connsiteX16" fmla="*/ 174403 w 447103"/>
              <a:gd name="connsiteY16" fmla="*/ 403289 h 471964"/>
              <a:gd name="connsiteX17" fmla="*/ 141827 w 447103"/>
              <a:gd name="connsiteY17" fmla="*/ 330327 h 471964"/>
              <a:gd name="connsiteX18" fmla="*/ 130969 w 447103"/>
              <a:gd name="connsiteY18" fmla="*/ 319278 h 471964"/>
              <a:gd name="connsiteX19" fmla="*/ 101632 w 447103"/>
              <a:gd name="connsiteY19" fmla="*/ 238601 h 471964"/>
              <a:gd name="connsiteX20" fmla="*/ 223171 w 447103"/>
              <a:gd name="connsiteY20" fmla="*/ 114776 h 471964"/>
              <a:gd name="connsiteX21" fmla="*/ 344710 w 447103"/>
              <a:gd name="connsiteY21" fmla="*/ 238601 h 471964"/>
              <a:gd name="connsiteX22" fmla="*/ 315373 w 447103"/>
              <a:gd name="connsiteY22" fmla="*/ 319278 h 471964"/>
              <a:gd name="connsiteX23" fmla="*/ 294608 w 447103"/>
              <a:gd name="connsiteY23" fmla="*/ 341567 h 471964"/>
              <a:gd name="connsiteX24" fmla="*/ 270891 w 447103"/>
              <a:gd name="connsiteY24" fmla="*/ 407670 h 471964"/>
              <a:gd name="connsiteX25" fmla="*/ 270891 w 447103"/>
              <a:gd name="connsiteY25" fmla="*/ 438626 h 471964"/>
              <a:gd name="connsiteX26" fmla="*/ 237363 w 447103"/>
              <a:gd name="connsiteY26" fmla="*/ 471964 h 471964"/>
              <a:gd name="connsiteX27" fmla="*/ 207645 w 447103"/>
              <a:gd name="connsiteY27" fmla="*/ 471869 h 471964"/>
              <a:gd name="connsiteX28" fmla="*/ 178689 w 447103"/>
              <a:gd name="connsiteY28" fmla="*/ 387001 h 471964"/>
              <a:gd name="connsiteX29" fmla="*/ 264890 w 447103"/>
              <a:gd name="connsiteY29" fmla="*/ 387001 h 471964"/>
              <a:gd name="connsiteX30" fmla="*/ 182594 w 447103"/>
              <a:gd name="connsiteY30" fmla="*/ 425196 h 471964"/>
              <a:gd name="connsiteX31" fmla="*/ 261461 w 447103"/>
              <a:gd name="connsiteY31" fmla="*/ 425196 h 471964"/>
              <a:gd name="connsiteX32" fmla="*/ 224314 w 447103"/>
              <a:gd name="connsiteY32" fmla="*/ 383572 h 471964"/>
              <a:gd name="connsiteX33" fmla="*/ 224314 w 447103"/>
              <a:gd name="connsiteY33" fmla="*/ 259747 h 471964"/>
              <a:gd name="connsiteX34" fmla="*/ 246031 w 447103"/>
              <a:gd name="connsiteY34" fmla="*/ 237173 h 471964"/>
              <a:gd name="connsiteX35" fmla="*/ 225076 w 447103"/>
              <a:gd name="connsiteY35" fmla="*/ 216217 h 471964"/>
              <a:gd name="connsiteX36" fmla="*/ 204121 w 447103"/>
              <a:gd name="connsiteY36" fmla="*/ 237173 h 471964"/>
              <a:gd name="connsiteX37" fmla="*/ 225076 w 447103"/>
              <a:gd name="connsiteY37" fmla="*/ 258128 h 471964"/>
              <a:gd name="connsiteX38" fmla="*/ 246031 w 447103"/>
              <a:gd name="connsiteY38" fmla="*/ 237173 h 471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447103" h="471964">
                <a:moveTo>
                  <a:pt x="223171" y="0"/>
                </a:moveTo>
                <a:lnTo>
                  <a:pt x="223171" y="64199"/>
                </a:lnTo>
                <a:moveTo>
                  <a:pt x="88487" y="42005"/>
                </a:moveTo>
                <a:lnTo>
                  <a:pt x="124492" y="95155"/>
                </a:lnTo>
                <a:moveTo>
                  <a:pt x="63722" y="177165"/>
                </a:moveTo>
                <a:lnTo>
                  <a:pt x="3048" y="156115"/>
                </a:lnTo>
                <a:moveTo>
                  <a:pt x="0" y="298514"/>
                </a:moveTo>
                <a:lnTo>
                  <a:pt x="60865" y="278035"/>
                </a:lnTo>
                <a:moveTo>
                  <a:pt x="358616" y="42005"/>
                </a:moveTo>
                <a:lnTo>
                  <a:pt x="322612" y="95155"/>
                </a:lnTo>
                <a:moveTo>
                  <a:pt x="444056" y="156115"/>
                </a:moveTo>
                <a:lnTo>
                  <a:pt x="383381" y="177165"/>
                </a:lnTo>
                <a:moveTo>
                  <a:pt x="447104" y="298514"/>
                </a:moveTo>
                <a:lnTo>
                  <a:pt x="386239" y="278035"/>
                </a:lnTo>
                <a:moveTo>
                  <a:pt x="207645" y="471869"/>
                </a:moveTo>
                <a:cubicBezTo>
                  <a:pt x="189262" y="471773"/>
                  <a:pt x="174403" y="456819"/>
                  <a:pt x="174403" y="438531"/>
                </a:cubicBezTo>
                <a:lnTo>
                  <a:pt x="174403" y="403289"/>
                </a:lnTo>
                <a:cubicBezTo>
                  <a:pt x="174403" y="359093"/>
                  <a:pt x="141827" y="330327"/>
                  <a:pt x="141827" y="330327"/>
                </a:cubicBezTo>
                <a:cubicBezTo>
                  <a:pt x="130969" y="319278"/>
                  <a:pt x="130969" y="319278"/>
                  <a:pt x="130969" y="319278"/>
                </a:cubicBezTo>
                <a:cubicBezTo>
                  <a:pt x="112490" y="298228"/>
                  <a:pt x="101632" y="269558"/>
                  <a:pt x="101632" y="238601"/>
                </a:cubicBezTo>
                <a:cubicBezTo>
                  <a:pt x="101632" y="170021"/>
                  <a:pt x="155924" y="114776"/>
                  <a:pt x="223171" y="114776"/>
                </a:cubicBezTo>
                <a:cubicBezTo>
                  <a:pt x="290417" y="114776"/>
                  <a:pt x="344710" y="170021"/>
                  <a:pt x="344710" y="238601"/>
                </a:cubicBezTo>
                <a:cubicBezTo>
                  <a:pt x="344710" y="269558"/>
                  <a:pt x="333851" y="298323"/>
                  <a:pt x="315373" y="319278"/>
                </a:cubicBezTo>
                <a:lnTo>
                  <a:pt x="294608" y="341567"/>
                </a:lnTo>
                <a:cubicBezTo>
                  <a:pt x="282988" y="357092"/>
                  <a:pt x="270891" y="379952"/>
                  <a:pt x="270891" y="407670"/>
                </a:cubicBezTo>
                <a:lnTo>
                  <a:pt x="270891" y="438626"/>
                </a:lnTo>
                <a:cubicBezTo>
                  <a:pt x="270891" y="457105"/>
                  <a:pt x="255842" y="472059"/>
                  <a:pt x="237363" y="471964"/>
                </a:cubicBezTo>
                <a:lnTo>
                  <a:pt x="207645" y="471869"/>
                </a:lnTo>
                <a:close/>
                <a:moveTo>
                  <a:pt x="178689" y="387001"/>
                </a:moveTo>
                <a:lnTo>
                  <a:pt x="264890" y="387001"/>
                </a:lnTo>
                <a:moveTo>
                  <a:pt x="182594" y="425196"/>
                </a:moveTo>
                <a:lnTo>
                  <a:pt x="261461" y="425196"/>
                </a:lnTo>
                <a:moveTo>
                  <a:pt x="224314" y="383572"/>
                </a:moveTo>
                <a:lnTo>
                  <a:pt x="224314" y="259747"/>
                </a:lnTo>
                <a:moveTo>
                  <a:pt x="246031" y="237173"/>
                </a:moveTo>
                <a:cubicBezTo>
                  <a:pt x="246031" y="225647"/>
                  <a:pt x="236696" y="216217"/>
                  <a:pt x="225076" y="216217"/>
                </a:cubicBezTo>
                <a:cubicBezTo>
                  <a:pt x="213455" y="216217"/>
                  <a:pt x="204121" y="225552"/>
                  <a:pt x="204121" y="237173"/>
                </a:cubicBezTo>
                <a:cubicBezTo>
                  <a:pt x="204121" y="248698"/>
                  <a:pt x="213455" y="258128"/>
                  <a:pt x="225076" y="258128"/>
                </a:cubicBezTo>
                <a:cubicBezTo>
                  <a:pt x="236696" y="258128"/>
                  <a:pt x="246031" y="248698"/>
                  <a:pt x="246031" y="237173"/>
                </a:cubicBezTo>
                <a:close/>
              </a:path>
            </a:pathLst>
          </a:custGeom>
          <a:noFill/>
          <a:ln w="12700" cap="sq">
            <a:solidFill>
              <a:schemeClr val="bg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u="none" strike="noStrike" kern="1200" cap="none" spc="0" normalizeH="0" baseline="0" noProof="0">
              <a:ln>
                <a:noFill/>
              </a:ln>
              <a:solidFill>
                <a:srgbClr val="000000"/>
              </a:solidFill>
              <a:effectLst/>
              <a:uLnTx/>
              <a:uFillTx/>
              <a:latin typeface="Segoe Sans Text" pitchFamily="2" charset="0"/>
              <a:ea typeface="+mn-ea"/>
              <a:cs typeface="+mn-cs"/>
            </a:endParaRPr>
          </a:p>
        </p:txBody>
      </p:sp>
      <p:grpSp>
        <p:nvGrpSpPr>
          <p:cNvPr id="7" name="Group 6" descr="A screenshot of a home dashboard with a link to the associated SharePoint online homesite.">
            <a:extLst>
              <a:ext uri="{FF2B5EF4-FFF2-40B4-BE49-F238E27FC236}">
                <a16:creationId xmlns:a16="http://schemas.microsoft.com/office/drawing/2014/main" id="{C14098C6-4F3C-8EF6-9007-7595D62E93C7}"/>
              </a:ext>
              <a:ext uri="{C183D7F6-B498-43B3-948B-1728B52AA6E4}">
                <adec:decorative xmlns:adec="http://schemas.microsoft.com/office/drawing/2017/decorative" val="0"/>
              </a:ext>
            </a:extLst>
          </p:cNvPr>
          <p:cNvGrpSpPr/>
          <p:nvPr/>
        </p:nvGrpSpPr>
        <p:grpSpPr>
          <a:xfrm>
            <a:off x="6242050" y="3683450"/>
            <a:ext cx="1992153" cy="987571"/>
            <a:chOff x="6275565" y="4057447"/>
            <a:chExt cx="1992153" cy="987571"/>
          </a:xfrm>
        </p:grpSpPr>
        <p:pic>
          <p:nvPicPr>
            <p:cNvPr id="30" name="Picture 29">
              <a:extLst>
                <a:ext uri="{FF2B5EF4-FFF2-40B4-BE49-F238E27FC236}">
                  <a16:creationId xmlns:a16="http://schemas.microsoft.com/office/drawing/2014/main" id="{D6717C0F-F8FC-8174-88E5-39A51D5A6D4F}"/>
                </a:ext>
              </a:extLst>
            </p:cNvPr>
            <p:cNvPicPr>
              <a:picLocks noChangeAspect="1"/>
            </p:cNvPicPr>
            <p:nvPr/>
          </p:nvPicPr>
          <p:blipFill>
            <a:blip r:embed="rId3"/>
            <a:stretch>
              <a:fillRect/>
            </a:stretch>
          </p:blipFill>
          <p:spPr>
            <a:xfrm>
              <a:off x="6275565" y="4057447"/>
              <a:ext cx="1912641" cy="753465"/>
            </a:xfrm>
            <a:prstGeom prst="rect">
              <a:avLst/>
            </a:prstGeom>
            <a:effectLst>
              <a:outerShdw blurRad="50800" dist="38100" dir="5400000" algn="t" rotWithShape="0">
                <a:prstClr val="black">
                  <a:alpha val="40000"/>
                </a:prstClr>
              </a:outerShdw>
            </a:effectLst>
          </p:spPr>
        </p:pic>
        <p:sp>
          <p:nvSpPr>
            <p:cNvPr id="5" name="Oval 4">
              <a:extLst>
                <a:ext uri="{FF2B5EF4-FFF2-40B4-BE49-F238E27FC236}">
                  <a16:creationId xmlns:a16="http://schemas.microsoft.com/office/drawing/2014/main" id="{430184B5-9611-905B-D6BD-6721FD981729}"/>
                </a:ext>
              </a:extLst>
            </p:cNvPr>
            <p:cNvSpPr/>
            <p:nvPr/>
          </p:nvSpPr>
          <p:spPr bwMode="auto">
            <a:xfrm>
              <a:off x="7625711" y="4386153"/>
              <a:ext cx="642007" cy="658865"/>
            </a:xfrm>
            <a:prstGeom prst="ellipse">
              <a:avLst/>
            </a:prstGeom>
            <a:noFill/>
            <a:ln w="31750">
              <a:solidFill>
                <a:schemeClr val="accent4">
                  <a:lumMod val="50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grpSp>
      <p:sp>
        <p:nvSpPr>
          <p:cNvPr id="3" name="TextBox 2">
            <a:extLst>
              <a:ext uri="{FF2B5EF4-FFF2-40B4-BE49-F238E27FC236}">
                <a16:creationId xmlns:a16="http://schemas.microsoft.com/office/drawing/2014/main" id="{D2885548-E00E-02E4-0A77-5B6FF41E91C8}"/>
              </a:ext>
            </a:extLst>
          </p:cNvPr>
          <p:cNvSpPr txBox="1"/>
          <p:nvPr/>
        </p:nvSpPr>
        <p:spPr>
          <a:xfrm>
            <a:off x="8777288" y="2019903"/>
            <a:ext cx="4033362" cy="261610"/>
          </a:xfrm>
          <a:prstGeom prst="rect">
            <a:avLst/>
          </a:prstGeom>
          <a:noFill/>
        </p:spPr>
        <p:txBody>
          <a:bodyPr wrap="square" lIns="0" tIns="0" anchor="ctr">
            <a:spAutoFit/>
          </a:bodyPr>
          <a:lstStyle/>
          <a:p>
            <a:pPr marL="0" marR="0" lvl="0" indent="0" algn="l" defTabSz="914400" rtl="0" eaLnBrk="1" fontAlgn="auto" latinLnBrk="0" hangingPunct="1">
              <a:lnSpc>
                <a:spcPct val="100000"/>
              </a:lnSpc>
              <a:spcBef>
                <a:spcPts val="0"/>
              </a:spcBef>
              <a:spcAft>
                <a:spcPts val="0"/>
              </a:spcAft>
              <a:buClrTx/>
              <a:buSzTx/>
              <a:buFont typeface="Wingdings" panose="05000000000000000000" pitchFamily="2" charset="2"/>
              <a:buNone/>
              <a:tabLst/>
              <a:defRPr/>
            </a:pPr>
            <a:r>
              <a:rPr kumimoji="0" lang="en-US" sz="1400" b="1" u="none" strike="noStrike" kern="1200" cap="none" spc="0" normalizeH="0" baseline="0" noProof="0">
                <a:ln>
                  <a:noFill/>
                </a:ln>
                <a:solidFill>
                  <a:srgbClr val="000000"/>
                </a:solidFill>
                <a:effectLst/>
                <a:uLnTx/>
                <a:uFillTx/>
                <a:latin typeface="Segoe Sans Display Semibold" pitchFamily="2" charset="0"/>
                <a:ea typeface="+mn-ea"/>
                <a:cs typeface="+mn-cs"/>
              </a:rPr>
              <a:t>Decisions</a:t>
            </a:r>
          </a:p>
        </p:txBody>
      </p:sp>
      <p:sp>
        <p:nvSpPr>
          <p:cNvPr id="4" name="TextBox 3">
            <a:extLst>
              <a:ext uri="{FF2B5EF4-FFF2-40B4-BE49-F238E27FC236}">
                <a16:creationId xmlns:a16="http://schemas.microsoft.com/office/drawing/2014/main" id="{86618849-CD44-5F58-B516-26636802C01D}"/>
              </a:ext>
            </a:extLst>
          </p:cNvPr>
          <p:cNvSpPr txBox="1"/>
          <p:nvPr/>
        </p:nvSpPr>
        <p:spPr>
          <a:xfrm>
            <a:off x="8777288" y="2302708"/>
            <a:ext cx="3217187" cy="2092881"/>
          </a:xfrm>
          <a:prstGeom prst="rect">
            <a:avLst/>
          </a:prstGeom>
          <a:noFill/>
        </p:spPr>
        <p:txBody>
          <a:bodyPr wrap="square" lIns="0" tIns="0" rIns="0" bIns="0" rtlCol="0">
            <a:spAutoFit/>
          </a:bodyPr>
          <a:lstStyle/>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kumimoji="0" lang="en-IN" sz="800" u="none" strike="noStrike" kern="1200" cap="none" spc="0" normalizeH="0" baseline="0" noProof="0">
                <a:ln>
                  <a:noFill/>
                </a:ln>
                <a:solidFill>
                  <a:srgbClr val="000000"/>
                </a:solidFill>
                <a:effectLst/>
                <a:uLnTx/>
                <a:uFillTx/>
                <a:latin typeface="Segoe Sans Text" pitchFamily="2" charset="0"/>
                <a:ea typeface="+mn-ea"/>
                <a:cs typeface="+mn-cs"/>
              </a:rPr>
              <a:t>If you do not have an existing homesite that is tailored for your frontline workers, we recommend that you create a standalone version of the Viva Connections experience. </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kumimoji="0" lang="en-IN" sz="800" u="none" strike="noStrike" kern="1200" cap="none" spc="0" normalizeH="0" baseline="0" noProof="0">
                <a:ln>
                  <a:noFill/>
                </a:ln>
                <a:solidFill>
                  <a:srgbClr val="000000"/>
                </a:solidFill>
                <a:effectLst/>
                <a:uLnTx/>
                <a:uFillTx/>
                <a:latin typeface="Segoe Sans Text" pitchFamily="2" charset="0"/>
                <a:ea typeface="+mn-ea"/>
                <a:cs typeface="+mn-cs"/>
              </a:rPr>
              <a:t>If you do have an existing home site, assess if  that is tailored for your frontline employees. </a:t>
            </a:r>
          </a:p>
          <a:p>
            <a:pPr lvl="1" indent="-169863">
              <a:buFont typeface="Arial" panose="020B0604020202020204" pitchFamily="34" charset="0"/>
              <a:buChar char="•"/>
              <a:defRPr/>
            </a:pPr>
            <a:r>
              <a:rPr kumimoji="0" lang="en-IN" sz="800" u="none" strike="noStrike" kern="1200" cap="none" spc="0" normalizeH="0" baseline="0" noProof="0">
                <a:ln>
                  <a:noFill/>
                </a:ln>
                <a:solidFill>
                  <a:srgbClr val="000000"/>
                </a:solidFill>
                <a:effectLst/>
                <a:uLnTx/>
                <a:uFillTx/>
                <a:latin typeface="Segoe Sans Text" pitchFamily="2" charset="0"/>
                <a:ea typeface="+mn-ea"/>
                <a:cs typeface="+mn-cs"/>
              </a:rPr>
              <a:t>If yes and you plan to keep the home site: determine if you will leverage the link to the homesite on your dashboard (recommended,</a:t>
            </a:r>
            <a:r>
              <a:rPr lang="en-IN" sz="800">
                <a:solidFill>
                  <a:srgbClr val="000000"/>
                </a:solidFill>
                <a:latin typeface="Segoe Sans Text" pitchFamily="2" charset="0"/>
              </a:rPr>
              <a:t> especially for </a:t>
            </a:r>
            <a:r>
              <a:rPr kumimoji="0" lang="en-IN" sz="800" u="none" strike="noStrike" kern="1200" cap="none" spc="0" normalizeH="0" baseline="0" noProof="0">
                <a:ln>
                  <a:noFill/>
                </a:ln>
                <a:solidFill>
                  <a:srgbClr val="000000"/>
                </a:solidFill>
                <a:effectLst/>
                <a:uLnTx/>
                <a:uFillTx/>
                <a:latin typeface="Segoe Sans Text" pitchFamily="2" charset="0"/>
                <a:ea typeface="+mn-ea"/>
                <a:cs typeface="+mn-cs"/>
              </a:rPr>
              <a:t>mobile users) or create a Connections experience built on SharePoint homesite. </a:t>
            </a:r>
          </a:p>
          <a:p>
            <a:pPr lvl="1" indent="-169863">
              <a:buFont typeface="Arial" panose="020B0604020202020204" pitchFamily="34" charset="0"/>
              <a:buChar char="•"/>
              <a:defRPr/>
            </a:pPr>
            <a:r>
              <a:rPr lang="en-IN" sz="800">
                <a:solidFill>
                  <a:srgbClr val="000000"/>
                </a:solidFill>
                <a:latin typeface="Segoe Sans Text" pitchFamily="2" charset="0"/>
              </a:rPr>
              <a:t>If yes and you plan to replace the home site by moving experiences to the home in Teams: </a:t>
            </a:r>
            <a:r>
              <a:rPr kumimoji="0" lang="en-IN" sz="800" u="none" strike="noStrike" kern="1200" cap="none" spc="0" normalizeH="0" baseline="0" noProof="0">
                <a:ln>
                  <a:noFill/>
                </a:ln>
                <a:solidFill>
                  <a:srgbClr val="000000"/>
                </a:solidFill>
                <a:effectLst/>
                <a:uLnTx/>
                <a:uFillTx/>
                <a:latin typeface="Segoe Sans Text" pitchFamily="2" charset="0"/>
                <a:ea typeface="+mn-ea"/>
                <a:cs typeface="+mn-cs"/>
              </a:rPr>
              <a:t> integrate all content, apps and utilities into </a:t>
            </a:r>
            <a:r>
              <a:rPr lang="en-IN" sz="800">
                <a:solidFill>
                  <a:srgbClr val="000000"/>
                </a:solidFill>
                <a:latin typeface="Segoe Sans Text" pitchFamily="2" charset="0"/>
              </a:rPr>
              <a:t>your home experience in </a:t>
            </a:r>
            <a:r>
              <a:rPr kumimoji="0" lang="en-IN" sz="800" u="none" strike="noStrike" kern="1200" cap="none" spc="0" normalizeH="0" baseline="0" noProof="0">
                <a:ln>
                  <a:noFill/>
                </a:ln>
                <a:solidFill>
                  <a:srgbClr val="000000"/>
                </a:solidFill>
                <a:effectLst/>
                <a:uLnTx/>
                <a:uFillTx/>
                <a:latin typeface="Segoe Sans Text" pitchFamily="2" charset="0"/>
                <a:ea typeface="+mn-ea"/>
                <a:cs typeface="+mn-cs"/>
              </a:rPr>
              <a:t>Viva Connections.</a:t>
            </a:r>
            <a:endParaRPr lang="en-IN" sz="800">
              <a:solidFill>
                <a:srgbClr val="000000"/>
              </a:solidFill>
              <a:latin typeface="Segoe Sans Text" pitchFamily="2" charset="0"/>
            </a:endParaRPr>
          </a:p>
          <a:p>
            <a:pPr marL="228600" indent="-228600">
              <a:buFontTx/>
              <a:buAutoNum type="arabicPeriod"/>
              <a:defRPr/>
            </a:pPr>
            <a:r>
              <a:rPr lang="en-IN" sz="800">
                <a:solidFill>
                  <a:srgbClr val="000000"/>
                </a:solidFill>
                <a:latin typeface="Segoe Sans Text" pitchFamily="2" charset="0"/>
              </a:rPr>
              <a:t>Decide who will own creating and managing the frontline home experience. </a:t>
            </a:r>
          </a:p>
          <a:p>
            <a:pPr marL="515937" lvl="1" indent="-228600">
              <a:buFont typeface="Arial" panose="020B0604020202020204" pitchFamily="34" charset="0"/>
              <a:buChar char="•"/>
              <a:defRPr/>
            </a:pPr>
            <a:r>
              <a:rPr kumimoji="0" lang="en-IN" sz="800" u="none" strike="noStrike" kern="1200" cap="none" spc="0" normalizeH="0" baseline="0" noProof="0">
                <a:ln>
                  <a:noFill/>
                </a:ln>
                <a:solidFill>
                  <a:srgbClr val="000000"/>
                </a:solidFill>
                <a:effectLst/>
                <a:uLnTx/>
                <a:uFillTx/>
                <a:latin typeface="Segoe Sans Text" pitchFamily="2" charset="0"/>
                <a:ea typeface="+mn-ea"/>
                <a:cs typeface="+mn-cs"/>
              </a:rPr>
              <a:t>You can delegate </a:t>
            </a:r>
            <a:r>
              <a:rPr kumimoji="0" lang="en-IN" sz="800" u="none" strike="noStrike" kern="1200" cap="none" spc="0" normalizeH="0" baseline="0" noProof="0" err="1">
                <a:ln>
                  <a:noFill/>
                </a:ln>
                <a:solidFill>
                  <a:srgbClr val="000000"/>
                </a:solidFill>
                <a:effectLst/>
                <a:uLnTx/>
                <a:uFillTx/>
                <a:latin typeface="Segoe Sans Text" pitchFamily="2" charset="0"/>
                <a:ea typeface="+mn-ea"/>
                <a:cs typeface="+mn-cs"/>
              </a:rPr>
              <a:t>creat</a:t>
            </a:r>
            <a:r>
              <a:rPr lang="en-IN" sz="800">
                <a:solidFill>
                  <a:srgbClr val="000000"/>
                </a:solidFill>
                <a:latin typeface="Segoe Sans Text" pitchFamily="2" charset="0"/>
              </a:rPr>
              <a:t>ion for the standalone home experience. (Admin access not required)</a:t>
            </a:r>
            <a:endParaRPr kumimoji="0" lang="en-IN" sz="800" u="none" strike="noStrike" kern="1200" cap="none" spc="0" normalizeH="0" baseline="0" noProof="0">
              <a:ln>
                <a:noFill/>
              </a:ln>
              <a:solidFill>
                <a:srgbClr val="000000"/>
              </a:solidFill>
              <a:effectLst/>
              <a:uLnTx/>
              <a:uFillTx/>
              <a:latin typeface="Segoe Sans Text" pitchFamily="2" charset="0"/>
              <a:ea typeface="+mn-ea"/>
              <a:cs typeface="+mn-cs"/>
            </a:endParaRPr>
          </a:p>
        </p:txBody>
      </p:sp>
      <p:sp>
        <p:nvSpPr>
          <p:cNvPr id="14" name="TextBox 13">
            <a:extLst>
              <a:ext uri="{FF2B5EF4-FFF2-40B4-BE49-F238E27FC236}">
                <a16:creationId xmlns:a16="http://schemas.microsoft.com/office/drawing/2014/main" id="{350DE146-A7F0-E946-076B-D57AEFFC574B}"/>
              </a:ext>
            </a:extLst>
          </p:cNvPr>
          <p:cNvSpPr txBox="1"/>
          <p:nvPr/>
        </p:nvSpPr>
        <p:spPr>
          <a:xfrm>
            <a:off x="8777288" y="4594077"/>
            <a:ext cx="3121025" cy="1757404"/>
          </a:xfrm>
          <a:prstGeom prst="rect">
            <a:avLst/>
          </a:prstGeom>
          <a:solidFill>
            <a:schemeClr val="bg1"/>
          </a:solidFill>
          <a:ln>
            <a:noFill/>
            <a:prstDash val="lgDash"/>
          </a:ln>
          <a:effectLst>
            <a:outerShdw blurRad="190500" dist="38100" dir="2700000" algn="tl" rotWithShape="0">
              <a:prstClr val="black">
                <a:alpha val="20000"/>
              </a:prstClr>
            </a:outerShdw>
          </a:effectLst>
        </p:spPr>
        <p:txBody>
          <a:bodyPr wrap="square" lIns="182880" tIns="64008" rIns="64008" bIns="182880" numCol="1" anchor="ctr">
            <a:spAutoFit/>
          </a:bodyPr>
          <a:lstStyle/>
          <a:p>
            <a:pPr marL="0" marR="0" lvl="0" indent="0" algn="l" defTabSz="896386" rtl="0" eaLnBrk="1" fontAlgn="auto" latinLnBrk="0" hangingPunct="1">
              <a:lnSpc>
                <a:spcPct val="100000"/>
              </a:lnSpc>
              <a:spcBef>
                <a:spcPts val="0"/>
              </a:spcBef>
              <a:spcAft>
                <a:spcPts val="0"/>
              </a:spcAft>
              <a:buClrTx/>
              <a:buSzTx/>
              <a:buFontTx/>
              <a:buNone/>
              <a:tabLst/>
              <a:defRPr/>
            </a:pPr>
            <a:r>
              <a:rPr kumimoji="0" lang="en-US" sz="800" b="1" u="none" strike="noStrike" kern="1200" cap="none" spc="0" normalizeH="0" baseline="0" noProof="0">
                <a:ln>
                  <a:noFill/>
                </a:ln>
                <a:effectLst/>
                <a:uLnTx/>
                <a:uFillTx/>
                <a:latin typeface="Segoe Sans Display Semibold" pitchFamily="2" charset="0"/>
                <a:ea typeface="+mn-ea"/>
                <a:cs typeface="Segoe Sans Text" pitchFamily="2" charset="0"/>
              </a:rPr>
              <a:t>Resources </a:t>
            </a:r>
          </a:p>
          <a:p>
            <a:pPr marL="171450" indent="-171450">
              <a:buFont typeface="Arial" panose="020B0604020202020204" pitchFamily="34" charset="0"/>
              <a:buChar char="•"/>
            </a:pPr>
            <a:r>
              <a:rPr lang="en-US" sz="900">
                <a:hlinkClick r:id="rId4">
                  <a:extLst>
                    <a:ext uri="{A12FA001-AC4F-418D-AE19-62706E023703}">
                      <ahyp:hlinkClr xmlns:ahyp="http://schemas.microsoft.com/office/drawing/2018/hyperlinkcolor" val="tx"/>
                    </a:ext>
                  </a:extLst>
                </a:hlinkClick>
              </a:rPr>
              <a:t>Customize and edit the Viva Connections home experience | Microsoft Learn</a:t>
            </a:r>
            <a:endParaRPr lang="en-US" sz="900">
              <a:solidFill>
                <a:srgbClr val="5B5FC7"/>
              </a:solidFill>
              <a:hlinkClick r:id="rId5">
                <a:extLst>
                  <a:ext uri="{A12FA001-AC4F-418D-AE19-62706E023703}">
                    <ahyp:hlinkClr xmlns:ahyp="http://schemas.microsoft.com/office/drawing/2018/hyperlinkcolor" val="tx"/>
                  </a:ext>
                </a:extLst>
              </a:hlinkClick>
            </a:endParaRPr>
          </a:p>
          <a:p>
            <a:pPr marL="171450" indent="-171450">
              <a:buFont typeface="Arial" panose="020B0604020202020204" pitchFamily="34" charset="0"/>
              <a:buChar char="•"/>
            </a:pPr>
            <a:r>
              <a:rPr lang="en-US" sz="900">
                <a:hlinkClick r:id="rId5">
                  <a:extLst>
                    <a:ext uri="{A12FA001-AC4F-418D-AE19-62706E023703}">
                      <ahyp:hlinkClr xmlns:ahyp="http://schemas.microsoft.com/office/drawing/2018/hyperlinkcolor" val="tx"/>
                    </a:ext>
                  </a:extLst>
                </a:hlinkClick>
              </a:rPr>
              <a:t>Set up Viva Connections in the Microsoft 365 admin center | Microsoft Learn</a:t>
            </a:r>
            <a:endParaRPr lang="en-US" sz="900"/>
          </a:p>
          <a:p>
            <a:pPr marL="171450" indent="-171450">
              <a:buFont typeface="Arial" panose="020B0604020202020204" pitchFamily="34" charset="0"/>
              <a:buChar char="•"/>
            </a:pPr>
            <a:r>
              <a:rPr kumimoji="0" lang="en-US" sz="900" b="0" i="0" u="sng" strike="noStrike" kern="1200" cap="none" spc="0" normalizeH="0" baseline="0" noProof="0">
                <a:ln>
                  <a:noFill/>
                </a:ln>
                <a:effectLst/>
                <a:uLnTx/>
                <a:uFillTx/>
                <a:ea typeface="+mn-ea"/>
                <a:cs typeface="+mn-cs"/>
                <a:hlinkClick r:id="rId6">
                  <a:extLst>
                    <a:ext uri="{A12FA001-AC4F-418D-AE19-62706E023703}">
                      <ahyp:hlinkClr xmlns:ahyp="http://schemas.microsoft.com/office/drawing/2018/hyperlinkcolor" val="tx"/>
                    </a:ext>
                  </a:extLst>
                </a:hlinkClick>
              </a:rPr>
              <a:t>Learn more about how Connections and home sites work together.</a:t>
            </a:r>
            <a:endParaRPr kumimoji="0" lang="en-US" sz="900" b="0" i="0" u="sng" strike="noStrike" kern="1200" cap="none" spc="0" normalizeH="0" baseline="0" noProof="0">
              <a:ln>
                <a:noFill/>
              </a:ln>
              <a:effectLst/>
              <a:uLnTx/>
              <a:uFillTx/>
              <a:ea typeface="+mn-ea"/>
              <a:cs typeface="+mn-cs"/>
            </a:endParaRPr>
          </a:p>
          <a:p>
            <a:pPr marL="171450" indent="-171450">
              <a:buFont typeface="Arial" panose="020B0604020202020204" pitchFamily="34" charset="0"/>
              <a:buChar char="•"/>
            </a:pPr>
            <a:r>
              <a:rPr kumimoji="0" lang="en-US" sz="900" b="0" i="0" u="sng" strike="noStrike" kern="1200" cap="none" spc="0" normalizeH="0" baseline="0" noProof="0">
                <a:ln>
                  <a:noFill/>
                </a:ln>
                <a:effectLst/>
                <a:uLnTx/>
                <a:uFillTx/>
                <a:ea typeface="+mn-ea"/>
                <a:cs typeface="+mn-cs"/>
                <a:hlinkClick r:id="rId7">
                  <a:extLst>
                    <a:ext uri="{A12FA001-AC4F-418D-AE19-62706E023703}">
                      <ahyp:hlinkClr xmlns:ahyp="http://schemas.microsoft.com/office/drawing/2018/hyperlinkcolor" val="tx"/>
                    </a:ext>
                  </a:extLst>
                </a:hlinkClick>
              </a:rPr>
              <a:t>Change a site's title, description, logo, and site information settings - Microsoft Support.</a:t>
            </a:r>
            <a:endParaRPr kumimoji="0" lang="en-US" sz="900" b="0" i="0" u="none" strike="noStrike" kern="1200" cap="none" spc="0" normalizeH="0" baseline="0" noProof="0">
              <a:ln>
                <a:noFill/>
              </a:ln>
              <a:effectLst/>
              <a:uLnTx/>
              <a:uFillTx/>
              <a:ea typeface="+mn-ea"/>
              <a:cs typeface="+mn-cs"/>
            </a:endParaRPr>
          </a:p>
          <a:p>
            <a:pPr marL="171450" indent="-171450">
              <a:buFont typeface="Arial" panose="020B0604020202020204" pitchFamily="34" charset="0"/>
              <a:buChar char="•"/>
            </a:pPr>
            <a:r>
              <a:rPr kumimoji="0" lang="en-US" sz="900" b="0" i="0" u="sng" strike="noStrike" kern="1200" cap="none" spc="0" normalizeH="0" baseline="0" noProof="0">
                <a:ln>
                  <a:noFill/>
                </a:ln>
                <a:effectLst/>
                <a:uLnTx/>
                <a:uFillTx/>
                <a:ea typeface="+mn-ea"/>
                <a:cs typeface="+mn-cs"/>
                <a:hlinkClick r:id="rId8">
                  <a:extLst>
                    <a:ext uri="{A12FA001-AC4F-418D-AE19-62706E023703}">
                      <ahyp:hlinkClr xmlns:ahyp="http://schemas.microsoft.com/office/drawing/2018/hyperlinkcolor" val="tx"/>
                    </a:ext>
                  </a:extLst>
                </a:hlinkClick>
              </a:rPr>
              <a:t>Plan, build, and launch a home site for your organization | Microsoft Learn</a:t>
            </a:r>
            <a:endParaRPr kumimoji="0" lang="en-IN" sz="900" u="none" strike="noStrike" kern="1200" cap="none" spc="0" normalizeH="0" baseline="0" noProof="0">
              <a:ln>
                <a:noFill/>
              </a:ln>
              <a:effectLst/>
              <a:uLnTx/>
              <a:uFillTx/>
              <a:ea typeface="+mn-ea"/>
              <a:cs typeface="+mn-cs"/>
            </a:endParaRPr>
          </a:p>
        </p:txBody>
      </p:sp>
      <p:grpSp>
        <p:nvGrpSpPr>
          <p:cNvPr id="24" name="Group 23">
            <a:extLst>
              <a:ext uri="{FF2B5EF4-FFF2-40B4-BE49-F238E27FC236}">
                <a16:creationId xmlns:a16="http://schemas.microsoft.com/office/drawing/2014/main" id="{2D23A0B2-4996-AB79-9863-A09025C04E88}"/>
              </a:ext>
              <a:ext uri="{C183D7F6-B498-43B3-948B-1728B52AA6E4}">
                <adec:decorative xmlns:adec="http://schemas.microsoft.com/office/drawing/2017/decorative" val="1"/>
              </a:ext>
            </a:extLst>
          </p:cNvPr>
          <p:cNvGrpSpPr/>
          <p:nvPr/>
        </p:nvGrpSpPr>
        <p:grpSpPr>
          <a:xfrm>
            <a:off x="588263" y="1107208"/>
            <a:ext cx="723179" cy="669556"/>
            <a:chOff x="11045790" y="307144"/>
            <a:chExt cx="854110" cy="854110"/>
          </a:xfrm>
        </p:grpSpPr>
        <p:grpSp>
          <p:nvGrpSpPr>
            <p:cNvPr id="25" name="Group 24">
              <a:extLst>
                <a:ext uri="{FF2B5EF4-FFF2-40B4-BE49-F238E27FC236}">
                  <a16:creationId xmlns:a16="http://schemas.microsoft.com/office/drawing/2014/main" id="{4A57EF5F-C065-7DB7-4BBE-4196FA2C7752}"/>
                </a:ext>
              </a:extLst>
            </p:cNvPr>
            <p:cNvGrpSpPr/>
            <p:nvPr/>
          </p:nvGrpSpPr>
          <p:grpSpPr>
            <a:xfrm>
              <a:off x="11045790" y="307144"/>
              <a:ext cx="854110" cy="854110"/>
              <a:chOff x="4648470" y="2488406"/>
              <a:chExt cx="453450" cy="453450"/>
            </a:xfrm>
          </p:grpSpPr>
          <p:sp>
            <p:nvSpPr>
              <p:cNvPr id="27" name="Rectangle: Rounded Corners 10">
                <a:extLst>
                  <a:ext uri="{FF2B5EF4-FFF2-40B4-BE49-F238E27FC236}">
                    <a16:creationId xmlns:a16="http://schemas.microsoft.com/office/drawing/2014/main" id="{2F504FC8-D98F-548D-0C8B-3E32B8A71719}"/>
                  </a:ext>
                </a:extLst>
              </p:cNvPr>
              <p:cNvSpPr/>
              <p:nvPr/>
            </p:nvSpPr>
            <p:spPr bwMode="auto">
              <a:xfrm rot="10800000" flipV="1">
                <a:off x="4648470" y="2488406"/>
                <a:ext cx="453450" cy="453450"/>
              </a:xfrm>
              <a:prstGeom prst="roundRect">
                <a:avLst/>
              </a:prstGeom>
              <a:solidFill>
                <a:schemeClr val="bg1"/>
              </a:solidFill>
              <a:ln>
                <a:noFill/>
                <a:headEnd type="none" w="med" len="med"/>
                <a:tailEnd type="none" w="med" len="med"/>
              </a:ln>
              <a:effectLst>
                <a:outerShdw blurRad="127000" dist="101600" dir="5400000" sx="85000" sy="85000" algn="t" rotWithShape="0">
                  <a:schemeClr val="accent1">
                    <a:alpha val="3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FFFFFF"/>
                  </a:solidFill>
                  <a:effectLst/>
                  <a:uLnTx/>
                  <a:uFillTx/>
                  <a:latin typeface="Segoe Sans Text" pitchFamily="2" charset="0"/>
                  <a:ea typeface="Segoe UI" pitchFamily="34" charset="0"/>
                  <a:cs typeface="Segoe Sans Text" pitchFamily="2" charset="0"/>
                </a:endParaRPr>
              </a:p>
            </p:txBody>
          </p:sp>
          <p:sp>
            <p:nvSpPr>
              <p:cNvPr id="28" name="Rectangle: Rounded Corners 11">
                <a:extLst>
                  <a:ext uri="{FF2B5EF4-FFF2-40B4-BE49-F238E27FC236}">
                    <a16:creationId xmlns:a16="http://schemas.microsoft.com/office/drawing/2014/main" id="{55AAED30-F311-2336-4A18-A0431D5F7FFF}"/>
                  </a:ext>
                </a:extLst>
              </p:cNvPr>
              <p:cNvSpPr/>
              <p:nvPr/>
            </p:nvSpPr>
            <p:spPr bwMode="auto">
              <a:xfrm rot="10800000" flipV="1">
                <a:off x="4692315" y="2526451"/>
                <a:ext cx="365760" cy="371561"/>
              </a:xfrm>
              <a:prstGeom prst="roundRect">
                <a:avLst/>
              </a:prstGeom>
              <a:gradFill flip="none" rotWithShape="1">
                <a:gsLst>
                  <a:gs pos="33000">
                    <a:schemeClr val="accent1"/>
                  </a:gs>
                  <a:gs pos="100000">
                    <a:schemeClr val="accent3">
                      <a:lumMod val="90000"/>
                    </a:schemeClr>
                  </a:gs>
                </a:gsLst>
                <a:lin ang="17400000" scaled="0"/>
                <a:tileRect/>
              </a:gradFill>
              <a:ln>
                <a:solidFill>
                  <a:schemeClr val="bg1"/>
                </a:solidFill>
                <a:headEnd type="none" w="med" len="med"/>
                <a:tailEnd type="none" w="med" len="med"/>
              </a:ln>
              <a:effectLst>
                <a:outerShdw blurRad="127000" dist="101600" dir="5400000" sx="85000" sy="85000" algn="t" rotWithShape="0">
                  <a:schemeClr val="accent1">
                    <a:alpha val="3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FFFFFF"/>
                  </a:solidFill>
                  <a:effectLst/>
                  <a:uLnTx/>
                  <a:uFillTx/>
                  <a:latin typeface="Segoe Sans Text" pitchFamily="2" charset="0"/>
                  <a:ea typeface="Segoe UI" pitchFamily="34" charset="0"/>
                  <a:cs typeface="Segoe Sans Text" pitchFamily="2" charset="0"/>
                </a:endParaRPr>
              </a:p>
            </p:txBody>
          </p:sp>
        </p:grpSp>
        <p:sp>
          <p:nvSpPr>
            <p:cNvPr id="26" name="target_2" title="Icon of a target with an arrow hitting the bullseye">
              <a:extLst>
                <a:ext uri="{FF2B5EF4-FFF2-40B4-BE49-F238E27FC236}">
                  <a16:creationId xmlns:a16="http://schemas.microsoft.com/office/drawing/2014/main" id="{4D40FA55-A61B-CB29-D1FC-B8B375635F2C}"/>
                </a:ext>
              </a:extLst>
            </p:cNvPr>
            <p:cNvSpPr>
              <a:spLocks noChangeAspect="1" noEditPoints="1"/>
            </p:cNvSpPr>
            <p:nvPr/>
          </p:nvSpPr>
          <p:spPr bwMode="auto">
            <a:xfrm>
              <a:off x="11252117" y="514350"/>
              <a:ext cx="441458" cy="439698"/>
            </a:xfrm>
            <a:custGeom>
              <a:avLst/>
              <a:gdLst>
                <a:gd name="T0" fmla="*/ 314 w 346"/>
                <a:gd name="T1" fmla="*/ 73 h 346"/>
                <a:gd name="T2" fmla="*/ 346 w 346"/>
                <a:gd name="T3" fmla="*/ 173 h 346"/>
                <a:gd name="T4" fmla="*/ 173 w 346"/>
                <a:gd name="T5" fmla="*/ 346 h 346"/>
                <a:gd name="T6" fmla="*/ 0 w 346"/>
                <a:gd name="T7" fmla="*/ 173 h 346"/>
                <a:gd name="T8" fmla="*/ 173 w 346"/>
                <a:gd name="T9" fmla="*/ 0 h 346"/>
                <a:gd name="T10" fmla="*/ 269 w 346"/>
                <a:gd name="T11" fmla="*/ 30 h 346"/>
                <a:gd name="T12" fmla="*/ 173 w 346"/>
                <a:gd name="T13" fmla="*/ 274 h 346"/>
                <a:gd name="T14" fmla="*/ 274 w 346"/>
                <a:gd name="T15" fmla="*/ 173 h 346"/>
                <a:gd name="T16" fmla="*/ 173 w 346"/>
                <a:gd name="T17" fmla="*/ 72 h 346"/>
                <a:gd name="T18" fmla="*/ 72 w 346"/>
                <a:gd name="T19" fmla="*/ 173 h 346"/>
                <a:gd name="T20" fmla="*/ 173 w 346"/>
                <a:gd name="T21" fmla="*/ 274 h 346"/>
                <a:gd name="T22" fmla="*/ 173 w 346"/>
                <a:gd name="T23" fmla="*/ 203 h 346"/>
                <a:gd name="T24" fmla="*/ 203 w 346"/>
                <a:gd name="T25" fmla="*/ 173 h 346"/>
                <a:gd name="T26" fmla="*/ 173 w 346"/>
                <a:gd name="T27" fmla="*/ 143 h 346"/>
                <a:gd name="T28" fmla="*/ 143 w 346"/>
                <a:gd name="T29" fmla="*/ 173 h 346"/>
                <a:gd name="T30" fmla="*/ 173 w 346"/>
                <a:gd name="T31" fmla="*/ 203 h 346"/>
                <a:gd name="T32" fmla="*/ 173 w 346"/>
                <a:gd name="T33" fmla="*/ 173 h 346"/>
                <a:gd name="T34" fmla="*/ 241 w 346"/>
                <a:gd name="T35" fmla="*/ 99 h 346"/>
                <a:gd name="T36" fmla="*/ 334 w 346"/>
                <a:gd name="T37" fmla="*/ 54 h 346"/>
                <a:gd name="T38" fmla="*/ 291 w 346"/>
                <a:gd name="T39" fmla="*/ 54 h 346"/>
                <a:gd name="T40" fmla="*/ 291 w 346"/>
                <a:gd name="T41" fmla="*/ 10 h 346"/>
                <a:gd name="T42" fmla="*/ 241 w 346"/>
                <a:gd name="T43" fmla="*/ 56 h 346"/>
                <a:gd name="T44" fmla="*/ 241 w 346"/>
                <a:gd name="T45" fmla="*/ 99 h 346"/>
                <a:gd name="T46" fmla="*/ 285 w 346"/>
                <a:gd name="T47" fmla="*/ 99 h 346"/>
                <a:gd name="T48" fmla="*/ 334 w 346"/>
                <a:gd name="T49" fmla="*/ 54 h 3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346" h="346">
                  <a:moveTo>
                    <a:pt x="314" y="73"/>
                  </a:moveTo>
                  <a:cubicBezTo>
                    <a:pt x="334" y="101"/>
                    <a:pt x="346" y="136"/>
                    <a:pt x="346" y="173"/>
                  </a:cubicBezTo>
                  <a:cubicBezTo>
                    <a:pt x="346" y="268"/>
                    <a:pt x="268" y="346"/>
                    <a:pt x="173" y="346"/>
                  </a:cubicBezTo>
                  <a:cubicBezTo>
                    <a:pt x="78" y="346"/>
                    <a:pt x="0" y="268"/>
                    <a:pt x="0" y="173"/>
                  </a:cubicBezTo>
                  <a:cubicBezTo>
                    <a:pt x="0" y="78"/>
                    <a:pt x="78" y="0"/>
                    <a:pt x="173" y="0"/>
                  </a:cubicBezTo>
                  <a:cubicBezTo>
                    <a:pt x="209" y="0"/>
                    <a:pt x="242" y="11"/>
                    <a:pt x="269" y="30"/>
                  </a:cubicBezTo>
                  <a:moveTo>
                    <a:pt x="173" y="274"/>
                  </a:moveTo>
                  <a:cubicBezTo>
                    <a:pt x="229" y="274"/>
                    <a:pt x="274" y="229"/>
                    <a:pt x="274" y="173"/>
                  </a:cubicBezTo>
                  <a:cubicBezTo>
                    <a:pt x="274" y="117"/>
                    <a:pt x="229" y="72"/>
                    <a:pt x="173" y="72"/>
                  </a:cubicBezTo>
                  <a:cubicBezTo>
                    <a:pt x="117" y="72"/>
                    <a:pt x="72" y="117"/>
                    <a:pt x="72" y="173"/>
                  </a:cubicBezTo>
                  <a:cubicBezTo>
                    <a:pt x="72" y="229"/>
                    <a:pt x="117" y="274"/>
                    <a:pt x="173" y="274"/>
                  </a:cubicBezTo>
                  <a:close/>
                  <a:moveTo>
                    <a:pt x="173" y="203"/>
                  </a:moveTo>
                  <a:cubicBezTo>
                    <a:pt x="190" y="203"/>
                    <a:pt x="203" y="190"/>
                    <a:pt x="203" y="173"/>
                  </a:cubicBezTo>
                  <a:cubicBezTo>
                    <a:pt x="203" y="156"/>
                    <a:pt x="190" y="143"/>
                    <a:pt x="173" y="143"/>
                  </a:cubicBezTo>
                  <a:cubicBezTo>
                    <a:pt x="156" y="143"/>
                    <a:pt x="143" y="156"/>
                    <a:pt x="143" y="173"/>
                  </a:cubicBezTo>
                  <a:cubicBezTo>
                    <a:pt x="143" y="190"/>
                    <a:pt x="156" y="203"/>
                    <a:pt x="173" y="203"/>
                  </a:cubicBezTo>
                  <a:close/>
                  <a:moveTo>
                    <a:pt x="173" y="173"/>
                  </a:moveTo>
                  <a:cubicBezTo>
                    <a:pt x="241" y="99"/>
                    <a:pt x="241" y="99"/>
                    <a:pt x="241" y="99"/>
                  </a:cubicBezTo>
                  <a:moveTo>
                    <a:pt x="334" y="54"/>
                  </a:moveTo>
                  <a:cubicBezTo>
                    <a:pt x="291" y="54"/>
                    <a:pt x="291" y="54"/>
                    <a:pt x="291" y="54"/>
                  </a:cubicBezTo>
                  <a:cubicBezTo>
                    <a:pt x="291" y="10"/>
                    <a:pt x="291" y="10"/>
                    <a:pt x="291" y="10"/>
                  </a:cubicBezTo>
                  <a:cubicBezTo>
                    <a:pt x="241" y="56"/>
                    <a:pt x="241" y="56"/>
                    <a:pt x="241" y="56"/>
                  </a:cubicBezTo>
                  <a:cubicBezTo>
                    <a:pt x="241" y="99"/>
                    <a:pt x="241" y="99"/>
                    <a:pt x="241" y="99"/>
                  </a:cubicBezTo>
                  <a:cubicBezTo>
                    <a:pt x="285" y="99"/>
                    <a:pt x="285" y="99"/>
                    <a:pt x="285" y="99"/>
                  </a:cubicBezTo>
                  <a:lnTo>
                    <a:pt x="334" y="54"/>
                  </a:lnTo>
                  <a:close/>
                </a:path>
              </a:pathLst>
            </a:custGeom>
            <a:noFill/>
            <a:ln w="12700" cap="sq">
              <a:solidFill>
                <a:schemeClr val="bg1"/>
              </a:solidFill>
              <a:prstDash val="solid"/>
              <a:miter lim="800000"/>
              <a:headEnd/>
              <a:tailEnd/>
            </a:ln>
            <a:effectLst/>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u="none" strike="noStrike" kern="1200" cap="none" spc="0" normalizeH="0" baseline="0" noProof="0">
                <a:ln>
                  <a:noFill/>
                </a:ln>
                <a:solidFill>
                  <a:srgbClr val="FFFFFF"/>
                </a:solidFill>
                <a:effectLst/>
                <a:uLnTx/>
                <a:uFillTx/>
                <a:latin typeface="Segoe Sans Text" pitchFamily="2" charset="0"/>
                <a:ea typeface="+mn-ea"/>
                <a:cs typeface="+mn-cs"/>
              </a:endParaRPr>
            </a:p>
          </p:txBody>
        </p:sp>
      </p:grpSp>
    </p:spTree>
    <p:extLst>
      <p:ext uri="{BB962C8B-B14F-4D97-AF65-F5344CB8AC3E}">
        <p14:creationId xmlns:p14="http://schemas.microsoft.com/office/powerpoint/2010/main" val="4028573518"/>
      </p:ext>
    </p:extLst>
  </p:cSld>
  <p:clrMapOvr>
    <a:masterClrMapping/>
  </p:clrMapOvr>
  <p:transition>
    <p:fade/>
  </p:transition>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93DF8-2BD7-ECCF-2DA9-33D02C65AB75}"/>
              </a:ext>
            </a:extLst>
          </p:cNvPr>
          <p:cNvSpPr>
            <a:spLocks noGrp="1"/>
          </p:cNvSpPr>
          <p:nvPr>
            <p:ph type="title"/>
          </p:nvPr>
        </p:nvSpPr>
        <p:spPr/>
        <p:txBody>
          <a:bodyPr/>
          <a:lstStyle/>
          <a:p>
            <a:r>
              <a:rPr lang="en-GB" sz="2400"/>
              <a:t>4. Determine how you will leverage the Feed tab for relevant communications </a:t>
            </a:r>
            <a:endParaRPr lang="en-US" sz="2400"/>
          </a:p>
        </p:txBody>
      </p:sp>
      <p:sp>
        <p:nvSpPr>
          <p:cNvPr id="13" name="TextBox 12">
            <a:extLst>
              <a:ext uri="{FF2B5EF4-FFF2-40B4-BE49-F238E27FC236}">
                <a16:creationId xmlns:a16="http://schemas.microsoft.com/office/drawing/2014/main" id="{FB4CD409-B884-1F6C-6F73-AEDA7035BC63}"/>
              </a:ext>
            </a:extLst>
          </p:cNvPr>
          <p:cNvSpPr txBox="1"/>
          <p:nvPr/>
        </p:nvSpPr>
        <p:spPr>
          <a:xfrm>
            <a:off x="1496105" y="1128834"/>
            <a:ext cx="9762446" cy="553998"/>
          </a:xfrm>
          <a:prstGeom prst="rect">
            <a:avLst/>
          </a:prstGeom>
          <a:noFill/>
        </p:spPr>
        <p:txBody>
          <a:bodyPr wrap="square" lIns="0" tIns="0" rIns="0" bIns="0">
            <a:spAutoFit/>
          </a:bodyPr>
          <a:lstStyle>
            <a:defPPr>
              <a:defRPr lang="en-US"/>
            </a:defPPr>
            <a:lvl1pPr defTabSz="932472" fontAlgn="base">
              <a:spcBef>
                <a:spcPct val="0"/>
              </a:spcBef>
              <a:spcAft>
                <a:spcPct val="0"/>
              </a:spcAft>
              <a:defRPr sz="1400">
                <a:solidFill>
                  <a:schemeClr val="accent1"/>
                </a:solidFill>
                <a:latin typeface="+mj-lt"/>
                <a:ea typeface="Segoe UI" pitchFamily="34" charset="0"/>
                <a:cs typeface="Segoe UI" pitchFamily="34" charset="0"/>
              </a:defRPr>
            </a:lvl1pPr>
          </a:lstStyle>
          <a:p>
            <a:pPr>
              <a:defRPr/>
            </a:pPr>
            <a:r>
              <a:rPr lang="en-US" sz="1200" b="1">
                <a:solidFill>
                  <a:schemeClr val="tx1"/>
                </a:solidFill>
                <a:latin typeface="Segoe Sans Text Semibold" pitchFamily="2" charset="0"/>
                <a:cs typeface="Segoe Sans Text Semibold" pitchFamily="2" charset="0"/>
              </a:rPr>
              <a:t>Determine key initial solution communications and engagement experiences for your frontline workers to incorporate into the feed. Ensure you have a plan with content publishers to maintain ongoing content delivery. </a:t>
            </a:r>
            <a:r>
              <a:rPr kumimoji="0" lang="en-US" sz="1200" b="1" u="none" strike="noStrike" kern="1200" cap="none" spc="0" normalizeH="0" baseline="0" noProof="0">
                <a:ln>
                  <a:noFill/>
                </a:ln>
                <a:solidFill>
                  <a:schemeClr val="tx1"/>
                </a:solidFill>
                <a:effectLst/>
                <a:uLnTx/>
                <a:uFillTx/>
                <a:latin typeface="Segoe Sans Text Semibold" pitchFamily="2" charset="0"/>
                <a:cs typeface="Segoe Sans Text Semibold" pitchFamily="2" charset="0"/>
              </a:rPr>
              <a:t>Decisions for how you create this experience will inform how you will implement your initial solution. </a:t>
            </a:r>
          </a:p>
        </p:txBody>
      </p:sp>
      <p:sp>
        <p:nvSpPr>
          <p:cNvPr id="16" name="TextBox 15">
            <a:extLst>
              <a:ext uri="{FF2B5EF4-FFF2-40B4-BE49-F238E27FC236}">
                <a16:creationId xmlns:a16="http://schemas.microsoft.com/office/drawing/2014/main" id="{7C2BCEB6-7D64-6820-E406-A315C1C98A55}"/>
              </a:ext>
            </a:extLst>
          </p:cNvPr>
          <p:cNvSpPr txBox="1"/>
          <p:nvPr/>
        </p:nvSpPr>
        <p:spPr>
          <a:xfrm>
            <a:off x="595624" y="2042900"/>
            <a:ext cx="5413131" cy="261610"/>
          </a:xfrm>
          <a:prstGeom prst="rect">
            <a:avLst/>
          </a:prstGeom>
          <a:noFill/>
        </p:spPr>
        <p:txBody>
          <a:bodyPr wrap="square" lIns="0" tIns="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b="1">
                <a:solidFill>
                  <a:srgbClr val="000000"/>
                </a:solidFill>
                <a:latin typeface="Segoe Sans Display Semibold" pitchFamily="2" charset="0"/>
              </a:rPr>
              <a:t>Considerations</a:t>
            </a:r>
            <a:endParaRPr kumimoji="0" lang="en-US" sz="1400" b="1" u="none" strike="noStrike" kern="1200" cap="none" spc="0" normalizeH="0" baseline="0" noProof="0">
              <a:ln>
                <a:noFill/>
              </a:ln>
              <a:solidFill>
                <a:srgbClr val="000000"/>
              </a:solidFill>
              <a:effectLst/>
              <a:uLnTx/>
              <a:uFillTx/>
              <a:latin typeface="Segoe Sans Display Semibold" pitchFamily="2" charset="0"/>
              <a:ea typeface="+mn-ea"/>
              <a:cs typeface="+mn-cs"/>
            </a:endParaRPr>
          </a:p>
        </p:txBody>
      </p:sp>
      <p:sp>
        <p:nvSpPr>
          <p:cNvPr id="18" name="TextBox 17">
            <a:extLst>
              <a:ext uri="{FF2B5EF4-FFF2-40B4-BE49-F238E27FC236}">
                <a16:creationId xmlns:a16="http://schemas.microsoft.com/office/drawing/2014/main" id="{C48EC2F5-F356-4601-DE2A-C049D9BE327F}"/>
              </a:ext>
            </a:extLst>
          </p:cNvPr>
          <p:cNvSpPr txBox="1"/>
          <p:nvPr/>
        </p:nvSpPr>
        <p:spPr>
          <a:xfrm>
            <a:off x="588263" y="2374213"/>
            <a:ext cx="5363275" cy="3785652"/>
          </a:xfrm>
          <a:prstGeom prst="rect">
            <a:avLst/>
          </a:prstGeom>
          <a:noFill/>
        </p:spPr>
        <p:txBody>
          <a:bodyPr wrap="square" l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000">
                <a:solidFill>
                  <a:srgbClr val="161616"/>
                </a:solidFill>
                <a:effectLst/>
                <a:latin typeface="Segoe Sans Text" pitchFamily="2" charset="0"/>
              </a:rPr>
              <a:t>Leverage the feed to deliver </a:t>
            </a:r>
            <a:r>
              <a:rPr lang="en-US" sz="1000">
                <a:solidFill>
                  <a:srgbClr val="161616"/>
                </a:solidFill>
                <a:latin typeface="Segoe Sans Text" pitchFamily="2" charset="0"/>
              </a:rPr>
              <a:t>relevant, targeted </a:t>
            </a:r>
            <a:r>
              <a:rPr lang="en-US" sz="1000">
                <a:solidFill>
                  <a:srgbClr val="161616"/>
                </a:solidFill>
                <a:effectLst/>
                <a:latin typeface="Segoe Sans Text" pitchFamily="2" charset="0"/>
              </a:rPr>
              <a:t>engagement communications (such as company updates, news, and community updates) to frontline workers. The feed is based on signals across various Microsoft 365 sources including SharePoint, Viva Engage, Teams, Outlook (if used).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000">
              <a:solidFill>
                <a:srgbClr val="161616"/>
              </a:solidFill>
              <a:latin typeface="Segoe Sans Text" pitchFamily="2" charset="0"/>
            </a:endParaRPr>
          </a:p>
          <a:p>
            <a:pPr>
              <a:defRPr/>
            </a:pPr>
            <a:r>
              <a:rPr lang="en-IN" sz="1000">
                <a:solidFill>
                  <a:srgbClr val="161616"/>
                </a:solidFill>
                <a:latin typeface="Segoe Sans Text" pitchFamily="2" charset="0"/>
              </a:rPr>
              <a:t>When planning the feed for frontline: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IN" sz="1000" u="none" strike="noStrike" kern="1200" cap="none" spc="0" normalizeH="0" baseline="0" noProof="0">
                <a:ln>
                  <a:noFill/>
                </a:ln>
                <a:solidFill>
                  <a:srgbClr val="000000"/>
                </a:solidFill>
                <a:effectLst/>
                <a:uLnTx/>
                <a:uFillTx/>
                <a:latin typeface="Segoe Sans Text" pitchFamily="2" charset="0"/>
                <a:ea typeface="+mn-ea"/>
                <a:cs typeface="+mn-cs"/>
              </a:rPr>
              <a:t>Capture how engagement related broadcast updates being sent to the frontline today and if you </a:t>
            </a:r>
            <a:r>
              <a:rPr lang="en-IN" sz="1000">
                <a:solidFill>
                  <a:srgbClr val="000000"/>
                </a:solidFill>
                <a:latin typeface="Segoe Sans Text" pitchFamily="2" charset="0"/>
              </a:rPr>
              <a:t>leverage SharePoint, Viva Engage, Stream, or Teams </a:t>
            </a:r>
            <a:r>
              <a:rPr kumimoji="0" lang="en-IN" sz="1000" u="none" strike="noStrike" kern="1200" cap="none" spc="0" normalizeH="0" baseline="0" noProof="0">
                <a:ln>
                  <a:noFill/>
                </a:ln>
                <a:solidFill>
                  <a:srgbClr val="000000"/>
                </a:solidFill>
                <a:effectLst/>
                <a:uLnTx/>
                <a:uFillTx/>
                <a:latin typeface="Segoe Sans Text" pitchFamily="2" charset="0"/>
                <a:ea typeface="+mn-ea"/>
                <a:cs typeface="+mn-cs"/>
              </a:rPr>
              <a:t>for them</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IN" sz="1000">
                <a:solidFill>
                  <a:srgbClr val="000000"/>
                </a:solidFill>
                <a:latin typeface="Segoe Sans Text" pitchFamily="2" charset="0"/>
              </a:rPr>
              <a:t>Scope initial set of priority communication scenarios to include in the Feed for your initial solution (remember, you can expand later)</a:t>
            </a:r>
            <a:endParaRPr kumimoji="0" lang="en-IN" sz="1000" u="none" strike="noStrike" kern="1200" cap="none" spc="0" normalizeH="0" baseline="0" noProof="0">
              <a:ln>
                <a:noFill/>
              </a:ln>
              <a:solidFill>
                <a:srgbClr val="000000"/>
              </a:solidFill>
              <a:effectLst/>
              <a:uLnTx/>
              <a:uFillTx/>
              <a:latin typeface="Segoe Sans Text" pitchFamily="2" charset="0"/>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IN" sz="1000" u="none" strike="noStrike" kern="1200" cap="none" spc="0" normalizeH="0" baseline="0" noProof="0">
                <a:ln>
                  <a:noFill/>
                </a:ln>
                <a:solidFill>
                  <a:srgbClr val="000000"/>
                </a:solidFill>
                <a:effectLst/>
                <a:uLnTx/>
                <a:uFillTx/>
                <a:latin typeface="Segoe Sans Text" pitchFamily="2" charset="0"/>
                <a:ea typeface="+mn-ea"/>
                <a:cs typeface="+mn-cs"/>
              </a:rPr>
              <a:t>Confirm alignment with key communications owners to use Viva Connections feed to share broadcast updates (especially if those communications are currently sent using other sources like email, text messages, posts in the break room, etc.)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IN" sz="1000">
                <a:solidFill>
                  <a:srgbClr val="000000"/>
                </a:solidFill>
                <a:latin typeface="Segoe Sans Text" pitchFamily="2" charset="0"/>
              </a:rPr>
              <a:t>Establish a plan with communications </a:t>
            </a:r>
            <a:r>
              <a:rPr kumimoji="0" lang="en-IN" sz="1000" u="none" strike="noStrike" kern="1200" cap="none" spc="0" normalizeH="0" baseline="0" noProof="0">
                <a:ln>
                  <a:noFill/>
                </a:ln>
                <a:solidFill>
                  <a:srgbClr val="000000"/>
                </a:solidFill>
                <a:effectLst/>
                <a:uLnTx/>
                <a:uFillTx/>
                <a:latin typeface="Segoe Sans Text" pitchFamily="2" charset="0"/>
                <a:ea typeface="+mn-ea"/>
                <a:cs typeface="+mn-cs"/>
              </a:rPr>
              <a:t>publishing teams that who is publishing what content when for which set of users (targeting) and in what format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IN" sz="1000">
                <a:solidFill>
                  <a:srgbClr val="000000"/>
                </a:solidFill>
                <a:latin typeface="Segoe Sans Text" pitchFamily="2" charset="0"/>
              </a:rPr>
              <a:t>Assess w</a:t>
            </a:r>
            <a:r>
              <a:rPr lang="en-US" sz="1000" err="1">
                <a:solidFill>
                  <a:srgbClr val="161616"/>
                </a:solidFill>
                <a:latin typeface="Segoe Sans Text" pitchFamily="2" charset="0"/>
              </a:rPr>
              <a:t>ays</a:t>
            </a:r>
            <a:r>
              <a:rPr lang="en-US" sz="1000">
                <a:solidFill>
                  <a:srgbClr val="161616"/>
                </a:solidFill>
                <a:latin typeface="Segoe Sans Text" pitchFamily="2" charset="0"/>
              </a:rPr>
              <a:t> you can influence feed content visibility for frontline workers and incorporate into your plan</a:t>
            </a:r>
          </a:p>
          <a:p>
            <a:pPr marL="339725" lvl="1" indent="-165100">
              <a:buFont typeface="Arial" panose="020B0604020202020204" pitchFamily="34" charset="0"/>
              <a:buChar char="•"/>
              <a:defRPr/>
            </a:pPr>
            <a:r>
              <a:rPr kumimoji="0" lang="en-US" sz="1000" u="none" strike="noStrike" kern="1200" cap="none" spc="0" normalizeH="0" baseline="0" noProof="0">
                <a:ln>
                  <a:noFill/>
                </a:ln>
                <a:solidFill>
                  <a:srgbClr val="161616"/>
                </a:solidFill>
                <a:effectLst/>
                <a:uLnTx/>
                <a:uFillTx/>
                <a:latin typeface="Segoe Sans Text" pitchFamily="2" charset="0"/>
                <a:ea typeface="+mn-ea"/>
                <a:cs typeface="+mn-cs"/>
              </a:rPr>
              <a:t>Publish </a:t>
            </a:r>
            <a:r>
              <a:rPr kumimoji="0" lang="en-US" sz="1000" u="none" strike="noStrike" kern="1200" cap="none" spc="0" normalizeH="0" baseline="0" noProof="0" err="1">
                <a:ln>
                  <a:noFill/>
                </a:ln>
                <a:solidFill>
                  <a:srgbClr val="161616"/>
                </a:solidFill>
                <a:effectLst/>
                <a:uLnTx/>
                <a:uFillTx/>
                <a:latin typeface="Segoe Sans Text" pitchFamily="2" charset="0"/>
                <a:ea typeface="+mn-ea"/>
                <a:cs typeface="+mn-cs"/>
              </a:rPr>
              <a:t>SharePoints</a:t>
            </a:r>
            <a:r>
              <a:rPr kumimoji="0" lang="en-US" sz="1000" u="none" strike="noStrike" kern="1200" cap="none" spc="0" normalizeH="0" baseline="0" noProof="0">
                <a:ln>
                  <a:noFill/>
                </a:ln>
                <a:solidFill>
                  <a:srgbClr val="161616"/>
                </a:solidFill>
                <a:effectLst/>
                <a:uLnTx/>
                <a:uFillTx/>
                <a:latin typeface="Segoe Sans Text" pitchFamily="2" charset="0"/>
                <a:ea typeface="+mn-ea"/>
                <a:cs typeface="+mn-cs"/>
              </a:rPr>
              <a:t> news from organizational news sources such as a home site</a:t>
            </a:r>
          </a:p>
          <a:p>
            <a:pPr marL="339725" lvl="1" indent="-165100">
              <a:buFont typeface="Arial" panose="020B0604020202020204" pitchFamily="34" charset="0"/>
              <a:buChar char="•"/>
              <a:defRPr/>
            </a:pPr>
            <a:r>
              <a:rPr kumimoji="0" lang="en-US" sz="1000" u="none" strike="noStrike" kern="1200" cap="none" spc="0" normalizeH="0" baseline="0" noProof="0">
                <a:ln>
                  <a:noFill/>
                </a:ln>
                <a:solidFill>
                  <a:srgbClr val="161616"/>
                </a:solidFill>
                <a:effectLst/>
                <a:uLnTx/>
                <a:uFillTx/>
                <a:latin typeface="Segoe Sans Text" pitchFamily="2" charset="0"/>
                <a:ea typeface="+mn-ea"/>
                <a:cs typeface="+mn-cs"/>
              </a:rPr>
              <a:t>Use new boost to elevate most important news to the top </a:t>
            </a:r>
          </a:p>
          <a:p>
            <a:pPr marL="339725" lvl="1" indent="-165100">
              <a:buFont typeface="Arial" panose="020B0604020202020204" pitchFamily="34" charset="0"/>
              <a:buChar char="•"/>
              <a:defRPr/>
            </a:pPr>
            <a:r>
              <a:rPr kumimoji="0" lang="en-US" sz="1000" u="none" strike="noStrike" kern="1200" cap="none" spc="0" normalizeH="0" baseline="0" noProof="0">
                <a:ln>
                  <a:noFill/>
                </a:ln>
                <a:solidFill>
                  <a:srgbClr val="161616"/>
                </a:solidFill>
                <a:effectLst/>
                <a:uLnTx/>
                <a:uFillTx/>
                <a:latin typeface="Segoe Sans Text" pitchFamily="2" charset="0"/>
                <a:ea typeface="+mn-ea"/>
                <a:cs typeface="+mn-cs"/>
              </a:rPr>
              <a:t>Leverage Viva </a:t>
            </a:r>
            <a:r>
              <a:rPr kumimoji="0" lang="en-US" sz="1000" u="none" strike="noStrike" kern="1200" cap="none" spc="0" normalizeH="0" baseline="0" noProof="0" err="1">
                <a:ln>
                  <a:noFill/>
                </a:ln>
                <a:solidFill>
                  <a:srgbClr val="161616"/>
                </a:solidFill>
                <a:effectLst/>
                <a:uLnTx/>
                <a:uFillTx/>
                <a:latin typeface="Segoe Sans Text" pitchFamily="2" charset="0"/>
                <a:ea typeface="+mn-ea"/>
                <a:cs typeface="+mn-cs"/>
              </a:rPr>
              <a:t>Engage’s</a:t>
            </a:r>
            <a:r>
              <a:rPr lang="en-US" sz="1000">
                <a:solidFill>
                  <a:srgbClr val="161616"/>
                </a:solidFill>
                <a:latin typeface="Segoe Sans Text" pitchFamily="2" charset="0"/>
              </a:rPr>
              <a:t> </a:t>
            </a:r>
            <a:r>
              <a:rPr kumimoji="0" lang="en-US" sz="1000" u="none" strike="noStrike" kern="1200" cap="none" spc="0" normalizeH="0" baseline="0" noProof="0">
                <a:ln>
                  <a:noFill/>
                </a:ln>
                <a:solidFill>
                  <a:srgbClr val="161616"/>
                </a:solidFill>
                <a:effectLst/>
                <a:uLnTx/>
                <a:uFillTx/>
                <a:latin typeface="Segoe Sans Text" pitchFamily="2" charset="0"/>
                <a:ea typeface="+mn-ea"/>
                <a:cs typeface="+mn-cs"/>
              </a:rPr>
              <a:t>"Featured" options to highlight community discussions</a:t>
            </a:r>
          </a:p>
          <a:p>
            <a:pPr marL="339725" lvl="1" indent="-165100">
              <a:buFont typeface="Arial" panose="020B0604020202020204" pitchFamily="34" charset="0"/>
              <a:buChar char="•"/>
              <a:defRPr/>
            </a:pPr>
            <a:r>
              <a:rPr lang="en-US" sz="1000">
                <a:solidFill>
                  <a:srgbClr val="161616"/>
                </a:solidFill>
                <a:latin typeface="Segoe Sans Text" pitchFamily="2" charset="0"/>
              </a:rPr>
              <a:t>Apply</a:t>
            </a:r>
            <a:r>
              <a:rPr kumimoji="0" lang="en-US" sz="1000" u="none" strike="noStrike" kern="1200" cap="none" spc="0" normalizeH="0" baseline="0" noProof="0">
                <a:ln>
                  <a:noFill/>
                </a:ln>
                <a:solidFill>
                  <a:srgbClr val="000000"/>
                </a:solidFill>
                <a:effectLst/>
                <a:uLnTx/>
                <a:uFillTx/>
                <a:latin typeface="Segoe Sans Text" pitchFamily="2" charset="0"/>
                <a:ea typeface="+mn-ea"/>
                <a:cs typeface="+mn-cs"/>
              </a:rPr>
              <a:t> audience targeting to SharePoint news posts to keep the feed relevant</a:t>
            </a:r>
          </a:p>
          <a:p>
            <a:pPr marL="339725" lvl="1" indent="-165100">
              <a:buFont typeface="Arial" panose="020B0604020202020204" pitchFamily="34" charset="0"/>
              <a:buChar char="•"/>
              <a:defRPr/>
            </a:pPr>
            <a:r>
              <a:rPr kumimoji="0" lang="en-US" sz="1000" u="none" strike="noStrike" kern="1200" cap="none" spc="0" normalizeH="0" baseline="0" noProof="0">
                <a:ln>
                  <a:noFill/>
                </a:ln>
                <a:solidFill>
                  <a:srgbClr val="161616"/>
                </a:solidFill>
                <a:effectLst/>
                <a:uLnTx/>
                <a:uFillTx/>
                <a:latin typeface="Segoe Sans Text" pitchFamily="2" charset="0"/>
                <a:ea typeface="+mn-ea"/>
                <a:cs typeface="+mn-cs"/>
              </a:rPr>
              <a:t>Use mobile notifications</a:t>
            </a:r>
            <a:r>
              <a:rPr lang="en-IN" sz="1000">
                <a:solidFill>
                  <a:srgbClr val="161616"/>
                </a:solidFill>
                <a:latin typeface="Segoe Sans Text" pitchFamily="2" charset="0"/>
              </a:rPr>
              <a:t> s</a:t>
            </a:r>
            <a:r>
              <a:rPr kumimoji="0" lang="en-IN" sz="1000" u="none" strike="noStrike" kern="1200" cap="none" spc="0" normalizeH="0" baseline="0" noProof="0" err="1">
                <a:ln>
                  <a:noFill/>
                </a:ln>
                <a:solidFill>
                  <a:srgbClr val="161616"/>
                </a:solidFill>
                <a:effectLst/>
                <a:uLnTx/>
                <a:uFillTx/>
                <a:latin typeface="Segoe Sans Text" pitchFamily="2" charset="0"/>
                <a:ea typeface="+mn-ea"/>
                <a:cs typeface="+mn-cs"/>
              </a:rPr>
              <a:t>ent</a:t>
            </a:r>
            <a:r>
              <a:rPr kumimoji="0" lang="en-IN" sz="1000" u="none" strike="noStrike" kern="1200" cap="none" spc="0" normalizeH="0" baseline="0" noProof="0">
                <a:ln>
                  <a:noFill/>
                </a:ln>
                <a:solidFill>
                  <a:srgbClr val="161616"/>
                </a:solidFill>
                <a:effectLst/>
                <a:uLnTx/>
                <a:uFillTx/>
                <a:latin typeface="Segoe Sans Text" pitchFamily="2" charset="0"/>
                <a:ea typeface="+mn-ea"/>
                <a:cs typeface="+mn-cs"/>
              </a:rPr>
              <a:t> </a:t>
            </a:r>
            <a:r>
              <a:rPr lang="en-IN" sz="1000">
                <a:solidFill>
                  <a:srgbClr val="161616"/>
                </a:solidFill>
                <a:latin typeface="Segoe Sans Text" pitchFamily="2" charset="0"/>
              </a:rPr>
              <a:t>in </a:t>
            </a:r>
            <a:r>
              <a:rPr kumimoji="0" lang="en-IN" sz="1000" u="none" strike="noStrike" kern="1200" cap="none" spc="0" normalizeH="0" baseline="0" noProof="0">
                <a:ln>
                  <a:noFill/>
                </a:ln>
                <a:solidFill>
                  <a:srgbClr val="161616"/>
                </a:solidFill>
                <a:effectLst/>
                <a:uLnTx/>
                <a:uFillTx/>
                <a:latin typeface="Segoe Sans Text" pitchFamily="2" charset="0"/>
                <a:ea typeface="+mn-ea"/>
                <a:cs typeface="+mn-cs"/>
              </a:rPr>
              <a:t>Teams for followed sites, likes and @mentions</a:t>
            </a:r>
            <a:endParaRPr kumimoji="0" lang="en-IN" sz="1000" u="none" strike="noStrike" kern="1200" cap="none" spc="0" normalizeH="0" baseline="0" noProof="0">
              <a:ln>
                <a:noFill/>
              </a:ln>
              <a:solidFill>
                <a:srgbClr val="000000"/>
              </a:solidFill>
              <a:effectLst/>
              <a:uLnTx/>
              <a:uFillTx/>
              <a:latin typeface="Segoe Sans Text" pitchFamily="2" charset="0"/>
              <a:ea typeface="+mn-ea"/>
              <a:cs typeface="+mn-cs"/>
            </a:endParaRPr>
          </a:p>
          <a:p>
            <a:pPr marL="171450" indent="-171450">
              <a:buFont typeface="Arial" panose="020B0604020202020204" pitchFamily="34" charset="0"/>
              <a:buChar char="•"/>
              <a:defRPr/>
            </a:pPr>
            <a:r>
              <a:rPr lang="en-IN" sz="1000">
                <a:solidFill>
                  <a:srgbClr val="000000"/>
                </a:solidFill>
                <a:latin typeface="Segoe Sans Text" pitchFamily="2" charset="0"/>
              </a:rPr>
              <a:t>Help drive awareness of analytics that publishing owners receive for posts on Viva Connections</a:t>
            </a:r>
          </a:p>
        </p:txBody>
      </p:sp>
      <p:sp>
        <p:nvSpPr>
          <p:cNvPr id="29" name="Graphic 49">
            <a:extLst>
              <a:ext uri="{FF2B5EF4-FFF2-40B4-BE49-F238E27FC236}">
                <a16:creationId xmlns:a16="http://schemas.microsoft.com/office/drawing/2014/main" id="{8EBA0F25-2A3D-3D55-B445-48A9C0A0E67E}"/>
              </a:ext>
              <a:ext uri="{C183D7F6-B498-43B3-948B-1728B52AA6E4}">
                <adec:decorative xmlns:adec="http://schemas.microsoft.com/office/drawing/2017/decorative" val="1"/>
              </a:ext>
            </a:extLst>
          </p:cNvPr>
          <p:cNvSpPr/>
          <p:nvPr/>
        </p:nvSpPr>
        <p:spPr>
          <a:xfrm>
            <a:off x="360045" y="6310403"/>
            <a:ext cx="235579" cy="248678"/>
          </a:xfrm>
          <a:custGeom>
            <a:avLst/>
            <a:gdLst>
              <a:gd name="connsiteX0" fmla="*/ 223171 w 447103"/>
              <a:gd name="connsiteY0" fmla="*/ 0 h 471964"/>
              <a:gd name="connsiteX1" fmla="*/ 223171 w 447103"/>
              <a:gd name="connsiteY1" fmla="*/ 64199 h 471964"/>
              <a:gd name="connsiteX2" fmla="*/ 88487 w 447103"/>
              <a:gd name="connsiteY2" fmla="*/ 42005 h 471964"/>
              <a:gd name="connsiteX3" fmla="*/ 124492 w 447103"/>
              <a:gd name="connsiteY3" fmla="*/ 95155 h 471964"/>
              <a:gd name="connsiteX4" fmla="*/ 63722 w 447103"/>
              <a:gd name="connsiteY4" fmla="*/ 177165 h 471964"/>
              <a:gd name="connsiteX5" fmla="*/ 3048 w 447103"/>
              <a:gd name="connsiteY5" fmla="*/ 156115 h 471964"/>
              <a:gd name="connsiteX6" fmla="*/ 0 w 447103"/>
              <a:gd name="connsiteY6" fmla="*/ 298514 h 471964"/>
              <a:gd name="connsiteX7" fmla="*/ 60865 w 447103"/>
              <a:gd name="connsiteY7" fmla="*/ 278035 h 471964"/>
              <a:gd name="connsiteX8" fmla="*/ 358616 w 447103"/>
              <a:gd name="connsiteY8" fmla="*/ 42005 h 471964"/>
              <a:gd name="connsiteX9" fmla="*/ 322612 w 447103"/>
              <a:gd name="connsiteY9" fmla="*/ 95155 h 471964"/>
              <a:gd name="connsiteX10" fmla="*/ 444056 w 447103"/>
              <a:gd name="connsiteY10" fmla="*/ 156115 h 471964"/>
              <a:gd name="connsiteX11" fmla="*/ 383381 w 447103"/>
              <a:gd name="connsiteY11" fmla="*/ 177165 h 471964"/>
              <a:gd name="connsiteX12" fmla="*/ 447104 w 447103"/>
              <a:gd name="connsiteY12" fmla="*/ 298514 h 471964"/>
              <a:gd name="connsiteX13" fmla="*/ 386239 w 447103"/>
              <a:gd name="connsiteY13" fmla="*/ 278035 h 471964"/>
              <a:gd name="connsiteX14" fmla="*/ 207645 w 447103"/>
              <a:gd name="connsiteY14" fmla="*/ 471869 h 471964"/>
              <a:gd name="connsiteX15" fmla="*/ 174403 w 447103"/>
              <a:gd name="connsiteY15" fmla="*/ 438531 h 471964"/>
              <a:gd name="connsiteX16" fmla="*/ 174403 w 447103"/>
              <a:gd name="connsiteY16" fmla="*/ 403289 h 471964"/>
              <a:gd name="connsiteX17" fmla="*/ 141827 w 447103"/>
              <a:gd name="connsiteY17" fmla="*/ 330327 h 471964"/>
              <a:gd name="connsiteX18" fmla="*/ 130969 w 447103"/>
              <a:gd name="connsiteY18" fmla="*/ 319278 h 471964"/>
              <a:gd name="connsiteX19" fmla="*/ 101632 w 447103"/>
              <a:gd name="connsiteY19" fmla="*/ 238601 h 471964"/>
              <a:gd name="connsiteX20" fmla="*/ 223171 w 447103"/>
              <a:gd name="connsiteY20" fmla="*/ 114776 h 471964"/>
              <a:gd name="connsiteX21" fmla="*/ 344710 w 447103"/>
              <a:gd name="connsiteY21" fmla="*/ 238601 h 471964"/>
              <a:gd name="connsiteX22" fmla="*/ 315373 w 447103"/>
              <a:gd name="connsiteY22" fmla="*/ 319278 h 471964"/>
              <a:gd name="connsiteX23" fmla="*/ 294608 w 447103"/>
              <a:gd name="connsiteY23" fmla="*/ 341567 h 471964"/>
              <a:gd name="connsiteX24" fmla="*/ 270891 w 447103"/>
              <a:gd name="connsiteY24" fmla="*/ 407670 h 471964"/>
              <a:gd name="connsiteX25" fmla="*/ 270891 w 447103"/>
              <a:gd name="connsiteY25" fmla="*/ 438626 h 471964"/>
              <a:gd name="connsiteX26" fmla="*/ 237363 w 447103"/>
              <a:gd name="connsiteY26" fmla="*/ 471964 h 471964"/>
              <a:gd name="connsiteX27" fmla="*/ 207645 w 447103"/>
              <a:gd name="connsiteY27" fmla="*/ 471869 h 471964"/>
              <a:gd name="connsiteX28" fmla="*/ 178689 w 447103"/>
              <a:gd name="connsiteY28" fmla="*/ 387001 h 471964"/>
              <a:gd name="connsiteX29" fmla="*/ 264890 w 447103"/>
              <a:gd name="connsiteY29" fmla="*/ 387001 h 471964"/>
              <a:gd name="connsiteX30" fmla="*/ 182594 w 447103"/>
              <a:gd name="connsiteY30" fmla="*/ 425196 h 471964"/>
              <a:gd name="connsiteX31" fmla="*/ 261461 w 447103"/>
              <a:gd name="connsiteY31" fmla="*/ 425196 h 471964"/>
              <a:gd name="connsiteX32" fmla="*/ 224314 w 447103"/>
              <a:gd name="connsiteY32" fmla="*/ 383572 h 471964"/>
              <a:gd name="connsiteX33" fmla="*/ 224314 w 447103"/>
              <a:gd name="connsiteY33" fmla="*/ 259747 h 471964"/>
              <a:gd name="connsiteX34" fmla="*/ 246031 w 447103"/>
              <a:gd name="connsiteY34" fmla="*/ 237173 h 471964"/>
              <a:gd name="connsiteX35" fmla="*/ 225076 w 447103"/>
              <a:gd name="connsiteY35" fmla="*/ 216217 h 471964"/>
              <a:gd name="connsiteX36" fmla="*/ 204121 w 447103"/>
              <a:gd name="connsiteY36" fmla="*/ 237173 h 471964"/>
              <a:gd name="connsiteX37" fmla="*/ 225076 w 447103"/>
              <a:gd name="connsiteY37" fmla="*/ 258128 h 471964"/>
              <a:gd name="connsiteX38" fmla="*/ 246031 w 447103"/>
              <a:gd name="connsiteY38" fmla="*/ 237173 h 471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447103" h="471964">
                <a:moveTo>
                  <a:pt x="223171" y="0"/>
                </a:moveTo>
                <a:lnTo>
                  <a:pt x="223171" y="64199"/>
                </a:lnTo>
                <a:moveTo>
                  <a:pt x="88487" y="42005"/>
                </a:moveTo>
                <a:lnTo>
                  <a:pt x="124492" y="95155"/>
                </a:lnTo>
                <a:moveTo>
                  <a:pt x="63722" y="177165"/>
                </a:moveTo>
                <a:lnTo>
                  <a:pt x="3048" y="156115"/>
                </a:lnTo>
                <a:moveTo>
                  <a:pt x="0" y="298514"/>
                </a:moveTo>
                <a:lnTo>
                  <a:pt x="60865" y="278035"/>
                </a:lnTo>
                <a:moveTo>
                  <a:pt x="358616" y="42005"/>
                </a:moveTo>
                <a:lnTo>
                  <a:pt x="322612" y="95155"/>
                </a:lnTo>
                <a:moveTo>
                  <a:pt x="444056" y="156115"/>
                </a:moveTo>
                <a:lnTo>
                  <a:pt x="383381" y="177165"/>
                </a:lnTo>
                <a:moveTo>
                  <a:pt x="447104" y="298514"/>
                </a:moveTo>
                <a:lnTo>
                  <a:pt x="386239" y="278035"/>
                </a:lnTo>
                <a:moveTo>
                  <a:pt x="207645" y="471869"/>
                </a:moveTo>
                <a:cubicBezTo>
                  <a:pt x="189262" y="471773"/>
                  <a:pt x="174403" y="456819"/>
                  <a:pt x="174403" y="438531"/>
                </a:cubicBezTo>
                <a:lnTo>
                  <a:pt x="174403" y="403289"/>
                </a:lnTo>
                <a:cubicBezTo>
                  <a:pt x="174403" y="359093"/>
                  <a:pt x="141827" y="330327"/>
                  <a:pt x="141827" y="330327"/>
                </a:cubicBezTo>
                <a:cubicBezTo>
                  <a:pt x="130969" y="319278"/>
                  <a:pt x="130969" y="319278"/>
                  <a:pt x="130969" y="319278"/>
                </a:cubicBezTo>
                <a:cubicBezTo>
                  <a:pt x="112490" y="298228"/>
                  <a:pt x="101632" y="269558"/>
                  <a:pt x="101632" y="238601"/>
                </a:cubicBezTo>
                <a:cubicBezTo>
                  <a:pt x="101632" y="170021"/>
                  <a:pt x="155924" y="114776"/>
                  <a:pt x="223171" y="114776"/>
                </a:cubicBezTo>
                <a:cubicBezTo>
                  <a:pt x="290417" y="114776"/>
                  <a:pt x="344710" y="170021"/>
                  <a:pt x="344710" y="238601"/>
                </a:cubicBezTo>
                <a:cubicBezTo>
                  <a:pt x="344710" y="269558"/>
                  <a:pt x="333851" y="298323"/>
                  <a:pt x="315373" y="319278"/>
                </a:cubicBezTo>
                <a:lnTo>
                  <a:pt x="294608" y="341567"/>
                </a:lnTo>
                <a:cubicBezTo>
                  <a:pt x="282988" y="357092"/>
                  <a:pt x="270891" y="379952"/>
                  <a:pt x="270891" y="407670"/>
                </a:cubicBezTo>
                <a:lnTo>
                  <a:pt x="270891" y="438626"/>
                </a:lnTo>
                <a:cubicBezTo>
                  <a:pt x="270891" y="457105"/>
                  <a:pt x="255842" y="472059"/>
                  <a:pt x="237363" y="471964"/>
                </a:cubicBezTo>
                <a:lnTo>
                  <a:pt x="207645" y="471869"/>
                </a:lnTo>
                <a:close/>
                <a:moveTo>
                  <a:pt x="178689" y="387001"/>
                </a:moveTo>
                <a:lnTo>
                  <a:pt x="264890" y="387001"/>
                </a:lnTo>
                <a:moveTo>
                  <a:pt x="182594" y="425196"/>
                </a:moveTo>
                <a:lnTo>
                  <a:pt x="261461" y="425196"/>
                </a:lnTo>
                <a:moveTo>
                  <a:pt x="224314" y="383572"/>
                </a:moveTo>
                <a:lnTo>
                  <a:pt x="224314" y="259747"/>
                </a:lnTo>
                <a:moveTo>
                  <a:pt x="246031" y="237173"/>
                </a:moveTo>
                <a:cubicBezTo>
                  <a:pt x="246031" y="225647"/>
                  <a:pt x="236696" y="216217"/>
                  <a:pt x="225076" y="216217"/>
                </a:cubicBezTo>
                <a:cubicBezTo>
                  <a:pt x="213455" y="216217"/>
                  <a:pt x="204121" y="225552"/>
                  <a:pt x="204121" y="237173"/>
                </a:cubicBezTo>
                <a:cubicBezTo>
                  <a:pt x="204121" y="248698"/>
                  <a:pt x="213455" y="258128"/>
                  <a:pt x="225076" y="258128"/>
                </a:cubicBezTo>
                <a:cubicBezTo>
                  <a:pt x="236696" y="258128"/>
                  <a:pt x="246031" y="248698"/>
                  <a:pt x="246031" y="237173"/>
                </a:cubicBezTo>
                <a:close/>
              </a:path>
            </a:pathLst>
          </a:custGeom>
          <a:noFill/>
          <a:ln w="12700" cap="sq">
            <a:solidFill>
              <a:schemeClr val="bg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u="none" strike="noStrike" kern="1200" cap="none" spc="0" normalizeH="0" baseline="0" noProof="0">
              <a:ln>
                <a:noFill/>
              </a:ln>
              <a:solidFill>
                <a:srgbClr val="000000"/>
              </a:solidFill>
              <a:effectLst/>
              <a:uLnTx/>
              <a:uFillTx/>
              <a:latin typeface="Segoe Sans Text" pitchFamily="2" charset="0"/>
              <a:ea typeface="+mn-ea"/>
              <a:cs typeface="+mn-cs"/>
            </a:endParaRPr>
          </a:p>
        </p:txBody>
      </p:sp>
      <p:grpSp>
        <p:nvGrpSpPr>
          <p:cNvPr id="19" name="Group 18" descr="A screenshot of the feed tab with sample content from OneDrive and SharePoint">
            <a:extLst>
              <a:ext uri="{FF2B5EF4-FFF2-40B4-BE49-F238E27FC236}">
                <a16:creationId xmlns:a16="http://schemas.microsoft.com/office/drawing/2014/main" id="{EFBAA21C-3764-6C22-7E98-DD167E104770}"/>
              </a:ext>
            </a:extLst>
          </p:cNvPr>
          <p:cNvGrpSpPr/>
          <p:nvPr/>
        </p:nvGrpSpPr>
        <p:grpSpPr>
          <a:xfrm>
            <a:off x="6149693" y="1868428"/>
            <a:ext cx="2599062" cy="4762461"/>
            <a:chOff x="8723059" y="896245"/>
            <a:chExt cx="3520440" cy="6367174"/>
          </a:xfrm>
        </p:grpSpPr>
        <p:pic>
          <p:nvPicPr>
            <p:cNvPr id="20" name="Picture 19">
              <a:extLst>
                <a:ext uri="{FF2B5EF4-FFF2-40B4-BE49-F238E27FC236}">
                  <a16:creationId xmlns:a16="http://schemas.microsoft.com/office/drawing/2014/main" id="{A050DC8C-01AC-BFA4-A033-DB8B6BE36FCE}"/>
                </a:ext>
              </a:extLst>
            </p:cNvPr>
            <p:cNvPicPr>
              <a:picLocks noChangeAspect="1"/>
            </p:cNvPicPr>
            <p:nvPr/>
          </p:nvPicPr>
          <p:blipFill>
            <a:blip r:embed="rId2">
              <a:extLst>
                <a:ext uri="{28A0092B-C50C-407E-A947-70E740481C1C}">
                  <a14:useLocalDpi xmlns:a14="http://schemas.microsoft.com/office/drawing/2010/main" val="0"/>
                </a:ext>
              </a:extLst>
            </a:blip>
            <a:stretch/>
          </p:blipFill>
          <p:spPr>
            <a:xfrm>
              <a:off x="8723059" y="896245"/>
              <a:ext cx="3520440" cy="6367174"/>
            </a:xfrm>
            <a:prstGeom prst="rect">
              <a:avLst/>
            </a:prstGeom>
          </p:spPr>
        </p:pic>
        <p:pic>
          <p:nvPicPr>
            <p:cNvPr id="21" name="Picture 20">
              <a:extLst>
                <a:ext uri="{FF2B5EF4-FFF2-40B4-BE49-F238E27FC236}">
                  <a16:creationId xmlns:a16="http://schemas.microsoft.com/office/drawing/2014/main" id="{45F5AA16-1A52-C8E2-CACA-247B8CBAEE87}"/>
                </a:ext>
              </a:extLst>
            </p:cNvPr>
            <p:cNvPicPr>
              <a:picLocks noChangeAspect="1"/>
            </p:cNvPicPr>
            <p:nvPr/>
          </p:nvPicPr>
          <p:blipFill rotWithShape="1">
            <a:blip r:embed="rId2">
              <a:extLst>
                <a:ext uri="{28A0092B-C50C-407E-A947-70E740481C1C}">
                  <a14:useLocalDpi xmlns:a14="http://schemas.microsoft.com/office/drawing/2010/main" val="0"/>
                </a:ext>
              </a:extLst>
            </a:blip>
            <a:srcRect l="16284" t="29238" r="15174" b="42572"/>
            <a:stretch/>
          </p:blipFill>
          <p:spPr>
            <a:xfrm>
              <a:off x="8984379" y="2880349"/>
              <a:ext cx="3028030" cy="2252430"/>
            </a:xfrm>
            <a:prstGeom prst="roundRect">
              <a:avLst>
                <a:gd name="adj" fmla="val 1370"/>
              </a:avLst>
            </a:prstGeom>
            <a:ln w="19050">
              <a:gradFill>
                <a:gsLst>
                  <a:gs pos="0">
                    <a:schemeClr val="accent1"/>
                  </a:gs>
                  <a:gs pos="100000">
                    <a:srgbClr val="E535E5"/>
                  </a:gs>
                </a:gsLst>
                <a:lin ang="2700000" scaled="0"/>
              </a:gradFill>
            </a:ln>
            <a:effectLst>
              <a:outerShdw blurRad="63500" sx="102000" sy="102000" algn="ctr" rotWithShape="0">
                <a:prstClr val="black">
                  <a:alpha val="40000"/>
                </a:prstClr>
              </a:outerShdw>
            </a:effectLst>
          </p:spPr>
        </p:pic>
        <p:grpSp>
          <p:nvGrpSpPr>
            <p:cNvPr id="24" name="Group 23">
              <a:extLst>
                <a:ext uri="{FF2B5EF4-FFF2-40B4-BE49-F238E27FC236}">
                  <a16:creationId xmlns:a16="http://schemas.microsoft.com/office/drawing/2014/main" id="{B5099654-1C8E-8C9A-6DE4-ED73CEF8E7B6}"/>
                </a:ext>
              </a:extLst>
            </p:cNvPr>
            <p:cNvGrpSpPr/>
            <p:nvPr/>
          </p:nvGrpSpPr>
          <p:grpSpPr>
            <a:xfrm>
              <a:off x="10027144" y="1784736"/>
              <a:ext cx="1008645" cy="417007"/>
              <a:chOff x="8393064" y="1177856"/>
              <a:chExt cx="1008645" cy="417007"/>
            </a:xfrm>
          </p:grpSpPr>
          <p:sp>
            <p:nvSpPr>
              <p:cNvPr id="36" name="Rectangle: Rounded Corners 35">
                <a:extLst>
                  <a:ext uri="{FF2B5EF4-FFF2-40B4-BE49-F238E27FC236}">
                    <a16:creationId xmlns:a16="http://schemas.microsoft.com/office/drawing/2014/main" id="{70D8F547-5C9A-7144-A554-90E04B2AD2B6}"/>
                  </a:ext>
                </a:extLst>
              </p:cNvPr>
              <p:cNvSpPr/>
              <p:nvPr/>
            </p:nvSpPr>
            <p:spPr bwMode="auto">
              <a:xfrm>
                <a:off x="8393064" y="1177856"/>
                <a:ext cx="1008645" cy="417007"/>
              </a:xfrm>
              <a:prstGeom prst="roundRect">
                <a:avLst>
                  <a:gd name="adj" fmla="val 9092"/>
                </a:avLst>
              </a:prstGeom>
              <a:solidFill>
                <a:schemeClr val="bg1"/>
              </a:solidFill>
              <a:ln w="19050">
                <a:gradFill>
                  <a:gsLst>
                    <a:gs pos="0">
                      <a:schemeClr val="accent1"/>
                    </a:gs>
                    <a:gs pos="100000">
                      <a:srgbClr val="E535E5"/>
                    </a:gs>
                  </a:gsLst>
                  <a:lin ang="2700000" scaled="0"/>
                </a:gradFill>
              </a:ln>
              <a:effectLst>
                <a:outerShdw blurRad="63500" sx="102000" sy="102000" algn="ctr" rotWithShape="0">
                  <a:prstClr val="black">
                    <a:alpha val="4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FFFFFF"/>
                  </a:solidFill>
                  <a:effectLst/>
                  <a:uLnTx/>
                  <a:uFillTx/>
                  <a:latin typeface="Segoe Sans Text" pitchFamily="2" charset="0"/>
                  <a:ea typeface="Segoe UI" pitchFamily="34" charset="0"/>
                  <a:cs typeface="Segoe Sans Text" pitchFamily="2" charset="0"/>
                </a:endParaRPr>
              </a:p>
            </p:txBody>
          </p:sp>
          <p:sp>
            <p:nvSpPr>
              <p:cNvPr id="37" name="TextBox 36">
                <a:extLst>
                  <a:ext uri="{FF2B5EF4-FFF2-40B4-BE49-F238E27FC236}">
                    <a16:creationId xmlns:a16="http://schemas.microsoft.com/office/drawing/2014/main" id="{6EDC8E62-FF73-7373-D979-72B59ABB1BB7}"/>
                  </a:ext>
                </a:extLst>
              </p:cNvPr>
              <p:cNvSpPr txBox="1"/>
              <p:nvPr/>
            </p:nvSpPr>
            <p:spPr>
              <a:xfrm>
                <a:off x="8476107" y="1278637"/>
                <a:ext cx="842558" cy="288038"/>
              </a:xfrm>
              <a:prstGeom prst="rect">
                <a:avLst/>
              </a:prstGeom>
              <a:solidFill>
                <a:schemeClr val="bg1"/>
              </a:solidFill>
              <a:ln>
                <a:noFill/>
              </a:ln>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u="none" strike="noStrike" kern="1200" cap="none" spc="0" normalizeH="0" baseline="0" noProof="0">
                    <a:ln>
                      <a:noFill/>
                    </a:ln>
                    <a:solidFill>
                      <a:srgbClr val="000000"/>
                    </a:solidFill>
                    <a:effectLst/>
                    <a:uLnTx/>
                    <a:uFillTx/>
                    <a:latin typeface="Segoe Sans Display Semibold" pitchFamily="2" charset="0"/>
                    <a:ea typeface="+mn-ea"/>
                    <a:cs typeface="+mn-cs"/>
                  </a:rPr>
                  <a:t>Feed</a:t>
                </a:r>
              </a:p>
            </p:txBody>
          </p:sp>
        </p:grpSp>
        <p:grpSp>
          <p:nvGrpSpPr>
            <p:cNvPr id="25" name="Group 24">
              <a:extLst>
                <a:ext uri="{FF2B5EF4-FFF2-40B4-BE49-F238E27FC236}">
                  <a16:creationId xmlns:a16="http://schemas.microsoft.com/office/drawing/2014/main" id="{CB34584E-5735-94F4-2B77-05FD16449B56}"/>
                </a:ext>
              </a:extLst>
            </p:cNvPr>
            <p:cNvGrpSpPr/>
            <p:nvPr/>
          </p:nvGrpSpPr>
          <p:grpSpPr>
            <a:xfrm>
              <a:off x="8937763" y="5440667"/>
              <a:ext cx="1705532" cy="568791"/>
              <a:chOff x="7591563" y="5315394"/>
              <a:chExt cx="1705532" cy="568791"/>
            </a:xfrm>
          </p:grpSpPr>
          <p:grpSp>
            <p:nvGrpSpPr>
              <p:cNvPr id="32" name="Group 31">
                <a:extLst>
                  <a:ext uri="{FF2B5EF4-FFF2-40B4-BE49-F238E27FC236}">
                    <a16:creationId xmlns:a16="http://schemas.microsoft.com/office/drawing/2014/main" id="{683652CB-2358-5F60-D7B1-BF3555A69558}"/>
                  </a:ext>
                </a:extLst>
              </p:cNvPr>
              <p:cNvGrpSpPr/>
              <p:nvPr/>
            </p:nvGrpSpPr>
            <p:grpSpPr>
              <a:xfrm>
                <a:off x="7591563" y="5315394"/>
                <a:ext cx="1705532" cy="568791"/>
                <a:chOff x="8393064" y="1177855"/>
                <a:chExt cx="1705532" cy="568791"/>
              </a:xfrm>
            </p:grpSpPr>
            <p:sp>
              <p:nvSpPr>
                <p:cNvPr id="34" name="Rectangle: Rounded Corners 33">
                  <a:extLst>
                    <a:ext uri="{FF2B5EF4-FFF2-40B4-BE49-F238E27FC236}">
                      <a16:creationId xmlns:a16="http://schemas.microsoft.com/office/drawing/2014/main" id="{7E65CAD5-37D3-5B52-A6D0-3BCEAEF5358E}"/>
                    </a:ext>
                  </a:extLst>
                </p:cNvPr>
                <p:cNvSpPr/>
                <p:nvPr/>
              </p:nvSpPr>
              <p:spPr bwMode="auto">
                <a:xfrm>
                  <a:off x="8393064" y="1177855"/>
                  <a:ext cx="1705532" cy="568791"/>
                </a:xfrm>
                <a:prstGeom prst="roundRect">
                  <a:avLst>
                    <a:gd name="adj" fmla="val 9705"/>
                  </a:avLst>
                </a:prstGeom>
                <a:solidFill>
                  <a:schemeClr val="bg1"/>
                </a:solidFill>
                <a:ln w="19050">
                  <a:gradFill>
                    <a:gsLst>
                      <a:gs pos="0">
                        <a:schemeClr val="accent1"/>
                      </a:gs>
                      <a:gs pos="100000">
                        <a:srgbClr val="E535E5"/>
                      </a:gs>
                    </a:gsLst>
                    <a:lin ang="2700000" scaled="0"/>
                  </a:gradFill>
                </a:ln>
                <a:effectLst>
                  <a:outerShdw blurRad="63500" sx="102000" sy="102000" algn="ctr" rotWithShape="0">
                    <a:prstClr val="black">
                      <a:alpha val="4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FFFFFF"/>
                    </a:solidFill>
                    <a:effectLst/>
                    <a:uLnTx/>
                    <a:uFillTx/>
                    <a:latin typeface="Segoe Sans Text" pitchFamily="2" charset="0"/>
                    <a:ea typeface="Segoe UI" pitchFamily="34" charset="0"/>
                    <a:cs typeface="Segoe Sans Text" pitchFamily="2" charset="0"/>
                  </a:endParaRPr>
                </a:p>
              </p:txBody>
            </p:sp>
            <p:sp>
              <p:nvSpPr>
                <p:cNvPr id="35" name="TextBox 34">
                  <a:extLst>
                    <a:ext uri="{FF2B5EF4-FFF2-40B4-BE49-F238E27FC236}">
                      <a16:creationId xmlns:a16="http://schemas.microsoft.com/office/drawing/2014/main" id="{4EF921C7-5D2C-8151-E4F9-5A764D227C51}"/>
                    </a:ext>
                  </a:extLst>
                </p:cNvPr>
                <p:cNvSpPr txBox="1"/>
                <p:nvPr/>
              </p:nvSpPr>
              <p:spPr>
                <a:xfrm>
                  <a:off x="8763089" y="1268463"/>
                  <a:ext cx="1284148" cy="390908"/>
                </a:xfrm>
                <a:prstGeom prst="rect">
                  <a:avLst/>
                </a:prstGeom>
                <a:solidFill>
                  <a:schemeClr val="bg1"/>
                </a:solidFill>
                <a:ln>
                  <a:noFill/>
                </a:ln>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50" b="1" u="none" strike="noStrike" kern="1200" cap="none" spc="0" normalizeH="0" baseline="0" noProof="0">
                      <a:ln>
                        <a:noFill/>
                      </a:ln>
                      <a:solidFill>
                        <a:srgbClr val="000000">
                          <a:lumMod val="75000"/>
                          <a:lumOff val="25000"/>
                        </a:srgbClr>
                      </a:solidFill>
                      <a:effectLst/>
                      <a:uLnTx/>
                      <a:uFillTx/>
                      <a:latin typeface="Segoe Sans Display Semibold" pitchFamily="2" charset="0"/>
                      <a:ea typeface="+mn-ea"/>
                      <a:cs typeface="+mn-cs"/>
                    </a:rPr>
                    <a:t>OneDrive + SharePoint</a:t>
                  </a:r>
                </a:p>
              </p:txBody>
            </p:sp>
          </p:grpSp>
          <p:pic>
            <p:nvPicPr>
              <p:cNvPr id="33" name="Picture 32" descr="Logo, icon&#10;&#10;Description automatically generated">
                <a:extLst>
                  <a:ext uri="{FF2B5EF4-FFF2-40B4-BE49-F238E27FC236}">
                    <a16:creationId xmlns:a16="http://schemas.microsoft.com/office/drawing/2014/main" id="{EE0522FA-4F1E-786F-2E65-9D669F7C2619}"/>
                  </a:ext>
                </a:extLst>
              </p:cNvPr>
              <p:cNvPicPr>
                <a:picLocks noChangeAspect="1"/>
              </p:cNvPicPr>
              <p:nvPr/>
            </p:nvPicPr>
            <p:blipFill>
              <a:blip r:embed="rId3"/>
              <a:stretch>
                <a:fillRect/>
              </a:stretch>
            </p:blipFill>
            <p:spPr>
              <a:xfrm>
                <a:off x="7680410" y="5398711"/>
                <a:ext cx="164543" cy="160777"/>
              </a:xfrm>
              <a:prstGeom prst="rect">
                <a:avLst/>
              </a:prstGeom>
            </p:spPr>
          </p:pic>
        </p:grpSp>
        <p:grpSp>
          <p:nvGrpSpPr>
            <p:cNvPr id="26" name="Group 25">
              <a:extLst>
                <a:ext uri="{FF2B5EF4-FFF2-40B4-BE49-F238E27FC236}">
                  <a16:creationId xmlns:a16="http://schemas.microsoft.com/office/drawing/2014/main" id="{DDBFBF22-39C1-4C67-7F21-943DCD0A74FD}"/>
                </a:ext>
              </a:extLst>
            </p:cNvPr>
            <p:cNvGrpSpPr/>
            <p:nvPr/>
          </p:nvGrpSpPr>
          <p:grpSpPr>
            <a:xfrm>
              <a:off x="8984379" y="2477715"/>
              <a:ext cx="1460370" cy="481516"/>
              <a:chOff x="7853595" y="3068520"/>
              <a:chExt cx="1460370" cy="481516"/>
            </a:xfrm>
          </p:grpSpPr>
          <p:grpSp>
            <p:nvGrpSpPr>
              <p:cNvPr id="27" name="Group 26">
                <a:extLst>
                  <a:ext uri="{FF2B5EF4-FFF2-40B4-BE49-F238E27FC236}">
                    <a16:creationId xmlns:a16="http://schemas.microsoft.com/office/drawing/2014/main" id="{8F5A51D8-9D69-2A04-96F6-12B1A3AEFC62}"/>
                  </a:ext>
                </a:extLst>
              </p:cNvPr>
              <p:cNvGrpSpPr/>
              <p:nvPr/>
            </p:nvGrpSpPr>
            <p:grpSpPr>
              <a:xfrm>
                <a:off x="7853595" y="3068520"/>
                <a:ext cx="1460370" cy="481516"/>
                <a:chOff x="8393064" y="1177856"/>
                <a:chExt cx="1460370" cy="481516"/>
              </a:xfrm>
            </p:grpSpPr>
            <p:sp>
              <p:nvSpPr>
                <p:cNvPr id="30" name="Rectangle: Rounded Corners 29">
                  <a:extLst>
                    <a:ext uri="{FF2B5EF4-FFF2-40B4-BE49-F238E27FC236}">
                      <a16:creationId xmlns:a16="http://schemas.microsoft.com/office/drawing/2014/main" id="{9091F343-037E-366E-E83E-AF7DE18CC565}"/>
                    </a:ext>
                  </a:extLst>
                </p:cNvPr>
                <p:cNvSpPr/>
                <p:nvPr/>
              </p:nvSpPr>
              <p:spPr bwMode="auto">
                <a:xfrm>
                  <a:off x="8393064" y="1177856"/>
                  <a:ext cx="1460370" cy="327409"/>
                </a:xfrm>
                <a:prstGeom prst="roundRect">
                  <a:avLst>
                    <a:gd name="adj" fmla="val 9705"/>
                  </a:avLst>
                </a:prstGeom>
                <a:solidFill>
                  <a:schemeClr val="bg1"/>
                </a:solidFill>
                <a:ln w="19050">
                  <a:gradFill>
                    <a:gsLst>
                      <a:gs pos="0">
                        <a:schemeClr val="accent1"/>
                      </a:gs>
                      <a:gs pos="100000">
                        <a:srgbClr val="E535E5"/>
                      </a:gs>
                    </a:gsLst>
                    <a:lin ang="2700000" scaled="0"/>
                  </a:gradFill>
                </a:ln>
                <a:effectLst>
                  <a:outerShdw blurRad="63500" sx="102000" sy="102000" algn="ctr" rotWithShape="0">
                    <a:prstClr val="black">
                      <a:alpha val="4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FFFFFF"/>
                    </a:solidFill>
                    <a:effectLst/>
                    <a:uLnTx/>
                    <a:uFillTx/>
                    <a:latin typeface="Segoe Sans Text" pitchFamily="2" charset="0"/>
                    <a:ea typeface="Segoe UI" pitchFamily="34" charset="0"/>
                    <a:cs typeface="Segoe Sans Text" pitchFamily="2" charset="0"/>
                  </a:endParaRPr>
                </a:p>
              </p:txBody>
            </p:sp>
            <p:sp>
              <p:nvSpPr>
                <p:cNvPr id="31" name="TextBox 30">
                  <a:extLst>
                    <a:ext uri="{FF2B5EF4-FFF2-40B4-BE49-F238E27FC236}">
                      <a16:creationId xmlns:a16="http://schemas.microsoft.com/office/drawing/2014/main" id="{A0AE857F-CB35-FBD2-4316-0625A769196D}"/>
                    </a:ext>
                  </a:extLst>
                </p:cNvPr>
                <p:cNvSpPr txBox="1"/>
                <p:nvPr/>
              </p:nvSpPr>
              <p:spPr>
                <a:xfrm>
                  <a:off x="8763089" y="1268463"/>
                  <a:ext cx="1002109" cy="390909"/>
                </a:xfrm>
                <a:prstGeom prst="rect">
                  <a:avLst/>
                </a:prstGeom>
                <a:solidFill>
                  <a:schemeClr val="bg1"/>
                </a:solidFill>
                <a:ln>
                  <a:noFill/>
                </a:ln>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50" b="1" u="none" strike="noStrike" kern="1200" cap="none" spc="0" normalizeH="0" baseline="0" noProof="0">
                      <a:ln>
                        <a:noFill/>
                      </a:ln>
                      <a:solidFill>
                        <a:srgbClr val="000000">
                          <a:lumMod val="75000"/>
                          <a:lumOff val="25000"/>
                        </a:srgbClr>
                      </a:solidFill>
                      <a:effectLst/>
                      <a:uLnTx/>
                      <a:uFillTx/>
                      <a:latin typeface="Segoe Sans Display Semibold" pitchFamily="2" charset="0"/>
                      <a:ea typeface="+mn-ea"/>
                      <a:cs typeface="+mn-cs"/>
                    </a:rPr>
                    <a:t>Marketing group</a:t>
                  </a:r>
                </a:p>
              </p:txBody>
            </p:sp>
          </p:grpSp>
          <p:pic>
            <p:nvPicPr>
              <p:cNvPr id="28" name="Picture 27">
                <a:extLst>
                  <a:ext uri="{FF2B5EF4-FFF2-40B4-BE49-F238E27FC236}">
                    <a16:creationId xmlns:a16="http://schemas.microsoft.com/office/drawing/2014/main" id="{35B9E93B-1075-272B-4226-0D9F1FA4B24E}"/>
                  </a:ext>
                </a:extLst>
              </p:cNvPr>
              <p:cNvPicPr>
                <a:picLocks noChangeAspect="1"/>
              </p:cNvPicPr>
              <p:nvPr/>
            </p:nvPicPr>
            <p:blipFill>
              <a:blip r:embed="rId4"/>
              <a:stretch>
                <a:fillRect/>
              </a:stretch>
            </p:blipFill>
            <p:spPr>
              <a:xfrm>
                <a:off x="7961588" y="3147793"/>
                <a:ext cx="178728" cy="178728"/>
              </a:xfrm>
              <a:prstGeom prst="rect">
                <a:avLst/>
              </a:prstGeom>
            </p:spPr>
          </p:pic>
        </p:grpSp>
      </p:grpSp>
      <p:sp>
        <p:nvSpPr>
          <p:cNvPr id="3" name="TextBox 2">
            <a:extLst>
              <a:ext uri="{FF2B5EF4-FFF2-40B4-BE49-F238E27FC236}">
                <a16:creationId xmlns:a16="http://schemas.microsoft.com/office/drawing/2014/main" id="{D2885548-E00E-02E4-0A77-5B6FF41E91C8}"/>
              </a:ext>
            </a:extLst>
          </p:cNvPr>
          <p:cNvSpPr txBox="1"/>
          <p:nvPr/>
        </p:nvSpPr>
        <p:spPr>
          <a:xfrm>
            <a:off x="8748755" y="2042900"/>
            <a:ext cx="4033362" cy="261610"/>
          </a:xfrm>
          <a:prstGeom prst="rect">
            <a:avLst/>
          </a:prstGeom>
          <a:noFill/>
        </p:spPr>
        <p:txBody>
          <a:bodyPr wrap="square" lIns="0" tIns="0" anchor="t" anchorCtr="0">
            <a:spAutoFit/>
          </a:bodyPr>
          <a:lstStyle/>
          <a:p>
            <a:pPr marL="0" marR="0" lvl="0" indent="0" algn="l" defTabSz="914400" rtl="0" eaLnBrk="1" fontAlgn="auto" latinLnBrk="0" hangingPunct="1">
              <a:lnSpc>
                <a:spcPct val="100000"/>
              </a:lnSpc>
              <a:spcBef>
                <a:spcPts val="0"/>
              </a:spcBef>
              <a:spcAft>
                <a:spcPts val="0"/>
              </a:spcAft>
              <a:buClrTx/>
              <a:buSzTx/>
              <a:buFont typeface="Wingdings" panose="05000000000000000000" pitchFamily="2" charset="2"/>
              <a:buNone/>
              <a:tabLst/>
              <a:defRPr/>
            </a:pPr>
            <a:r>
              <a:rPr kumimoji="0" lang="en-US" sz="1400" b="1" u="none" strike="noStrike" kern="1200" cap="none" spc="0" normalizeH="0" baseline="0" noProof="0">
                <a:ln>
                  <a:noFill/>
                </a:ln>
                <a:solidFill>
                  <a:srgbClr val="000000"/>
                </a:solidFill>
                <a:effectLst/>
                <a:uLnTx/>
                <a:uFillTx/>
                <a:latin typeface="Segoe Sans Display Semibold" pitchFamily="2" charset="0"/>
                <a:ea typeface="+mn-ea"/>
                <a:cs typeface="+mn-cs"/>
              </a:rPr>
              <a:t>Decisions</a:t>
            </a:r>
          </a:p>
        </p:txBody>
      </p:sp>
      <p:sp>
        <p:nvSpPr>
          <p:cNvPr id="4" name="TextBox 3">
            <a:extLst>
              <a:ext uri="{FF2B5EF4-FFF2-40B4-BE49-F238E27FC236}">
                <a16:creationId xmlns:a16="http://schemas.microsoft.com/office/drawing/2014/main" id="{86618849-CD44-5F58-B516-26636802C01D}"/>
              </a:ext>
            </a:extLst>
          </p:cNvPr>
          <p:cNvSpPr txBox="1"/>
          <p:nvPr/>
        </p:nvSpPr>
        <p:spPr>
          <a:xfrm>
            <a:off x="8777288" y="2374213"/>
            <a:ext cx="3121025" cy="1354217"/>
          </a:xfrm>
          <a:prstGeom prst="rect">
            <a:avLst/>
          </a:prstGeom>
          <a:noFill/>
        </p:spPr>
        <p:txBody>
          <a:bodyPr wrap="square" lIns="0" tIns="0" rIns="0" bIns="0" rtlCol="0">
            <a:spAutoFit/>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IN" sz="1100" u="none" strike="noStrike" kern="1200" cap="none" spc="0" normalizeH="0" baseline="0" noProof="0">
                <a:ln>
                  <a:noFill/>
                </a:ln>
                <a:solidFill>
                  <a:srgbClr val="000000"/>
                </a:solidFill>
                <a:effectLst/>
                <a:uLnTx/>
                <a:uFillTx/>
                <a:latin typeface="Segoe Sans Text" pitchFamily="2" charset="0"/>
                <a:ea typeface="+mn-ea"/>
                <a:cs typeface="+mn-cs"/>
              </a:rPr>
              <a:t>Determine set of communication and engagement scenarios to include in initial solution.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IN" sz="1100">
                <a:solidFill>
                  <a:srgbClr val="000000"/>
                </a:solidFill>
                <a:latin typeface="Segoe Sans Text" pitchFamily="2" charset="0"/>
              </a:rPr>
              <a:t>Document communication plan (what, who, when, how) to ensure content remains up-to-date for highest engagement.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IN" sz="1100" u="none" strike="noStrike" kern="1200" cap="none" spc="0" normalizeH="0" baseline="0" noProof="0">
                <a:ln>
                  <a:noFill/>
                </a:ln>
                <a:solidFill>
                  <a:srgbClr val="000000"/>
                </a:solidFill>
                <a:effectLst/>
                <a:uLnTx/>
                <a:uFillTx/>
                <a:latin typeface="Segoe Sans Text" pitchFamily="2" charset="0"/>
                <a:ea typeface="+mn-ea"/>
                <a:cs typeface="+mn-cs"/>
              </a:rPr>
              <a:t>Ensure execution plan includes enabling any sources </a:t>
            </a:r>
            <a:r>
              <a:rPr lang="en-IN" sz="1100">
                <a:solidFill>
                  <a:srgbClr val="000000"/>
                </a:solidFill>
                <a:latin typeface="Segoe Sans Text" pitchFamily="2" charset="0"/>
              </a:rPr>
              <a:t>or targeting not already in place.</a:t>
            </a:r>
            <a:r>
              <a:rPr kumimoji="0" lang="en-IN" sz="1100" u="none" strike="noStrike" kern="1200" cap="none" spc="0" normalizeH="0" baseline="0" noProof="0">
                <a:ln>
                  <a:noFill/>
                </a:ln>
                <a:solidFill>
                  <a:srgbClr val="000000"/>
                </a:solidFill>
                <a:effectLst/>
                <a:uLnTx/>
                <a:uFillTx/>
                <a:latin typeface="Segoe Sans Text" pitchFamily="2" charset="0"/>
                <a:ea typeface="+mn-ea"/>
                <a:cs typeface="+mn-cs"/>
              </a:rPr>
              <a:t> </a:t>
            </a:r>
          </a:p>
        </p:txBody>
      </p:sp>
      <p:sp>
        <p:nvSpPr>
          <p:cNvPr id="14" name="TextBox 13">
            <a:extLst>
              <a:ext uri="{FF2B5EF4-FFF2-40B4-BE49-F238E27FC236}">
                <a16:creationId xmlns:a16="http://schemas.microsoft.com/office/drawing/2014/main" id="{350DE146-A7F0-E946-076B-D57AEFFC574B}"/>
              </a:ext>
            </a:extLst>
          </p:cNvPr>
          <p:cNvSpPr txBox="1"/>
          <p:nvPr/>
        </p:nvSpPr>
        <p:spPr>
          <a:xfrm>
            <a:off x="8777287" y="3916156"/>
            <a:ext cx="3121025" cy="2242152"/>
          </a:xfrm>
          <a:prstGeom prst="rect">
            <a:avLst/>
          </a:prstGeom>
          <a:solidFill>
            <a:schemeClr val="bg1"/>
          </a:solidFill>
          <a:ln>
            <a:noFill/>
            <a:prstDash val="lgDash"/>
          </a:ln>
          <a:effectLst>
            <a:outerShdw blurRad="190500" dist="38100" dir="2700000" algn="tl" rotWithShape="0">
              <a:prstClr val="black">
                <a:alpha val="20000"/>
              </a:prstClr>
            </a:outerShdw>
          </a:effectLst>
        </p:spPr>
        <p:txBody>
          <a:bodyPr wrap="square" lIns="182880" tIns="64008" rIns="64008" bIns="182880" anchor="ctr">
            <a:spAutoFit/>
          </a:bodyPr>
          <a:lstStyle/>
          <a:p>
            <a:pPr marL="0" marR="0" lvl="0" indent="0" algn="l" defTabSz="896386" rtl="0" eaLnBrk="1" fontAlgn="auto" latinLnBrk="0" hangingPunct="1">
              <a:lnSpc>
                <a:spcPct val="100000"/>
              </a:lnSpc>
              <a:spcBef>
                <a:spcPts val="0"/>
              </a:spcBef>
              <a:spcAft>
                <a:spcPts val="0"/>
              </a:spcAft>
              <a:buClrTx/>
              <a:buSzTx/>
              <a:buFontTx/>
              <a:buNone/>
              <a:tabLst/>
              <a:defRPr/>
            </a:pPr>
            <a:r>
              <a:rPr kumimoji="0" lang="en-US" sz="1400" b="1" u="none" strike="noStrike" kern="1200" cap="none" spc="0" normalizeH="0" baseline="0" noProof="0">
                <a:ln>
                  <a:noFill/>
                </a:ln>
                <a:effectLst/>
                <a:uLnTx/>
                <a:uFillTx/>
                <a:latin typeface="Segoe Sans Display Semibold" pitchFamily="2" charset="0"/>
                <a:ea typeface="+mn-ea"/>
                <a:cs typeface="Segoe Sans Text" pitchFamily="2" charset="0"/>
              </a:rPr>
              <a:t>Resources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050">
                <a:latin typeface="Segoe Sans Text" pitchFamily="2" charset="0"/>
                <a:hlinkClick r:id="rId5">
                  <a:extLst>
                    <a:ext uri="{A12FA001-AC4F-418D-AE19-62706E023703}">
                      <ahyp:hlinkClr xmlns:ahyp="http://schemas.microsoft.com/office/drawing/2018/hyperlinkcolor" val="tx"/>
                    </a:ext>
                  </a:extLst>
                </a:hlinkClick>
              </a:rPr>
              <a:t>Plan Viva Connections for your organization | Microsoft Learn</a:t>
            </a:r>
            <a:endParaRPr lang="en-US" sz="1050">
              <a:latin typeface="Segoe Sans Text" pitchFamily="2"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050">
                <a:latin typeface="Segoe Sans Text" pitchFamily="2" charset="0"/>
                <a:hlinkClick r:id="rId6">
                  <a:extLst>
                    <a:ext uri="{A12FA001-AC4F-418D-AE19-62706E023703}">
                      <ahyp:hlinkClr xmlns:ahyp="http://schemas.microsoft.com/office/drawing/2018/hyperlinkcolor" val="tx"/>
                    </a:ext>
                  </a:extLst>
                </a:hlinkClick>
              </a:rPr>
              <a:t>Boost SharePoint news from organization news sites - Microsoft Support</a:t>
            </a:r>
            <a:endParaRPr kumimoji="0" lang="en-US" sz="1050" u="none" strike="noStrike" kern="1200" cap="none" spc="0" normalizeH="0" baseline="0" noProof="0">
              <a:ln>
                <a:noFill/>
              </a:ln>
              <a:solidFill>
                <a:srgbClr val="5B5FC7"/>
              </a:solidFill>
              <a:effectLst/>
              <a:uLnTx/>
              <a:uFillTx/>
              <a:latin typeface="Segoe Sans Text" pitchFamily="2" charset="0"/>
              <a:ea typeface="+mn-ea"/>
              <a:cs typeface="+mn-cs"/>
              <a:hlinkClick r:id="rId7">
                <a:extLst>
                  <a:ext uri="{A12FA001-AC4F-418D-AE19-62706E023703}">
                    <ahyp:hlinkClr xmlns:ahyp="http://schemas.microsoft.com/office/drawing/2018/hyperlinkcolor" val="tx"/>
                  </a:ext>
                </a:extLst>
              </a:hlinkClick>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050" u="none" strike="noStrike" kern="1200" cap="none" spc="0" normalizeH="0" baseline="0" noProof="0">
                <a:ln>
                  <a:noFill/>
                </a:ln>
                <a:effectLst/>
                <a:uLnTx/>
                <a:uFillTx/>
                <a:latin typeface="Segoe Sans Text" pitchFamily="2" charset="0"/>
                <a:ea typeface="+mn-ea"/>
                <a:cs typeface="+mn-cs"/>
                <a:hlinkClick r:id="rId7">
                  <a:extLst>
                    <a:ext uri="{A12FA001-AC4F-418D-AE19-62706E023703}">
                      <ahyp:hlinkClr xmlns:ahyp="http://schemas.microsoft.com/office/drawing/2018/hyperlinkcolor" val="tx"/>
                    </a:ext>
                  </a:extLst>
                </a:hlinkClick>
              </a:rPr>
              <a:t>Learn more: Overview: Viva Connections | Microsoft Learn</a:t>
            </a:r>
            <a:endParaRPr kumimoji="0" lang="en-US" sz="1050" u="none" strike="noStrike" kern="1200" cap="none" spc="0" normalizeH="0" baseline="0" noProof="0">
              <a:ln>
                <a:noFill/>
              </a:ln>
              <a:effectLst/>
              <a:uLnTx/>
              <a:uFillTx/>
              <a:latin typeface="Segoe Sans Text" pitchFamily="2" charset="0"/>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050">
                <a:latin typeface="Segoe Sans Text" pitchFamily="2" charset="0"/>
                <a:hlinkClick r:id="rId8">
                  <a:extLst>
                    <a:ext uri="{A12FA001-AC4F-418D-AE19-62706E023703}">
                      <ahyp:hlinkClr xmlns:ahyp="http://schemas.microsoft.com/office/drawing/2018/hyperlinkcolor" val="tx"/>
                    </a:ext>
                  </a:extLst>
                </a:hlinkClick>
              </a:rPr>
              <a:t>Discover and learn with Microsoft Feed - Microsoft Support</a:t>
            </a:r>
            <a:endParaRPr lang="en-US" sz="1050">
              <a:latin typeface="Segoe Sans Text" pitchFamily="2" charset="0"/>
            </a:endParaRPr>
          </a:p>
          <a:p>
            <a:pPr marL="171450" indent="-171450">
              <a:buFont typeface="Arial" panose="020B0604020202020204" pitchFamily="34" charset="0"/>
              <a:buChar char="•"/>
              <a:defRPr/>
            </a:pPr>
            <a:r>
              <a:rPr lang="en-US" sz="1050">
                <a:latin typeface="Segoe Sans Text" pitchFamily="2" charset="0"/>
                <a:hlinkClick r:id="rId9">
                  <a:extLst>
                    <a:ext uri="{A12FA001-AC4F-418D-AE19-62706E023703}">
                      <ahyp:hlinkClr xmlns:ahyp="http://schemas.microsoft.com/office/drawing/2018/hyperlinkcolor" val="tx"/>
                    </a:ext>
                  </a:extLst>
                </a:hlinkClick>
              </a:rPr>
              <a:t>Use audience targeting in Viva Connections to personalize the experience | Microsoft Learn</a:t>
            </a:r>
            <a:endParaRPr lang="en-US" sz="1050">
              <a:latin typeface="Segoe Sans Text" pitchFamily="2" charset="0"/>
            </a:endParaRPr>
          </a:p>
        </p:txBody>
      </p:sp>
      <p:grpSp>
        <p:nvGrpSpPr>
          <p:cNvPr id="49" name="Group 48">
            <a:extLst>
              <a:ext uri="{FF2B5EF4-FFF2-40B4-BE49-F238E27FC236}">
                <a16:creationId xmlns:a16="http://schemas.microsoft.com/office/drawing/2014/main" id="{D7148E75-F71E-F519-7F33-19F2AE7BC1AF}"/>
              </a:ext>
              <a:ext uri="{C183D7F6-B498-43B3-948B-1728B52AA6E4}">
                <adec:decorative xmlns:adec="http://schemas.microsoft.com/office/drawing/2017/decorative" val="1"/>
              </a:ext>
            </a:extLst>
          </p:cNvPr>
          <p:cNvGrpSpPr/>
          <p:nvPr/>
        </p:nvGrpSpPr>
        <p:grpSpPr>
          <a:xfrm>
            <a:off x="588263" y="1107208"/>
            <a:ext cx="723179" cy="669556"/>
            <a:chOff x="11045790" y="307144"/>
            <a:chExt cx="854110" cy="854110"/>
          </a:xfrm>
        </p:grpSpPr>
        <p:grpSp>
          <p:nvGrpSpPr>
            <p:cNvPr id="50" name="Group 49">
              <a:extLst>
                <a:ext uri="{FF2B5EF4-FFF2-40B4-BE49-F238E27FC236}">
                  <a16:creationId xmlns:a16="http://schemas.microsoft.com/office/drawing/2014/main" id="{4C78B58D-7D2D-BAEE-ECCB-DB253186A3B1}"/>
                </a:ext>
              </a:extLst>
            </p:cNvPr>
            <p:cNvGrpSpPr/>
            <p:nvPr/>
          </p:nvGrpSpPr>
          <p:grpSpPr>
            <a:xfrm>
              <a:off x="11045790" y="307144"/>
              <a:ext cx="854110" cy="854110"/>
              <a:chOff x="4648470" y="2488406"/>
              <a:chExt cx="453450" cy="453450"/>
            </a:xfrm>
          </p:grpSpPr>
          <p:sp>
            <p:nvSpPr>
              <p:cNvPr id="52" name="Rectangle: Rounded Corners 10">
                <a:extLst>
                  <a:ext uri="{FF2B5EF4-FFF2-40B4-BE49-F238E27FC236}">
                    <a16:creationId xmlns:a16="http://schemas.microsoft.com/office/drawing/2014/main" id="{6DEED467-8206-514E-6671-EF264953BCE3}"/>
                  </a:ext>
                </a:extLst>
              </p:cNvPr>
              <p:cNvSpPr/>
              <p:nvPr/>
            </p:nvSpPr>
            <p:spPr bwMode="auto">
              <a:xfrm rot="10800000" flipV="1">
                <a:off x="4648470" y="2488406"/>
                <a:ext cx="453450" cy="453450"/>
              </a:xfrm>
              <a:prstGeom prst="roundRect">
                <a:avLst/>
              </a:prstGeom>
              <a:solidFill>
                <a:schemeClr val="bg1"/>
              </a:solidFill>
              <a:ln>
                <a:noFill/>
                <a:headEnd type="none" w="med" len="med"/>
                <a:tailEnd type="none" w="med" len="med"/>
              </a:ln>
              <a:effectLst>
                <a:outerShdw blurRad="127000" dist="101600" dir="5400000" sx="85000" sy="85000" algn="t" rotWithShape="0">
                  <a:schemeClr val="accent1">
                    <a:alpha val="3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FFFFFF"/>
                  </a:solidFill>
                  <a:effectLst/>
                  <a:uLnTx/>
                  <a:uFillTx/>
                  <a:latin typeface="Segoe Sans Text" pitchFamily="2" charset="0"/>
                  <a:ea typeface="Segoe UI" pitchFamily="34" charset="0"/>
                  <a:cs typeface="Segoe Sans Text" pitchFamily="2" charset="0"/>
                </a:endParaRPr>
              </a:p>
            </p:txBody>
          </p:sp>
          <p:sp>
            <p:nvSpPr>
              <p:cNvPr id="53" name="Rectangle: Rounded Corners 11">
                <a:extLst>
                  <a:ext uri="{FF2B5EF4-FFF2-40B4-BE49-F238E27FC236}">
                    <a16:creationId xmlns:a16="http://schemas.microsoft.com/office/drawing/2014/main" id="{34C2112C-58B2-704F-C46E-FFB03F5569C4}"/>
                  </a:ext>
                </a:extLst>
              </p:cNvPr>
              <p:cNvSpPr/>
              <p:nvPr/>
            </p:nvSpPr>
            <p:spPr bwMode="auto">
              <a:xfrm rot="10800000" flipV="1">
                <a:off x="4692315" y="2526451"/>
                <a:ext cx="365760" cy="371561"/>
              </a:xfrm>
              <a:prstGeom prst="roundRect">
                <a:avLst/>
              </a:prstGeom>
              <a:gradFill flip="none" rotWithShape="1">
                <a:gsLst>
                  <a:gs pos="33000">
                    <a:schemeClr val="accent1"/>
                  </a:gs>
                  <a:gs pos="100000">
                    <a:schemeClr val="accent3">
                      <a:lumMod val="90000"/>
                    </a:schemeClr>
                  </a:gs>
                </a:gsLst>
                <a:lin ang="17400000" scaled="0"/>
                <a:tileRect/>
              </a:gradFill>
              <a:ln>
                <a:solidFill>
                  <a:schemeClr val="bg1"/>
                </a:solidFill>
                <a:headEnd type="none" w="med" len="med"/>
                <a:tailEnd type="none" w="med" len="med"/>
              </a:ln>
              <a:effectLst>
                <a:outerShdw blurRad="127000" dist="101600" dir="5400000" sx="85000" sy="85000" algn="t" rotWithShape="0">
                  <a:schemeClr val="accent1">
                    <a:alpha val="3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FFFFFF"/>
                  </a:solidFill>
                  <a:effectLst/>
                  <a:uLnTx/>
                  <a:uFillTx/>
                  <a:latin typeface="Segoe Sans Text" pitchFamily="2" charset="0"/>
                  <a:ea typeface="Segoe UI" pitchFamily="34" charset="0"/>
                  <a:cs typeface="Segoe Sans Text" pitchFamily="2" charset="0"/>
                </a:endParaRPr>
              </a:p>
            </p:txBody>
          </p:sp>
        </p:grpSp>
        <p:sp>
          <p:nvSpPr>
            <p:cNvPr id="51" name="target_2" title="Icon of a target with an arrow hitting the bullseye">
              <a:extLst>
                <a:ext uri="{FF2B5EF4-FFF2-40B4-BE49-F238E27FC236}">
                  <a16:creationId xmlns:a16="http://schemas.microsoft.com/office/drawing/2014/main" id="{48CB210A-A9C4-E99E-B97D-BD077658AF56}"/>
                </a:ext>
              </a:extLst>
            </p:cNvPr>
            <p:cNvSpPr>
              <a:spLocks noChangeAspect="1" noEditPoints="1"/>
            </p:cNvSpPr>
            <p:nvPr/>
          </p:nvSpPr>
          <p:spPr bwMode="auto">
            <a:xfrm>
              <a:off x="11252117" y="514350"/>
              <a:ext cx="441458" cy="439698"/>
            </a:xfrm>
            <a:custGeom>
              <a:avLst/>
              <a:gdLst>
                <a:gd name="T0" fmla="*/ 314 w 346"/>
                <a:gd name="T1" fmla="*/ 73 h 346"/>
                <a:gd name="T2" fmla="*/ 346 w 346"/>
                <a:gd name="T3" fmla="*/ 173 h 346"/>
                <a:gd name="T4" fmla="*/ 173 w 346"/>
                <a:gd name="T5" fmla="*/ 346 h 346"/>
                <a:gd name="T6" fmla="*/ 0 w 346"/>
                <a:gd name="T7" fmla="*/ 173 h 346"/>
                <a:gd name="T8" fmla="*/ 173 w 346"/>
                <a:gd name="T9" fmla="*/ 0 h 346"/>
                <a:gd name="T10" fmla="*/ 269 w 346"/>
                <a:gd name="T11" fmla="*/ 30 h 346"/>
                <a:gd name="T12" fmla="*/ 173 w 346"/>
                <a:gd name="T13" fmla="*/ 274 h 346"/>
                <a:gd name="T14" fmla="*/ 274 w 346"/>
                <a:gd name="T15" fmla="*/ 173 h 346"/>
                <a:gd name="T16" fmla="*/ 173 w 346"/>
                <a:gd name="T17" fmla="*/ 72 h 346"/>
                <a:gd name="T18" fmla="*/ 72 w 346"/>
                <a:gd name="T19" fmla="*/ 173 h 346"/>
                <a:gd name="T20" fmla="*/ 173 w 346"/>
                <a:gd name="T21" fmla="*/ 274 h 346"/>
                <a:gd name="T22" fmla="*/ 173 w 346"/>
                <a:gd name="T23" fmla="*/ 203 h 346"/>
                <a:gd name="T24" fmla="*/ 203 w 346"/>
                <a:gd name="T25" fmla="*/ 173 h 346"/>
                <a:gd name="T26" fmla="*/ 173 w 346"/>
                <a:gd name="T27" fmla="*/ 143 h 346"/>
                <a:gd name="T28" fmla="*/ 143 w 346"/>
                <a:gd name="T29" fmla="*/ 173 h 346"/>
                <a:gd name="T30" fmla="*/ 173 w 346"/>
                <a:gd name="T31" fmla="*/ 203 h 346"/>
                <a:gd name="T32" fmla="*/ 173 w 346"/>
                <a:gd name="T33" fmla="*/ 173 h 346"/>
                <a:gd name="T34" fmla="*/ 241 w 346"/>
                <a:gd name="T35" fmla="*/ 99 h 346"/>
                <a:gd name="T36" fmla="*/ 334 w 346"/>
                <a:gd name="T37" fmla="*/ 54 h 346"/>
                <a:gd name="T38" fmla="*/ 291 w 346"/>
                <a:gd name="T39" fmla="*/ 54 h 346"/>
                <a:gd name="T40" fmla="*/ 291 w 346"/>
                <a:gd name="T41" fmla="*/ 10 h 346"/>
                <a:gd name="T42" fmla="*/ 241 w 346"/>
                <a:gd name="T43" fmla="*/ 56 h 346"/>
                <a:gd name="T44" fmla="*/ 241 w 346"/>
                <a:gd name="T45" fmla="*/ 99 h 346"/>
                <a:gd name="T46" fmla="*/ 285 w 346"/>
                <a:gd name="T47" fmla="*/ 99 h 346"/>
                <a:gd name="T48" fmla="*/ 334 w 346"/>
                <a:gd name="T49" fmla="*/ 54 h 3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346" h="346">
                  <a:moveTo>
                    <a:pt x="314" y="73"/>
                  </a:moveTo>
                  <a:cubicBezTo>
                    <a:pt x="334" y="101"/>
                    <a:pt x="346" y="136"/>
                    <a:pt x="346" y="173"/>
                  </a:cubicBezTo>
                  <a:cubicBezTo>
                    <a:pt x="346" y="268"/>
                    <a:pt x="268" y="346"/>
                    <a:pt x="173" y="346"/>
                  </a:cubicBezTo>
                  <a:cubicBezTo>
                    <a:pt x="78" y="346"/>
                    <a:pt x="0" y="268"/>
                    <a:pt x="0" y="173"/>
                  </a:cubicBezTo>
                  <a:cubicBezTo>
                    <a:pt x="0" y="78"/>
                    <a:pt x="78" y="0"/>
                    <a:pt x="173" y="0"/>
                  </a:cubicBezTo>
                  <a:cubicBezTo>
                    <a:pt x="209" y="0"/>
                    <a:pt x="242" y="11"/>
                    <a:pt x="269" y="30"/>
                  </a:cubicBezTo>
                  <a:moveTo>
                    <a:pt x="173" y="274"/>
                  </a:moveTo>
                  <a:cubicBezTo>
                    <a:pt x="229" y="274"/>
                    <a:pt x="274" y="229"/>
                    <a:pt x="274" y="173"/>
                  </a:cubicBezTo>
                  <a:cubicBezTo>
                    <a:pt x="274" y="117"/>
                    <a:pt x="229" y="72"/>
                    <a:pt x="173" y="72"/>
                  </a:cubicBezTo>
                  <a:cubicBezTo>
                    <a:pt x="117" y="72"/>
                    <a:pt x="72" y="117"/>
                    <a:pt x="72" y="173"/>
                  </a:cubicBezTo>
                  <a:cubicBezTo>
                    <a:pt x="72" y="229"/>
                    <a:pt x="117" y="274"/>
                    <a:pt x="173" y="274"/>
                  </a:cubicBezTo>
                  <a:close/>
                  <a:moveTo>
                    <a:pt x="173" y="203"/>
                  </a:moveTo>
                  <a:cubicBezTo>
                    <a:pt x="190" y="203"/>
                    <a:pt x="203" y="190"/>
                    <a:pt x="203" y="173"/>
                  </a:cubicBezTo>
                  <a:cubicBezTo>
                    <a:pt x="203" y="156"/>
                    <a:pt x="190" y="143"/>
                    <a:pt x="173" y="143"/>
                  </a:cubicBezTo>
                  <a:cubicBezTo>
                    <a:pt x="156" y="143"/>
                    <a:pt x="143" y="156"/>
                    <a:pt x="143" y="173"/>
                  </a:cubicBezTo>
                  <a:cubicBezTo>
                    <a:pt x="143" y="190"/>
                    <a:pt x="156" y="203"/>
                    <a:pt x="173" y="203"/>
                  </a:cubicBezTo>
                  <a:close/>
                  <a:moveTo>
                    <a:pt x="173" y="173"/>
                  </a:moveTo>
                  <a:cubicBezTo>
                    <a:pt x="241" y="99"/>
                    <a:pt x="241" y="99"/>
                    <a:pt x="241" y="99"/>
                  </a:cubicBezTo>
                  <a:moveTo>
                    <a:pt x="334" y="54"/>
                  </a:moveTo>
                  <a:cubicBezTo>
                    <a:pt x="291" y="54"/>
                    <a:pt x="291" y="54"/>
                    <a:pt x="291" y="54"/>
                  </a:cubicBezTo>
                  <a:cubicBezTo>
                    <a:pt x="291" y="10"/>
                    <a:pt x="291" y="10"/>
                    <a:pt x="291" y="10"/>
                  </a:cubicBezTo>
                  <a:cubicBezTo>
                    <a:pt x="241" y="56"/>
                    <a:pt x="241" y="56"/>
                    <a:pt x="241" y="56"/>
                  </a:cubicBezTo>
                  <a:cubicBezTo>
                    <a:pt x="241" y="99"/>
                    <a:pt x="241" y="99"/>
                    <a:pt x="241" y="99"/>
                  </a:cubicBezTo>
                  <a:cubicBezTo>
                    <a:pt x="285" y="99"/>
                    <a:pt x="285" y="99"/>
                    <a:pt x="285" y="99"/>
                  </a:cubicBezTo>
                  <a:lnTo>
                    <a:pt x="334" y="54"/>
                  </a:lnTo>
                  <a:close/>
                </a:path>
              </a:pathLst>
            </a:custGeom>
            <a:noFill/>
            <a:ln w="12700" cap="sq">
              <a:solidFill>
                <a:schemeClr val="bg1"/>
              </a:solidFill>
              <a:prstDash val="solid"/>
              <a:miter lim="800000"/>
              <a:headEnd/>
              <a:tailEnd/>
            </a:ln>
            <a:effectLst/>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u="none" strike="noStrike" kern="1200" cap="none" spc="0" normalizeH="0" baseline="0" noProof="0">
                <a:ln>
                  <a:noFill/>
                </a:ln>
                <a:solidFill>
                  <a:srgbClr val="FFFFFF"/>
                </a:solidFill>
                <a:effectLst/>
                <a:uLnTx/>
                <a:uFillTx/>
                <a:latin typeface="Segoe Sans Text" pitchFamily="2" charset="0"/>
                <a:ea typeface="+mn-ea"/>
                <a:cs typeface="+mn-cs"/>
              </a:endParaRPr>
            </a:p>
          </p:txBody>
        </p:sp>
      </p:grpSp>
    </p:spTree>
    <p:extLst>
      <p:ext uri="{BB962C8B-B14F-4D97-AF65-F5344CB8AC3E}">
        <p14:creationId xmlns:p14="http://schemas.microsoft.com/office/powerpoint/2010/main" val="1580169032"/>
      </p:ext>
    </p:extLst>
  </p:cSld>
  <p:clrMapOvr>
    <a:masterClrMapping/>
  </p:clrMapOvr>
  <p:transition>
    <p:fade/>
  </p:transition>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93DF8-2BD7-ECCF-2DA9-33D02C65AB75}"/>
              </a:ext>
            </a:extLst>
          </p:cNvPr>
          <p:cNvSpPr>
            <a:spLocks noGrp="1"/>
          </p:cNvSpPr>
          <p:nvPr>
            <p:ph type="title"/>
          </p:nvPr>
        </p:nvSpPr>
        <p:spPr/>
        <p:txBody>
          <a:bodyPr/>
          <a:lstStyle/>
          <a:p>
            <a:r>
              <a:rPr lang="en-GB" sz="2400"/>
              <a:t>5. Determine how you will leverage Resources tab</a:t>
            </a:r>
            <a:endParaRPr lang="en-US" sz="2400"/>
          </a:p>
        </p:txBody>
      </p:sp>
      <p:sp>
        <p:nvSpPr>
          <p:cNvPr id="13" name="TextBox 12">
            <a:extLst>
              <a:ext uri="{FF2B5EF4-FFF2-40B4-BE49-F238E27FC236}">
                <a16:creationId xmlns:a16="http://schemas.microsoft.com/office/drawing/2014/main" id="{FB4CD409-B884-1F6C-6F73-AEDA7035BC63}"/>
              </a:ext>
            </a:extLst>
          </p:cNvPr>
          <p:cNvSpPr txBox="1"/>
          <p:nvPr/>
        </p:nvSpPr>
        <p:spPr>
          <a:xfrm>
            <a:off x="1527175" y="1217099"/>
            <a:ext cx="9901865" cy="430887"/>
          </a:xfrm>
          <a:prstGeom prst="rect">
            <a:avLst/>
          </a:prstGeom>
          <a:noFill/>
        </p:spPr>
        <p:txBody>
          <a:bodyPr wrap="square" lIns="0" tIns="0" rIns="0" bIns="0">
            <a:spAutoFit/>
          </a:bodyPr>
          <a:lstStyle>
            <a:defPPr>
              <a:defRPr lang="en-US"/>
            </a:defPPr>
            <a:lvl1pPr defTabSz="932472" fontAlgn="base">
              <a:spcBef>
                <a:spcPct val="0"/>
              </a:spcBef>
              <a:spcAft>
                <a:spcPct val="0"/>
              </a:spcAft>
              <a:defRPr sz="1400">
                <a:solidFill>
                  <a:schemeClr val="accent1"/>
                </a:solidFill>
                <a:latin typeface="+mj-lt"/>
                <a:ea typeface="Segoe UI" pitchFamily="34" charset="0"/>
                <a:cs typeface="Segoe UI" pitchFamily="34" charset="0"/>
              </a:defRPr>
            </a:lvl1pPr>
          </a:lstStyle>
          <a:p>
            <a:pPr>
              <a:defRPr/>
            </a:pPr>
            <a:r>
              <a:rPr lang="en-US" sz="1400" b="1">
                <a:solidFill>
                  <a:schemeClr val="tx1"/>
                </a:solidFill>
                <a:latin typeface="Segoe Sans Text Semibold" pitchFamily="2" charset="0"/>
                <a:cs typeface="Segoe Sans Text Semibold" pitchFamily="2" charset="0"/>
              </a:rPr>
              <a:t>Determine relevant resources to include for easy access for targeted frontline worker personas. Decisions will inform how you will implement your initial solution. </a:t>
            </a:r>
          </a:p>
        </p:txBody>
      </p:sp>
      <p:sp>
        <p:nvSpPr>
          <p:cNvPr id="16" name="TextBox 15">
            <a:extLst>
              <a:ext uri="{FF2B5EF4-FFF2-40B4-BE49-F238E27FC236}">
                <a16:creationId xmlns:a16="http://schemas.microsoft.com/office/drawing/2014/main" id="{7C2BCEB6-7D64-6820-E406-A315C1C98A55}"/>
              </a:ext>
            </a:extLst>
          </p:cNvPr>
          <p:cNvSpPr txBox="1"/>
          <p:nvPr/>
        </p:nvSpPr>
        <p:spPr>
          <a:xfrm>
            <a:off x="597516" y="2034640"/>
            <a:ext cx="5498484" cy="261610"/>
          </a:xfrm>
          <a:prstGeom prst="rect">
            <a:avLst/>
          </a:prstGeom>
          <a:noFill/>
        </p:spPr>
        <p:txBody>
          <a:bodyPr wrap="square" lIns="0" tIns="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b="1">
                <a:solidFill>
                  <a:srgbClr val="000000"/>
                </a:solidFill>
                <a:latin typeface="Segoe Sans Display Semibold" pitchFamily="2" charset="0"/>
              </a:rPr>
              <a:t>Considerations</a:t>
            </a:r>
            <a:endParaRPr kumimoji="0" lang="en-US" sz="1400" b="1" u="none" strike="noStrike" kern="1200" cap="none" spc="0" normalizeH="0" baseline="0" noProof="0">
              <a:ln>
                <a:noFill/>
              </a:ln>
              <a:solidFill>
                <a:srgbClr val="000000"/>
              </a:solidFill>
              <a:effectLst/>
              <a:uLnTx/>
              <a:uFillTx/>
              <a:latin typeface="Segoe Sans Display Semibold" pitchFamily="2" charset="0"/>
              <a:ea typeface="+mn-ea"/>
              <a:cs typeface="+mn-cs"/>
            </a:endParaRPr>
          </a:p>
        </p:txBody>
      </p:sp>
      <p:sp>
        <p:nvSpPr>
          <p:cNvPr id="17" name="TextBox 16">
            <a:extLst>
              <a:ext uri="{FF2B5EF4-FFF2-40B4-BE49-F238E27FC236}">
                <a16:creationId xmlns:a16="http://schemas.microsoft.com/office/drawing/2014/main" id="{92E11905-283A-9499-D2A4-1797410A7376}"/>
              </a:ext>
            </a:extLst>
          </p:cNvPr>
          <p:cNvSpPr txBox="1"/>
          <p:nvPr/>
        </p:nvSpPr>
        <p:spPr>
          <a:xfrm>
            <a:off x="595624" y="2345282"/>
            <a:ext cx="6067343" cy="398570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u="none" strike="noStrike" kern="1200" cap="none" spc="0" normalizeH="0" baseline="0" noProof="0">
                <a:ln>
                  <a:noFill/>
                </a:ln>
                <a:solidFill>
                  <a:srgbClr val="161616"/>
                </a:solidFill>
                <a:effectLst/>
                <a:uLnTx/>
                <a:uFillTx/>
                <a:latin typeface="Segoe Sans Text" pitchFamily="2" charset="0"/>
                <a:ea typeface="+mn-ea"/>
                <a:cs typeface="+mn-cs"/>
              </a:rPr>
              <a:t>Resources are navigational links to portals and other popular destinations frequented by the frontline. Leverage this tab as part of your strategy for sharing access to relevant resources available to frontline workers.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u="none" strike="noStrike" kern="1200" cap="none" spc="0" normalizeH="0" baseline="0" noProof="0">
              <a:ln>
                <a:noFill/>
              </a:ln>
              <a:solidFill>
                <a:srgbClr val="161616"/>
              </a:solidFill>
              <a:effectLst/>
              <a:uLnTx/>
              <a:uFillTx/>
              <a:latin typeface="Segoe Sans Text" pitchFamily="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u="none" strike="noStrike" kern="1200" cap="none" spc="0" normalizeH="0" baseline="0" noProof="0">
                <a:ln>
                  <a:noFill/>
                </a:ln>
                <a:solidFill>
                  <a:srgbClr val="161616"/>
                </a:solidFill>
                <a:effectLst/>
                <a:uLnTx/>
                <a:uFillTx/>
                <a:latin typeface="Segoe Sans Text" pitchFamily="2" charset="0"/>
                <a:ea typeface="+mn-ea"/>
                <a:cs typeface="+mn-cs"/>
              </a:rPr>
              <a:t>Important: Currently Resources for mobile experiences leverages SharePoint global navigation.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100">
                <a:solidFill>
                  <a:srgbClr val="161616"/>
                </a:solidFill>
                <a:latin typeface="Segoe Sans Text" pitchFamily="2" charset="0"/>
              </a:rPr>
              <a:t>We are updating to use a new Resources list (not tied to global navigation) which is currently available only to desktop experiences. The steps to set up Resources and the user experience will be different between mobile and desktop. Stay informed for updates when this is available in mobile in the future.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100">
              <a:solidFill>
                <a:srgbClr val="161616"/>
              </a:solidFill>
              <a:latin typeface="Segoe Sans Text" pitchFamily="2" charset="0"/>
            </a:endParaRPr>
          </a:p>
          <a:p>
            <a:pPr>
              <a:defRPr/>
            </a:pPr>
            <a:r>
              <a:rPr lang="en-IN" sz="1100">
                <a:solidFill>
                  <a:srgbClr val="161616"/>
                </a:solidFill>
                <a:latin typeface="Segoe Sans Text" pitchFamily="2" charset="0"/>
              </a:rPr>
              <a:t>When planning the resources tab for frontline: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100">
              <a:solidFill>
                <a:srgbClr val="161616"/>
              </a:solidFill>
              <a:latin typeface="Segoe Sans Text" pitchFamily="2" charset="0"/>
            </a:endParaRP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lang="en-IN" sz="1100">
                <a:solidFill>
                  <a:srgbClr val="000000"/>
                </a:solidFill>
                <a:latin typeface="Segoe Sans Text" pitchFamily="2" charset="0"/>
              </a:rPr>
              <a:t>Evaluate relevant resources that frontline workers need/want easy access to but don’t make sense to be on your dashboard or in other locations in Teams. For example:</a:t>
            </a:r>
            <a:endParaRPr kumimoji="0" lang="en-IN" sz="1100" u="none" strike="noStrike" kern="1200" cap="none" spc="0" normalizeH="0" baseline="0" noProof="0">
              <a:ln>
                <a:noFill/>
              </a:ln>
              <a:solidFill>
                <a:srgbClr val="000000"/>
              </a:solidFill>
              <a:effectLst/>
              <a:uLnTx/>
              <a:uFillTx/>
              <a:latin typeface="Segoe Sans Text" pitchFamily="2" charset="0"/>
              <a:ea typeface="+mn-ea"/>
              <a:cs typeface="+mn-cs"/>
            </a:endParaRPr>
          </a:p>
          <a:p>
            <a:pPr marL="800100" lvl="1" indent="-342900">
              <a:buFontTx/>
              <a:buAutoNum type="arabicPeriod"/>
              <a:defRPr/>
            </a:pPr>
            <a:r>
              <a:rPr kumimoji="0" lang="en-IN" sz="1100" u="none" strike="noStrike" kern="1200" cap="none" spc="0" normalizeH="0" baseline="0" noProof="0">
                <a:ln>
                  <a:noFill/>
                </a:ln>
                <a:solidFill>
                  <a:srgbClr val="000000"/>
                </a:solidFill>
                <a:effectLst/>
                <a:uLnTx/>
                <a:uFillTx/>
                <a:latin typeface="Segoe Sans Text" pitchFamily="2" charset="0"/>
                <a:ea typeface="+mn-ea"/>
                <a:cs typeface="+mn-cs"/>
              </a:rPr>
              <a:t>Existing repositories for policy, standards, employee benefits documentation</a:t>
            </a:r>
          </a:p>
          <a:p>
            <a:pPr marL="800100" lvl="1" indent="-342900">
              <a:buFontTx/>
              <a:buAutoNum type="arabicPeriod"/>
              <a:defRPr/>
            </a:pPr>
            <a:r>
              <a:rPr kumimoji="0" lang="en-IN" sz="1100" u="none" strike="noStrike" kern="1200" cap="none" spc="0" normalizeH="0" baseline="0" noProof="0">
                <a:ln>
                  <a:noFill/>
                </a:ln>
                <a:solidFill>
                  <a:srgbClr val="000000"/>
                </a:solidFill>
                <a:effectLst/>
                <a:uLnTx/>
                <a:uFillTx/>
                <a:latin typeface="Segoe Sans Text" pitchFamily="2" charset="0"/>
                <a:ea typeface="+mn-ea"/>
                <a:cs typeface="+mn-cs"/>
              </a:rPr>
              <a:t>Frequented sites for location details</a:t>
            </a:r>
          </a:p>
          <a:p>
            <a:pPr marL="800100" lvl="1" indent="-342900">
              <a:buFontTx/>
              <a:buAutoNum type="arabicPeriod"/>
              <a:defRPr/>
            </a:pPr>
            <a:r>
              <a:rPr kumimoji="0" lang="en-IN" sz="1100" u="none" strike="noStrike" kern="1200" cap="none" spc="0" normalizeH="0" baseline="0" noProof="0">
                <a:ln>
                  <a:noFill/>
                </a:ln>
                <a:solidFill>
                  <a:srgbClr val="000000"/>
                </a:solidFill>
                <a:effectLst/>
                <a:uLnTx/>
                <a:uFillTx/>
                <a:latin typeface="Segoe Sans Text" pitchFamily="2" charset="0"/>
                <a:ea typeface="+mn-ea"/>
                <a:cs typeface="+mn-cs"/>
              </a:rPr>
              <a:t>Existing repositories of standard operating procedures, equipment manuals, and handbooks that need to be accessed frequently by the frontline</a:t>
            </a:r>
          </a:p>
          <a:p>
            <a:pPr marL="342900" indent="-342900">
              <a:buFontTx/>
              <a:buAutoNum type="arabicPeriod"/>
              <a:defRPr/>
            </a:pPr>
            <a:r>
              <a:rPr kumimoji="0" lang="en-US" sz="1100" u="none" strike="noStrike" kern="1200" cap="none" spc="0" normalizeH="0" baseline="0" noProof="0">
                <a:ln>
                  <a:noFill/>
                </a:ln>
                <a:solidFill>
                  <a:srgbClr val="161616"/>
                </a:solidFill>
                <a:effectLst/>
                <a:uLnTx/>
                <a:uFillTx/>
                <a:latin typeface="Segoe Sans Text" pitchFamily="2" charset="0"/>
                <a:ea typeface="+mn-ea"/>
                <a:cs typeface="+mn-cs"/>
              </a:rPr>
              <a:t>For organizations with SharePoint home sites, consider how links in the global navigation will complement resources highlighted on the SharePoint home site</a:t>
            </a: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kumimoji="0" lang="en-US" sz="1100" u="none" strike="noStrike" kern="1200" cap="none" spc="0" normalizeH="0" baseline="0" noProof="0">
                <a:ln>
                  <a:noFill/>
                </a:ln>
                <a:solidFill>
                  <a:srgbClr val="161616"/>
                </a:solidFill>
                <a:effectLst/>
                <a:uLnTx/>
                <a:uFillTx/>
                <a:latin typeface="Segoe Sans Text" pitchFamily="2" charset="0"/>
                <a:ea typeface="+mn-ea"/>
                <a:cs typeface="+mn-cs"/>
              </a:rPr>
              <a:t>Confirm if SharePoint global navigation is already turned on</a:t>
            </a:r>
          </a:p>
          <a:p>
            <a:pPr marL="342900" indent="-342900">
              <a:buFontTx/>
              <a:buAutoNum type="arabicPeriod"/>
              <a:defRPr/>
            </a:pPr>
            <a:r>
              <a:rPr kumimoji="0" lang="en-US" sz="1100" u="none" strike="noStrike" kern="1200" cap="none" spc="0" normalizeH="0" baseline="0" noProof="0">
                <a:ln>
                  <a:noFill/>
                </a:ln>
                <a:solidFill>
                  <a:srgbClr val="000000"/>
                </a:solidFill>
                <a:effectLst/>
                <a:uLnTx/>
                <a:uFillTx/>
                <a:latin typeface="Segoe Sans Text" pitchFamily="2" charset="0"/>
                <a:ea typeface="+mn-ea"/>
                <a:cs typeface="+mn-cs"/>
              </a:rPr>
              <a:t>Confirm which groups of frontline users need access so that you can apply audience targeting to Resources links</a:t>
            </a:r>
          </a:p>
        </p:txBody>
      </p:sp>
      <p:pic>
        <p:nvPicPr>
          <p:cNvPr id="18" name="Picture 17" descr="A screenshot of the resources tab.">
            <a:extLst>
              <a:ext uri="{FF2B5EF4-FFF2-40B4-BE49-F238E27FC236}">
                <a16:creationId xmlns:a16="http://schemas.microsoft.com/office/drawing/2014/main" id="{9E57631C-EE80-96DA-FA79-F66ABABEB4E3}"/>
              </a:ext>
            </a:extLst>
          </p:cNvPr>
          <p:cNvPicPr>
            <a:picLocks noChangeAspect="1"/>
          </p:cNvPicPr>
          <p:nvPr/>
        </p:nvPicPr>
        <p:blipFill>
          <a:blip r:embed="rId2">
            <a:extLst>
              <a:ext uri="{28A0092B-C50C-407E-A947-70E740481C1C}">
                <a14:useLocalDpi xmlns:a14="http://schemas.microsoft.com/office/drawing/2010/main" val="0"/>
              </a:ext>
            </a:extLst>
          </a:blip>
          <a:stretch/>
        </p:blipFill>
        <p:spPr>
          <a:xfrm>
            <a:off x="6450896" y="1950826"/>
            <a:ext cx="2639908" cy="4774618"/>
          </a:xfrm>
          <a:prstGeom prst="rect">
            <a:avLst/>
          </a:prstGeom>
        </p:spPr>
      </p:pic>
      <p:sp>
        <p:nvSpPr>
          <p:cNvPr id="29" name="Graphic 49">
            <a:extLst>
              <a:ext uri="{FF2B5EF4-FFF2-40B4-BE49-F238E27FC236}">
                <a16:creationId xmlns:a16="http://schemas.microsoft.com/office/drawing/2014/main" id="{8EBA0F25-2A3D-3D55-B445-48A9C0A0E67E}"/>
              </a:ext>
              <a:ext uri="{C183D7F6-B498-43B3-948B-1728B52AA6E4}">
                <adec:decorative xmlns:adec="http://schemas.microsoft.com/office/drawing/2017/decorative" val="1"/>
              </a:ext>
            </a:extLst>
          </p:cNvPr>
          <p:cNvSpPr/>
          <p:nvPr/>
        </p:nvSpPr>
        <p:spPr>
          <a:xfrm>
            <a:off x="360045" y="6310403"/>
            <a:ext cx="235579" cy="248678"/>
          </a:xfrm>
          <a:custGeom>
            <a:avLst/>
            <a:gdLst>
              <a:gd name="connsiteX0" fmla="*/ 223171 w 447103"/>
              <a:gd name="connsiteY0" fmla="*/ 0 h 471964"/>
              <a:gd name="connsiteX1" fmla="*/ 223171 w 447103"/>
              <a:gd name="connsiteY1" fmla="*/ 64199 h 471964"/>
              <a:gd name="connsiteX2" fmla="*/ 88487 w 447103"/>
              <a:gd name="connsiteY2" fmla="*/ 42005 h 471964"/>
              <a:gd name="connsiteX3" fmla="*/ 124492 w 447103"/>
              <a:gd name="connsiteY3" fmla="*/ 95155 h 471964"/>
              <a:gd name="connsiteX4" fmla="*/ 63722 w 447103"/>
              <a:gd name="connsiteY4" fmla="*/ 177165 h 471964"/>
              <a:gd name="connsiteX5" fmla="*/ 3048 w 447103"/>
              <a:gd name="connsiteY5" fmla="*/ 156115 h 471964"/>
              <a:gd name="connsiteX6" fmla="*/ 0 w 447103"/>
              <a:gd name="connsiteY6" fmla="*/ 298514 h 471964"/>
              <a:gd name="connsiteX7" fmla="*/ 60865 w 447103"/>
              <a:gd name="connsiteY7" fmla="*/ 278035 h 471964"/>
              <a:gd name="connsiteX8" fmla="*/ 358616 w 447103"/>
              <a:gd name="connsiteY8" fmla="*/ 42005 h 471964"/>
              <a:gd name="connsiteX9" fmla="*/ 322612 w 447103"/>
              <a:gd name="connsiteY9" fmla="*/ 95155 h 471964"/>
              <a:gd name="connsiteX10" fmla="*/ 444056 w 447103"/>
              <a:gd name="connsiteY10" fmla="*/ 156115 h 471964"/>
              <a:gd name="connsiteX11" fmla="*/ 383381 w 447103"/>
              <a:gd name="connsiteY11" fmla="*/ 177165 h 471964"/>
              <a:gd name="connsiteX12" fmla="*/ 447104 w 447103"/>
              <a:gd name="connsiteY12" fmla="*/ 298514 h 471964"/>
              <a:gd name="connsiteX13" fmla="*/ 386239 w 447103"/>
              <a:gd name="connsiteY13" fmla="*/ 278035 h 471964"/>
              <a:gd name="connsiteX14" fmla="*/ 207645 w 447103"/>
              <a:gd name="connsiteY14" fmla="*/ 471869 h 471964"/>
              <a:gd name="connsiteX15" fmla="*/ 174403 w 447103"/>
              <a:gd name="connsiteY15" fmla="*/ 438531 h 471964"/>
              <a:gd name="connsiteX16" fmla="*/ 174403 w 447103"/>
              <a:gd name="connsiteY16" fmla="*/ 403289 h 471964"/>
              <a:gd name="connsiteX17" fmla="*/ 141827 w 447103"/>
              <a:gd name="connsiteY17" fmla="*/ 330327 h 471964"/>
              <a:gd name="connsiteX18" fmla="*/ 130969 w 447103"/>
              <a:gd name="connsiteY18" fmla="*/ 319278 h 471964"/>
              <a:gd name="connsiteX19" fmla="*/ 101632 w 447103"/>
              <a:gd name="connsiteY19" fmla="*/ 238601 h 471964"/>
              <a:gd name="connsiteX20" fmla="*/ 223171 w 447103"/>
              <a:gd name="connsiteY20" fmla="*/ 114776 h 471964"/>
              <a:gd name="connsiteX21" fmla="*/ 344710 w 447103"/>
              <a:gd name="connsiteY21" fmla="*/ 238601 h 471964"/>
              <a:gd name="connsiteX22" fmla="*/ 315373 w 447103"/>
              <a:gd name="connsiteY22" fmla="*/ 319278 h 471964"/>
              <a:gd name="connsiteX23" fmla="*/ 294608 w 447103"/>
              <a:gd name="connsiteY23" fmla="*/ 341567 h 471964"/>
              <a:gd name="connsiteX24" fmla="*/ 270891 w 447103"/>
              <a:gd name="connsiteY24" fmla="*/ 407670 h 471964"/>
              <a:gd name="connsiteX25" fmla="*/ 270891 w 447103"/>
              <a:gd name="connsiteY25" fmla="*/ 438626 h 471964"/>
              <a:gd name="connsiteX26" fmla="*/ 237363 w 447103"/>
              <a:gd name="connsiteY26" fmla="*/ 471964 h 471964"/>
              <a:gd name="connsiteX27" fmla="*/ 207645 w 447103"/>
              <a:gd name="connsiteY27" fmla="*/ 471869 h 471964"/>
              <a:gd name="connsiteX28" fmla="*/ 178689 w 447103"/>
              <a:gd name="connsiteY28" fmla="*/ 387001 h 471964"/>
              <a:gd name="connsiteX29" fmla="*/ 264890 w 447103"/>
              <a:gd name="connsiteY29" fmla="*/ 387001 h 471964"/>
              <a:gd name="connsiteX30" fmla="*/ 182594 w 447103"/>
              <a:gd name="connsiteY30" fmla="*/ 425196 h 471964"/>
              <a:gd name="connsiteX31" fmla="*/ 261461 w 447103"/>
              <a:gd name="connsiteY31" fmla="*/ 425196 h 471964"/>
              <a:gd name="connsiteX32" fmla="*/ 224314 w 447103"/>
              <a:gd name="connsiteY32" fmla="*/ 383572 h 471964"/>
              <a:gd name="connsiteX33" fmla="*/ 224314 w 447103"/>
              <a:gd name="connsiteY33" fmla="*/ 259747 h 471964"/>
              <a:gd name="connsiteX34" fmla="*/ 246031 w 447103"/>
              <a:gd name="connsiteY34" fmla="*/ 237173 h 471964"/>
              <a:gd name="connsiteX35" fmla="*/ 225076 w 447103"/>
              <a:gd name="connsiteY35" fmla="*/ 216217 h 471964"/>
              <a:gd name="connsiteX36" fmla="*/ 204121 w 447103"/>
              <a:gd name="connsiteY36" fmla="*/ 237173 h 471964"/>
              <a:gd name="connsiteX37" fmla="*/ 225076 w 447103"/>
              <a:gd name="connsiteY37" fmla="*/ 258128 h 471964"/>
              <a:gd name="connsiteX38" fmla="*/ 246031 w 447103"/>
              <a:gd name="connsiteY38" fmla="*/ 237173 h 471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447103" h="471964">
                <a:moveTo>
                  <a:pt x="223171" y="0"/>
                </a:moveTo>
                <a:lnTo>
                  <a:pt x="223171" y="64199"/>
                </a:lnTo>
                <a:moveTo>
                  <a:pt x="88487" y="42005"/>
                </a:moveTo>
                <a:lnTo>
                  <a:pt x="124492" y="95155"/>
                </a:lnTo>
                <a:moveTo>
                  <a:pt x="63722" y="177165"/>
                </a:moveTo>
                <a:lnTo>
                  <a:pt x="3048" y="156115"/>
                </a:lnTo>
                <a:moveTo>
                  <a:pt x="0" y="298514"/>
                </a:moveTo>
                <a:lnTo>
                  <a:pt x="60865" y="278035"/>
                </a:lnTo>
                <a:moveTo>
                  <a:pt x="358616" y="42005"/>
                </a:moveTo>
                <a:lnTo>
                  <a:pt x="322612" y="95155"/>
                </a:lnTo>
                <a:moveTo>
                  <a:pt x="444056" y="156115"/>
                </a:moveTo>
                <a:lnTo>
                  <a:pt x="383381" y="177165"/>
                </a:lnTo>
                <a:moveTo>
                  <a:pt x="447104" y="298514"/>
                </a:moveTo>
                <a:lnTo>
                  <a:pt x="386239" y="278035"/>
                </a:lnTo>
                <a:moveTo>
                  <a:pt x="207645" y="471869"/>
                </a:moveTo>
                <a:cubicBezTo>
                  <a:pt x="189262" y="471773"/>
                  <a:pt x="174403" y="456819"/>
                  <a:pt x="174403" y="438531"/>
                </a:cubicBezTo>
                <a:lnTo>
                  <a:pt x="174403" y="403289"/>
                </a:lnTo>
                <a:cubicBezTo>
                  <a:pt x="174403" y="359093"/>
                  <a:pt x="141827" y="330327"/>
                  <a:pt x="141827" y="330327"/>
                </a:cubicBezTo>
                <a:cubicBezTo>
                  <a:pt x="130969" y="319278"/>
                  <a:pt x="130969" y="319278"/>
                  <a:pt x="130969" y="319278"/>
                </a:cubicBezTo>
                <a:cubicBezTo>
                  <a:pt x="112490" y="298228"/>
                  <a:pt x="101632" y="269558"/>
                  <a:pt x="101632" y="238601"/>
                </a:cubicBezTo>
                <a:cubicBezTo>
                  <a:pt x="101632" y="170021"/>
                  <a:pt x="155924" y="114776"/>
                  <a:pt x="223171" y="114776"/>
                </a:cubicBezTo>
                <a:cubicBezTo>
                  <a:pt x="290417" y="114776"/>
                  <a:pt x="344710" y="170021"/>
                  <a:pt x="344710" y="238601"/>
                </a:cubicBezTo>
                <a:cubicBezTo>
                  <a:pt x="344710" y="269558"/>
                  <a:pt x="333851" y="298323"/>
                  <a:pt x="315373" y="319278"/>
                </a:cubicBezTo>
                <a:lnTo>
                  <a:pt x="294608" y="341567"/>
                </a:lnTo>
                <a:cubicBezTo>
                  <a:pt x="282988" y="357092"/>
                  <a:pt x="270891" y="379952"/>
                  <a:pt x="270891" y="407670"/>
                </a:cubicBezTo>
                <a:lnTo>
                  <a:pt x="270891" y="438626"/>
                </a:lnTo>
                <a:cubicBezTo>
                  <a:pt x="270891" y="457105"/>
                  <a:pt x="255842" y="472059"/>
                  <a:pt x="237363" y="471964"/>
                </a:cubicBezTo>
                <a:lnTo>
                  <a:pt x="207645" y="471869"/>
                </a:lnTo>
                <a:close/>
                <a:moveTo>
                  <a:pt x="178689" y="387001"/>
                </a:moveTo>
                <a:lnTo>
                  <a:pt x="264890" y="387001"/>
                </a:lnTo>
                <a:moveTo>
                  <a:pt x="182594" y="425196"/>
                </a:moveTo>
                <a:lnTo>
                  <a:pt x="261461" y="425196"/>
                </a:lnTo>
                <a:moveTo>
                  <a:pt x="224314" y="383572"/>
                </a:moveTo>
                <a:lnTo>
                  <a:pt x="224314" y="259747"/>
                </a:lnTo>
                <a:moveTo>
                  <a:pt x="246031" y="237173"/>
                </a:moveTo>
                <a:cubicBezTo>
                  <a:pt x="246031" y="225647"/>
                  <a:pt x="236696" y="216217"/>
                  <a:pt x="225076" y="216217"/>
                </a:cubicBezTo>
                <a:cubicBezTo>
                  <a:pt x="213455" y="216217"/>
                  <a:pt x="204121" y="225552"/>
                  <a:pt x="204121" y="237173"/>
                </a:cubicBezTo>
                <a:cubicBezTo>
                  <a:pt x="204121" y="248698"/>
                  <a:pt x="213455" y="258128"/>
                  <a:pt x="225076" y="258128"/>
                </a:cubicBezTo>
                <a:cubicBezTo>
                  <a:pt x="236696" y="258128"/>
                  <a:pt x="246031" y="248698"/>
                  <a:pt x="246031" y="237173"/>
                </a:cubicBezTo>
                <a:close/>
              </a:path>
            </a:pathLst>
          </a:custGeom>
          <a:noFill/>
          <a:ln w="12700" cap="sq">
            <a:solidFill>
              <a:schemeClr val="bg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u="none" strike="noStrike" kern="1200" cap="none" spc="0" normalizeH="0" baseline="0" noProof="0">
              <a:ln>
                <a:noFill/>
              </a:ln>
              <a:solidFill>
                <a:srgbClr val="000000"/>
              </a:solidFill>
              <a:effectLst/>
              <a:uLnTx/>
              <a:uFillTx/>
              <a:latin typeface="Segoe Sans Text" pitchFamily="2" charset="0"/>
              <a:ea typeface="+mn-ea"/>
              <a:cs typeface="+mn-cs"/>
            </a:endParaRPr>
          </a:p>
        </p:txBody>
      </p:sp>
      <p:sp>
        <p:nvSpPr>
          <p:cNvPr id="3" name="TextBox 2">
            <a:extLst>
              <a:ext uri="{FF2B5EF4-FFF2-40B4-BE49-F238E27FC236}">
                <a16:creationId xmlns:a16="http://schemas.microsoft.com/office/drawing/2014/main" id="{D2885548-E00E-02E4-0A77-5B6FF41E91C8}"/>
              </a:ext>
            </a:extLst>
          </p:cNvPr>
          <p:cNvSpPr txBox="1"/>
          <p:nvPr/>
        </p:nvSpPr>
        <p:spPr>
          <a:xfrm>
            <a:off x="9086860" y="2015646"/>
            <a:ext cx="4033362" cy="261610"/>
          </a:xfrm>
          <a:prstGeom prst="rect">
            <a:avLst/>
          </a:prstGeom>
          <a:noFill/>
        </p:spPr>
        <p:txBody>
          <a:bodyPr wrap="square" lIns="0" tIns="0" anchor="ctr">
            <a:spAutoFit/>
          </a:bodyPr>
          <a:lstStyle/>
          <a:p>
            <a:pPr marL="0" marR="0" lvl="0" indent="0" algn="l" defTabSz="914400" rtl="0" eaLnBrk="1" fontAlgn="auto" latinLnBrk="0" hangingPunct="1">
              <a:lnSpc>
                <a:spcPct val="100000"/>
              </a:lnSpc>
              <a:spcBef>
                <a:spcPts val="0"/>
              </a:spcBef>
              <a:spcAft>
                <a:spcPts val="0"/>
              </a:spcAft>
              <a:buClrTx/>
              <a:buSzTx/>
              <a:buFont typeface="Wingdings" panose="05000000000000000000" pitchFamily="2" charset="2"/>
              <a:buNone/>
              <a:tabLst/>
              <a:defRPr/>
            </a:pPr>
            <a:r>
              <a:rPr kumimoji="0" lang="en-US" sz="1400" b="1" u="none" strike="noStrike" kern="1200" cap="none" spc="0" normalizeH="0" baseline="0" noProof="0">
                <a:ln>
                  <a:noFill/>
                </a:ln>
                <a:solidFill>
                  <a:srgbClr val="000000"/>
                </a:solidFill>
                <a:effectLst/>
                <a:uLnTx/>
                <a:uFillTx/>
                <a:latin typeface="Segoe Sans Display Semibold" pitchFamily="2" charset="0"/>
                <a:ea typeface="+mn-ea"/>
                <a:cs typeface="+mn-cs"/>
              </a:rPr>
              <a:t>Decisions</a:t>
            </a:r>
          </a:p>
        </p:txBody>
      </p:sp>
      <p:sp>
        <p:nvSpPr>
          <p:cNvPr id="5" name="TextBox 4">
            <a:extLst>
              <a:ext uri="{FF2B5EF4-FFF2-40B4-BE49-F238E27FC236}">
                <a16:creationId xmlns:a16="http://schemas.microsoft.com/office/drawing/2014/main" id="{3931F035-8F49-5CB0-A644-F14ED98B6942}"/>
              </a:ext>
            </a:extLst>
          </p:cNvPr>
          <p:cNvSpPr txBox="1"/>
          <p:nvPr/>
        </p:nvSpPr>
        <p:spPr>
          <a:xfrm>
            <a:off x="9086860" y="2296250"/>
            <a:ext cx="2431768" cy="338554"/>
          </a:xfrm>
          <a:prstGeom prst="rect">
            <a:avLst/>
          </a:prstGeom>
          <a:noFill/>
        </p:spPr>
        <p:txBody>
          <a:bodyPr wrap="square" lIns="0" tIns="0" rIns="0" bIns="0" rtlCol="0">
            <a:spAutoFit/>
          </a:bodyPr>
          <a:lstStyle/>
          <a:p>
            <a:pPr marR="0" lvl="0" algn="l" defTabSz="914400" rtl="0" eaLnBrk="1" fontAlgn="auto" latinLnBrk="0" hangingPunct="1">
              <a:lnSpc>
                <a:spcPct val="100000"/>
              </a:lnSpc>
              <a:spcBef>
                <a:spcPts val="0"/>
              </a:spcBef>
              <a:spcAft>
                <a:spcPts val="0"/>
              </a:spcAft>
              <a:buClrTx/>
              <a:buSzTx/>
              <a:tabLst/>
              <a:defRPr/>
            </a:pPr>
            <a:r>
              <a:rPr kumimoji="0" lang="en-IN" sz="1100" u="none" strike="noStrike" kern="1200" cap="none" spc="0" normalizeH="0" baseline="0" noProof="0">
                <a:ln>
                  <a:noFill/>
                </a:ln>
                <a:solidFill>
                  <a:srgbClr val="000000"/>
                </a:solidFill>
                <a:effectLst/>
                <a:uLnTx/>
                <a:uFillTx/>
                <a:latin typeface="Segoe Sans Text" pitchFamily="2" charset="0"/>
                <a:ea typeface="+mn-ea"/>
                <a:cs typeface="+mn-cs"/>
              </a:rPr>
              <a:t>Determine set of resources to include in initial solution </a:t>
            </a:r>
          </a:p>
        </p:txBody>
      </p:sp>
      <p:sp>
        <p:nvSpPr>
          <p:cNvPr id="14" name="TextBox 13">
            <a:extLst>
              <a:ext uri="{FF2B5EF4-FFF2-40B4-BE49-F238E27FC236}">
                <a16:creationId xmlns:a16="http://schemas.microsoft.com/office/drawing/2014/main" id="{350DE146-A7F0-E946-076B-D57AEFFC574B}"/>
              </a:ext>
            </a:extLst>
          </p:cNvPr>
          <p:cNvSpPr txBox="1"/>
          <p:nvPr/>
        </p:nvSpPr>
        <p:spPr>
          <a:xfrm>
            <a:off x="9086859" y="3050564"/>
            <a:ext cx="2811453" cy="1623521"/>
          </a:xfrm>
          <a:prstGeom prst="rect">
            <a:avLst/>
          </a:prstGeom>
          <a:solidFill>
            <a:schemeClr val="bg1"/>
          </a:solidFill>
          <a:ln>
            <a:noFill/>
            <a:prstDash val="lgDash"/>
          </a:ln>
          <a:effectLst>
            <a:outerShdw blurRad="190500" dist="38100" dir="2700000" algn="tl" rotWithShape="0">
              <a:prstClr val="black">
                <a:alpha val="20000"/>
              </a:prstClr>
            </a:outerShdw>
          </a:effectLst>
        </p:spPr>
        <p:txBody>
          <a:bodyPr wrap="square" lIns="182880" tIns="91440" rIns="64008" bIns="182880" anchor="ctr">
            <a:spAutoFit/>
          </a:bodyPr>
          <a:lstStyle/>
          <a:p>
            <a:pPr marL="0" marR="0" lvl="0" indent="0" algn="l" defTabSz="896386" rtl="0" eaLnBrk="1" fontAlgn="auto" latinLnBrk="0" hangingPunct="1">
              <a:lnSpc>
                <a:spcPct val="100000"/>
              </a:lnSpc>
              <a:spcBef>
                <a:spcPts val="0"/>
              </a:spcBef>
              <a:spcAft>
                <a:spcPts val="0"/>
              </a:spcAft>
              <a:buClrTx/>
              <a:buSzTx/>
              <a:buFontTx/>
              <a:buNone/>
              <a:tabLst/>
              <a:defRPr/>
            </a:pPr>
            <a:r>
              <a:rPr kumimoji="0" lang="en-US" sz="1400" b="1" u="none" strike="noStrike" kern="1200" cap="none" spc="0" normalizeH="0" baseline="0" noProof="0">
                <a:ln>
                  <a:noFill/>
                </a:ln>
                <a:effectLst/>
                <a:uLnTx/>
                <a:uFillTx/>
                <a:latin typeface="Segoe Sans Display Semibold" pitchFamily="2" charset="0"/>
                <a:ea typeface="+mn-ea"/>
                <a:cs typeface="Segoe Sans Text" pitchFamily="2" charset="0"/>
              </a:rPr>
              <a:t>Resources </a:t>
            </a:r>
          </a:p>
          <a:p>
            <a:pPr marL="171450" indent="-171450">
              <a:buFont typeface="Arial" panose="020B0604020202020204" pitchFamily="34" charset="0"/>
              <a:buChar char="•"/>
            </a:pPr>
            <a:r>
              <a:rPr lang="en-US" sz="1050">
                <a:latin typeface="Segoe Sans Text" pitchFamily="2" charset="0"/>
                <a:hlinkClick r:id="rId3">
                  <a:extLst>
                    <a:ext uri="{A12FA001-AC4F-418D-AE19-62706E023703}">
                      <ahyp:hlinkClr xmlns:ahyp="http://schemas.microsoft.com/office/drawing/2018/hyperlinkcolor" val="tx"/>
                    </a:ext>
                  </a:extLst>
                </a:hlinkClick>
              </a:rPr>
              <a:t>Plan Viva Connections for your organization | Microsoft Learn</a:t>
            </a:r>
            <a:endParaRPr lang="en-US" sz="1050">
              <a:latin typeface="Segoe Sans Text" pitchFamily="2" charset="0"/>
            </a:endParaRPr>
          </a:p>
          <a:p>
            <a:pPr marL="171450" indent="-171450">
              <a:buFont typeface="Arial" panose="020B0604020202020204" pitchFamily="34" charset="0"/>
              <a:buChar char="•"/>
            </a:pPr>
            <a:r>
              <a:rPr lang="en-US" sz="1050">
                <a:latin typeface="Segoe Sans Text" pitchFamily="2" charset="0"/>
                <a:hlinkClick r:id="rId4">
                  <a:extLst>
                    <a:ext uri="{A12FA001-AC4F-418D-AE19-62706E023703}">
                      <ahyp:hlinkClr xmlns:ahyp="http://schemas.microsoft.com/office/drawing/2018/hyperlinkcolor" val="tx"/>
                    </a:ext>
                  </a:extLst>
                </a:hlinkClick>
              </a:rPr>
              <a:t>Set up global navigation in the SharePoint app bar | Microsoft Learn</a:t>
            </a:r>
            <a:endParaRPr lang="en-US" sz="1050">
              <a:latin typeface="Segoe Sans Text" pitchFamily="2" charset="0"/>
            </a:endParaRPr>
          </a:p>
          <a:p>
            <a:pPr marL="171450" indent="-171450">
              <a:buFont typeface="Arial" panose="020B0604020202020204" pitchFamily="34" charset="0"/>
              <a:buChar char="•"/>
            </a:pPr>
            <a:r>
              <a:rPr kumimoji="0" lang="en-US" sz="1050" u="none" strike="noStrike" kern="1200" cap="none" spc="0" normalizeH="0" baseline="0" noProof="0">
                <a:ln>
                  <a:noFill/>
                </a:ln>
                <a:effectLst/>
                <a:uLnTx/>
                <a:uFillTx/>
                <a:latin typeface="Segoe Sans Text" pitchFamily="2" charset="0"/>
                <a:ea typeface="+mn-ea"/>
                <a:cs typeface="+mn-cs"/>
                <a:hlinkClick r:id="rId5">
                  <a:extLst>
                    <a:ext uri="{A12FA001-AC4F-418D-AE19-62706E023703}">
                      <ahyp:hlinkClr xmlns:ahyp="http://schemas.microsoft.com/office/drawing/2018/hyperlinkcolor" val="tx"/>
                    </a:ext>
                  </a:extLst>
                </a:hlinkClick>
              </a:rPr>
              <a:t>What’s new with Viva Connections: Resources update! - Microsoft Community Hub</a:t>
            </a:r>
            <a:endParaRPr lang="en-US" sz="1050">
              <a:latin typeface="Segoe Sans Text" pitchFamily="2" charset="0"/>
            </a:endParaRPr>
          </a:p>
        </p:txBody>
      </p:sp>
      <p:grpSp>
        <p:nvGrpSpPr>
          <p:cNvPr id="25" name="Group 24">
            <a:extLst>
              <a:ext uri="{FF2B5EF4-FFF2-40B4-BE49-F238E27FC236}">
                <a16:creationId xmlns:a16="http://schemas.microsoft.com/office/drawing/2014/main" id="{9482C74B-CE76-2334-C645-8EDAD594A9E3}"/>
              </a:ext>
              <a:ext uri="{C183D7F6-B498-43B3-948B-1728B52AA6E4}">
                <adec:decorative xmlns:adec="http://schemas.microsoft.com/office/drawing/2017/decorative" val="1"/>
              </a:ext>
            </a:extLst>
          </p:cNvPr>
          <p:cNvGrpSpPr/>
          <p:nvPr/>
        </p:nvGrpSpPr>
        <p:grpSpPr>
          <a:xfrm>
            <a:off x="588263" y="1107208"/>
            <a:ext cx="723179" cy="669556"/>
            <a:chOff x="11045790" y="307144"/>
            <a:chExt cx="854110" cy="854110"/>
          </a:xfrm>
        </p:grpSpPr>
        <p:grpSp>
          <p:nvGrpSpPr>
            <p:cNvPr id="26" name="Group 25">
              <a:extLst>
                <a:ext uri="{FF2B5EF4-FFF2-40B4-BE49-F238E27FC236}">
                  <a16:creationId xmlns:a16="http://schemas.microsoft.com/office/drawing/2014/main" id="{B9A6D831-174B-0B43-C99D-AD38E9C4AEB5}"/>
                </a:ext>
              </a:extLst>
            </p:cNvPr>
            <p:cNvGrpSpPr/>
            <p:nvPr/>
          </p:nvGrpSpPr>
          <p:grpSpPr>
            <a:xfrm>
              <a:off x="11045790" y="307144"/>
              <a:ext cx="854110" cy="854110"/>
              <a:chOff x="4648470" y="2488406"/>
              <a:chExt cx="453450" cy="453450"/>
            </a:xfrm>
          </p:grpSpPr>
          <p:sp>
            <p:nvSpPr>
              <p:cNvPr id="28" name="Rectangle: Rounded Corners 10">
                <a:extLst>
                  <a:ext uri="{FF2B5EF4-FFF2-40B4-BE49-F238E27FC236}">
                    <a16:creationId xmlns:a16="http://schemas.microsoft.com/office/drawing/2014/main" id="{C8F929E1-2FE9-3E1D-4C64-6030B0A8D616}"/>
                  </a:ext>
                </a:extLst>
              </p:cNvPr>
              <p:cNvSpPr/>
              <p:nvPr/>
            </p:nvSpPr>
            <p:spPr bwMode="auto">
              <a:xfrm rot="10800000" flipV="1">
                <a:off x="4648470" y="2488406"/>
                <a:ext cx="453450" cy="453450"/>
              </a:xfrm>
              <a:prstGeom prst="roundRect">
                <a:avLst/>
              </a:prstGeom>
              <a:solidFill>
                <a:schemeClr val="bg1"/>
              </a:solidFill>
              <a:ln>
                <a:noFill/>
                <a:headEnd type="none" w="med" len="med"/>
                <a:tailEnd type="none" w="med" len="med"/>
              </a:ln>
              <a:effectLst>
                <a:outerShdw blurRad="127000" dist="101600" dir="5400000" sx="85000" sy="85000" algn="t" rotWithShape="0">
                  <a:schemeClr val="accent1">
                    <a:alpha val="3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FFFFFF"/>
                  </a:solidFill>
                  <a:effectLst/>
                  <a:uLnTx/>
                  <a:uFillTx/>
                  <a:latin typeface="Segoe Sans Text" pitchFamily="2" charset="0"/>
                  <a:ea typeface="Segoe UI" pitchFamily="34" charset="0"/>
                  <a:cs typeface="Segoe Sans Text" pitchFamily="2" charset="0"/>
                </a:endParaRPr>
              </a:p>
            </p:txBody>
          </p:sp>
          <p:sp>
            <p:nvSpPr>
              <p:cNvPr id="30" name="Rectangle: Rounded Corners 11">
                <a:extLst>
                  <a:ext uri="{FF2B5EF4-FFF2-40B4-BE49-F238E27FC236}">
                    <a16:creationId xmlns:a16="http://schemas.microsoft.com/office/drawing/2014/main" id="{9B443C9C-CF71-C73A-86D3-1FFD769B77D9}"/>
                  </a:ext>
                </a:extLst>
              </p:cNvPr>
              <p:cNvSpPr/>
              <p:nvPr/>
            </p:nvSpPr>
            <p:spPr bwMode="auto">
              <a:xfrm rot="10800000" flipV="1">
                <a:off x="4692315" y="2526451"/>
                <a:ext cx="365760" cy="371561"/>
              </a:xfrm>
              <a:prstGeom prst="roundRect">
                <a:avLst/>
              </a:prstGeom>
              <a:gradFill flip="none" rotWithShape="1">
                <a:gsLst>
                  <a:gs pos="33000">
                    <a:schemeClr val="accent1"/>
                  </a:gs>
                  <a:gs pos="100000">
                    <a:schemeClr val="accent3">
                      <a:lumMod val="90000"/>
                    </a:schemeClr>
                  </a:gs>
                </a:gsLst>
                <a:lin ang="17400000" scaled="0"/>
                <a:tileRect/>
              </a:gradFill>
              <a:ln>
                <a:solidFill>
                  <a:schemeClr val="bg1"/>
                </a:solidFill>
                <a:headEnd type="none" w="med" len="med"/>
                <a:tailEnd type="none" w="med" len="med"/>
              </a:ln>
              <a:effectLst>
                <a:outerShdw blurRad="127000" dist="101600" dir="5400000" sx="85000" sy="85000" algn="t" rotWithShape="0">
                  <a:schemeClr val="accent1">
                    <a:alpha val="3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FFFFFF"/>
                  </a:solidFill>
                  <a:effectLst/>
                  <a:uLnTx/>
                  <a:uFillTx/>
                  <a:latin typeface="Segoe Sans Text" pitchFamily="2" charset="0"/>
                  <a:ea typeface="Segoe UI" pitchFamily="34" charset="0"/>
                  <a:cs typeface="Segoe Sans Text" pitchFamily="2" charset="0"/>
                </a:endParaRPr>
              </a:p>
            </p:txBody>
          </p:sp>
        </p:grpSp>
        <p:sp>
          <p:nvSpPr>
            <p:cNvPr id="27" name="target_2" title="Icon of a target with an arrow hitting the bullseye">
              <a:extLst>
                <a:ext uri="{FF2B5EF4-FFF2-40B4-BE49-F238E27FC236}">
                  <a16:creationId xmlns:a16="http://schemas.microsoft.com/office/drawing/2014/main" id="{9AB25FAB-5C91-CCED-380F-BC70FC9127D0}"/>
                </a:ext>
              </a:extLst>
            </p:cNvPr>
            <p:cNvSpPr>
              <a:spLocks noChangeAspect="1" noEditPoints="1"/>
            </p:cNvSpPr>
            <p:nvPr/>
          </p:nvSpPr>
          <p:spPr bwMode="auto">
            <a:xfrm>
              <a:off x="11252117" y="514350"/>
              <a:ext cx="441458" cy="439698"/>
            </a:xfrm>
            <a:custGeom>
              <a:avLst/>
              <a:gdLst>
                <a:gd name="T0" fmla="*/ 314 w 346"/>
                <a:gd name="T1" fmla="*/ 73 h 346"/>
                <a:gd name="T2" fmla="*/ 346 w 346"/>
                <a:gd name="T3" fmla="*/ 173 h 346"/>
                <a:gd name="T4" fmla="*/ 173 w 346"/>
                <a:gd name="T5" fmla="*/ 346 h 346"/>
                <a:gd name="T6" fmla="*/ 0 w 346"/>
                <a:gd name="T7" fmla="*/ 173 h 346"/>
                <a:gd name="T8" fmla="*/ 173 w 346"/>
                <a:gd name="T9" fmla="*/ 0 h 346"/>
                <a:gd name="T10" fmla="*/ 269 w 346"/>
                <a:gd name="T11" fmla="*/ 30 h 346"/>
                <a:gd name="T12" fmla="*/ 173 w 346"/>
                <a:gd name="T13" fmla="*/ 274 h 346"/>
                <a:gd name="T14" fmla="*/ 274 w 346"/>
                <a:gd name="T15" fmla="*/ 173 h 346"/>
                <a:gd name="T16" fmla="*/ 173 w 346"/>
                <a:gd name="T17" fmla="*/ 72 h 346"/>
                <a:gd name="T18" fmla="*/ 72 w 346"/>
                <a:gd name="T19" fmla="*/ 173 h 346"/>
                <a:gd name="T20" fmla="*/ 173 w 346"/>
                <a:gd name="T21" fmla="*/ 274 h 346"/>
                <a:gd name="T22" fmla="*/ 173 w 346"/>
                <a:gd name="T23" fmla="*/ 203 h 346"/>
                <a:gd name="T24" fmla="*/ 203 w 346"/>
                <a:gd name="T25" fmla="*/ 173 h 346"/>
                <a:gd name="T26" fmla="*/ 173 w 346"/>
                <a:gd name="T27" fmla="*/ 143 h 346"/>
                <a:gd name="T28" fmla="*/ 143 w 346"/>
                <a:gd name="T29" fmla="*/ 173 h 346"/>
                <a:gd name="T30" fmla="*/ 173 w 346"/>
                <a:gd name="T31" fmla="*/ 203 h 346"/>
                <a:gd name="T32" fmla="*/ 173 w 346"/>
                <a:gd name="T33" fmla="*/ 173 h 346"/>
                <a:gd name="T34" fmla="*/ 241 w 346"/>
                <a:gd name="T35" fmla="*/ 99 h 346"/>
                <a:gd name="T36" fmla="*/ 334 w 346"/>
                <a:gd name="T37" fmla="*/ 54 h 346"/>
                <a:gd name="T38" fmla="*/ 291 w 346"/>
                <a:gd name="T39" fmla="*/ 54 h 346"/>
                <a:gd name="T40" fmla="*/ 291 w 346"/>
                <a:gd name="T41" fmla="*/ 10 h 346"/>
                <a:gd name="T42" fmla="*/ 241 w 346"/>
                <a:gd name="T43" fmla="*/ 56 h 346"/>
                <a:gd name="T44" fmla="*/ 241 w 346"/>
                <a:gd name="T45" fmla="*/ 99 h 346"/>
                <a:gd name="T46" fmla="*/ 285 w 346"/>
                <a:gd name="T47" fmla="*/ 99 h 346"/>
                <a:gd name="T48" fmla="*/ 334 w 346"/>
                <a:gd name="T49" fmla="*/ 54 h 3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346" h="346">
                  <a:moveTo>
                    <a:pt x="314" y="73"/>
                  </a:moveTo>
                  <a:cubicBezTo>
                    <a:pt x="334" y="101"/>
                    <a:pt x="346" y="136"/>
                    <a:pt x="346" y="173"/>
                  </a:cubicBezTo>
                  <a:cubicBezTo>
                    <a:pt x="346" y="268"/>
                    <a:pt x="268" y="346"/>
                    <a:pt x="173" y="346"/>
                  </a:cubicBezTo>
                  <a:cubicBezTo>
                    <a:pt x="78" y="346"/>
                    <a:pt x="0" y="268"/>
                    <a:pt x="0" y="173"/>
                  </a:cubicBezTo>
                  <a:cubicBezTo>
                    <a:pt x="0" y="78"/>
                    <a:pt x="78" y="0"/>
                    <a:pt x="173" y="0"/>
                  </a:cubicBezTo>
                  <a:cubicBezTo>
                    <a:pt x="209" y="0"/>
                    <a:pt x="242" y="11"/>
                    <a:pt x="269" y="30"/>
                  </a:cubicBezTo>
                  <a:moveTo>
                    <a:pt x="173" y="274"/>
                  </a:moveTo>
                  <a:cubicBezTo>
                    <a:pt x="229" y="274"/>
                    <a:pt x="274" y="229"/>
                    <a:pt x="274" y="173"/>
                  </a:cubicBezTo>
                  <a:cubicBezTo>
                    <a:pt x="274" y="117"/>
                    <a:pt x="229" y="72"/>
                    <a:pt x="173" y="72"/>
                  </a:cubicBezTo>
                  <a:cubicBezTo>
                    <a:pt x="117" y="72"/>
                    <a:pt x="72" y="117"/>
                    <a:pt x="72" y="173"/>
                  </a:cubicBezTo>
                  <a:cubicBezTo>
                    <a:pt x="72" y="229"/>
                    <a:pt x="117" y="274"/>
                    <a:pt x="173" y="274"/>
                  </a:cubicBezTo>
                  <a:close/>
                  <a:moveTo>
                    <a:pt x="173" y="203"/>
                  </a:moveTo>
                  <a:cubicBezTo>
                    <a:pt x="190" y="203"/>
                    <a:pt x="203" y="190"/>
                    <a:pt x="203" y="173"/>
                  </a:cubicBezTo>
                  <a:cubicBezTo>
                    <a:pt x="203" y="156"/>
                    <a:pt x="190" y="143"/>
                    <a:pt x="173" y="143"/>
                  </a:cubicBezTo>
                  <a:cubicBezTo>
                    <a:pt x="156" y="143"/>
                    <a:pt x="143" y="156"/>
                    <a:pt x="143" y="173"/>
                  </a:cubicBezTo>
                  <a:cubicBezTo>
                    <a:pt x="143" y="190"/>
                    <a:pt x="156" y="203"/>
                    <a:pt x="173" y="203"/>
                  </a:cubicBezTo>
                  <a:close/>
                  <a:moveTo>
                    <a:pt x="173" y="173"/>
                  </a:moveTo>
                  <a:cubicBezTo>
                    <a:pt x="241" y="99"/>
                    <a:pt x="241" y="99"/>
                    <a:pt x="241" y="99"/>
                  </a:cubicBezTo>
                  <a:moveTo>
                    <a:pt x="334" y="54"/>
                  </a:moveTo>
                  <a:cubicBezTo>
                    <a:pt x="291" y="54"/>
                    <a:pt x="291" y="54"/>
                    <a:pt x="291" y="54"/>
                  </a:cubicBezTo>
                  <a:cubicBezTo>
                    <a:pt x="291" y="10"/>
                    <a:pt x="291" y="10"/>
                    <a:pt x="291" y="10"/>
                  </a:cubicBezTo>
                  <a:cubicBezTo>
                    <a:pt x="241" y="56"/>
                    <a:pt x="241" y="56"/>
                    <a:pt x="241" y="56"/>
                  </a:cubicBezTo>
                  <a:cubicBezTo>
                    <a:pt x="241" y="99"/>
                    <a:pt x="241" y="99"/>
                    <a:pt x="241" y="99"/>
                  </a:cubicBezTo>
                  <a:cubicBezTo>
                    <a:pt x="285" y="99"/>
                    <a:pt x="285" y="99"/>
                    <a:pt x="285" y="99"/>
                  </a:cubicBezTo>
                  <a:lnTo>
                    <a:pt x="334" y="54"/>
                  </a:lnTo>
                  <a:close/>
                </a:path>
              </a:pathLst>
            </a:custGeom>
            <a:noFill/>
            <a:ln w="12700" cap="sq">
              <a:solidFill>
                <a:schemeClr val="bg1"/>
              </a:solidFill>
              <a:prstDash val="solid"/>
              <a:miter lim="800000"/>
              <a:headEnd/>
              <a:tailEnd/>
            </a:ln>
            <a:effectLst/>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u="none" strike="noStrike" kern="1200" cap="none" spc="0" normalizeH="0" baseline="0" noProof="0">
                <a:ln>
                  <a:noFill/>
                </a:ln>
                <a:solidFill>
                  <a:srgbClr val="FFFFFF"/>
                </a:solidFill>
                <a:effectLst/>
                <a:uLnTx/>
                <a:uFillTx/>
                <a:latin typeface="Segoe Sans Text" pitchFamily="2" charset="0"/>
                <a:ea typeface="+mn-ea"/>
                <a:cs typeface="+mn-cs"/>
              </a:endParaRPr>
            </a:p>
          </p:txBody>
        </p:sp>
      </p:grpSp>
    </p:spTree>
    <p:extLst>
      <p:ext uri="{BB962C8B-B14F-4D97-AF65-F5344CB8AC3E}">
        <p14:creationId xmlns:p14="http://schemas.microsoft.com/office/powerpoint/2010/main" val="3472950431"/>
      </p:ext>
    </p:extLst>
  </p:cSld>
  <p:clrMapOvr>
    <a:masterClrMapping/>
  </p:clrMapOvr>
  <p:transition>
    <p:fade/>
  </p:transition>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8" name="Group 17">
            <a:extLst>
              <a:ext uri="{FF2B5EF4-FFF2-40B4-BE49-F238E27FC236}">
                <a16:creationId xmlns:a16="http://schemas.microsoft.com/office/drawing/2014/main" id="{9591FBD4-19ED-0425-C7AD-7517F62F06B7}"/>
              </a:ext>
              <a:ext uri="{C183D7F6-B498-43B3-948B-1728B52AA6E4}">
                <adec:decorative xmlns:adec="http://schemas.microsoft.com/office/drawing/2017/decorative" val="1"/>
              </a:ext>
            </a:extLst>
          </p:cNvPr>
          <p:cNvGrpSpPr/>
          <p:nvPr/>
        </p:nvGrpSpPr>
        <p:grpSpPr>
          <a:xfrm>
            <a:off x="588263" y="1107208"/>
            <a:ext cx="723179" cy="669556"/>
            <a:chOff x="11045790" y="307144"/>
            <a:chExt cx="854110" cy="854110"/>
          </a:xfrm>
        </p:grpSpPr>
        <p:grpSp>
          <p:nvGrpSpPr>
            <p:cNvPr id="19" name="Group 18">
              <a:extLst>
                <a:ext uri="{FF2B5EF4-FFF2-40B4-BE49-F238E27FC236}">
                  <a16:creationId xmlns:a16="http://schemas.microsoft.com/office/drawing/2014/main" id="{AAC2544D-E1EE-07AF-47D7-E0D9A9598446}"/>
                </a:ext>
              </a:extLst>
            </p:cNvPr>
            <p:cNvGrpSpPr/>
            <p:nvPr/>
          </p:nvGrpSpPr>
          <p:grpSpPr>
            <a:xfrm>
              <a:off x="11045790" y="307144"/>
              <a:ext cx="854110" cy="854110"/>
              <a:chOff x="4648470" y="2488406"/>
              <a:chExt cx="453450" cy="453450"/>
            </a:xfrm>
          </p:grpSpPr>
          <p:sp>
            <p:nvSpPr>
              <p:cNvPr id="21" name="Rectangle: Rounded Corners 10">
                <a:extLst>
                  <a:ext uri="{FF2B5EF4-FFF2-40B4-BE49-F238E27FC236}">
                    <a16:creationId xmlns:a16="http://schemas.microsoft.com/office/drawing/2014/main" id="{08397C7C-CDA9-1033-1DD1-C0C2143D5EE8}"/>
                  </a:ext>
                </a:extLst>
              </p:cNvPr>
              <p:cNvSpPr/>
              <p:nvPr/>
            </p:nvSpPr>
            <p:spPr bwMode="auto">
              <a:xfrm rot="10800000" flipV="1">
                <a:off x="4648470" y="2488406"/>
                <a:ext cx="453450" cy="453450"/>
              </a:xfrm>
              <a:prstGeom prst="roundRect">
                <a:avLst/>
              </a:prstGeom>
              <a:solidFill>
                <a:schemeClr val="bg1"/>
              </a:solidFill>
              <a:ln>
                <a:noFill/>
                <a:headEnd type="none" w="med" len="med"/>
                <a:tailEnd type="none" w="med" len="med"/>
              </a:ln>
              <a:effectLst>
                <a:outerShdw blurRad="127000" dist="101600" dir="5400000" sx="85000" sy="85000" algn="t" rotWithShape="0">
                  <a:schemeClr val="accent1">
                    <a:alpha val="3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FFFFFF"/>
                  </a:solidFill>
                  <a:effectLst/>
                  <a:uLnTx/>
                  <a:uFillTx/>
                  <a:latin typeface="Segoe Sans Text" pitchFamily="2" charset="0"/>
                  <a:ea typeface="Segoe UI" pitchFamily="34" charset="0"/>
                  <a:cs typeface="Segoe Sans Text" pitchFamily="2" charset="0"/>
                </a:endParaRPr>
              </a:p>
            </p:txBody>
          </p:sp>
          <p:sp>
            <p:nvSpPr>
              <p:cNvPr id="22" name="Rectangle: Rounded Corners 11">
                <a:extLst>
                  <a:ext uri="{FF2B5EF4-FFF2-40B4-BE49-F238E27FC236}">
                    <a16:creationId xmlns:a16="http://schemas.microsoft.com/office/drawing/2014/main" id="{CE779C58-330A-9FAB-64A3-8FE46C962A58}"/>
                  </a:ext>
                </a:extLst>
              </p:cNvPr>
              <p:cNvSpPr/>
              <p:nvPr/>
            </p:nvSpPr>
            <p:spPr bwMode="auto">
              <a:xfrm rot="10800000" flipV="1">
                <a:off x="4692315" y="2526451"/>
                <a:ext cx="365760" cy="371561"/>
              </a:xfrm>
              <a:prstGeom prst="roundRect">
                <a:avLst/>
              </a:prstGeom>
              <a:gradFill flip="none" rotWithShape="1">
                <a:gsLst>
                  <a:gs pos="33000">
                    <a:schemeClr val="accent1"/>
                  </a:gs>
                  <a:gs pos="100000">
                    <a:schemeClr val="accent3">
                      <a:lumMod val="90000"/>
                    </a:schemeClr>
                  </a:gs>
                </a:gsLst>
                <a:lin ang="17400000" scaled="0"/>
                <a:tileRect/>
              </a:gradFill>
              <a:ln>
                <a:solidFill>
                  <a:schemeClr val="bg1"/>
                </a:solidFill>
                <a:headEnd type="none" w="med" len="med"/>
                <a:tailEnd type="none" w="med" len="med"/>
              </a:ln>
              <a:effectLst>
                <a:outerShdw blurRad="127000" dist="101600" dir="5400000" sx="85000" sy="85000" algn="t" rotWithShape="0">
                  <a:schemeClr val="accent1">
                    <a:alpha val="3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FFFFFF"/>
                  </a:solidFill>
                  <a:effectLst/>
                  <a:uLnTx/>
                  <a:uFillTx/>
                  <a:latin typeface="Segoe Sans Text" pitchFamily="2" charset="0"/>
                  <a:ea typeface="Segoe UI" pitchFamily="34" charset="0"/>
                  <a:cs typeface="Segoe Sans Text" pitchFamily="2" charset="0"/>
                </a:endParaRPr>
              </a:p>
            </p:txBody>
          </p:sp>
        </p:grpSp>
        <p:sp>
          <p:nvSpPr>
            <p:cNvPr id="20" name="target_2" title="Icon of a target with an arrow hitting the bullseye">
              <a:extLst>
                <a:ext uri="{FF2B5EF4-FFF2-40B4-BE49-F238E27FC236}">
                  <a16:creationId xmlns:a16="http://schemas.microsoft.com/office/drawing/2014/main" id="{DEE6E784-DA54-539B-D858-260BCE132F4F}"/>
                </a:ext>
              </a:extLst>
            </p:cNvPr>
            <p:cNvSpPr>
              <a:spLocks noChangeAspect="1" noEditPoints="1"/>
            </p:cNvSpPr>
            <p:nvPr/>
          </p:nvSpPr>
          <p:spPr bwMode="auto">
            <a:xfrm>
              <a:off x="11252117" y="514350"/>
              <a:ext cx="441458" cy="439698"/>
            </a:xfrm>
            <a:custGeom>
              <a:avLst/>
              <a:gdLst>
                <a:gd name="T0" fmla="*/ 314 w 346"/>
                <a:gd name="T1" fmla="*/ 73 h 346"/>
                <a:gd name="T2" fmla="*/ 346 w 346"/>
                <a:gd name="T3" fmla="*/ 173 h 346"/>
                <a:gd name="T4" fmla="*/ 173 w 346"/>
                <a:gd name="T5" fmla="*/ 346 h 346"/>
                <a:gd name="T6" fmla="*/ 0 w 346"/>
                <a:gd name="T7" fmla="*/ 173 h 346"/>
                <a:gd name="T8" fmla="*/ 173 w 346"/>
                <a:gd name="T9" fmla="*/ 0 h 346"/>
                <a:gd name="T10" fmla="*/ 269 w 346"/>
                <a:gd name="T11" fmla="*/ 30 h 346"/>
                <a:gd name="T12" fmla="*/ 173 w 346"/>
                <a:gd name="T13" fmla="*/ 274 h 346"/>
                <a:gd name="T14" fmla="*/ 274 w 346"/>
                <a:gd name="T15" fmla="*/ 173 h 346"/>
                <a:gd name="T16" fmla="*/ 173 w 346"/>
                <a:gd name="T17" fmla="*/ 72 h 346"/>
                <a:gd name="T18" fmla="*/ 72 w 346"/>
                <a:gd name="T19" fmla="*/ 173 h 346"/>
                <a:gd name="T20" fmla="*/ 173 w 346"/>
                <a:gd name="T21" fmla="*/ 274 h 346"/>
                <a:gd name="T22" fmla="*/ 173 w 346"/>
                <a:gd name="T23" fmla="*/ 203 h 346"/>
                <a:gd name="T24" fmla="*/ 203 w 346"/>
                <a:gd name="T25" fmla="*/ 173 h 346"/>
                <a:gd name="T26" fmla="*/ 173 w 346"/>
                <a:gd name="T27" fmla="*/ 143 h 346"/>
                <a:gd name="T28" fmla="*/ 143 w 346"/>
                <a:gd name="T29" fmla="*/ 173 h 346"/>
                <a:gd name="T30" fmla="*/ 173 w 346"/>
                <a:gd name="T31" fmla="*/ 203 h 346"/>
                <a:gd name="T32" fmla="*/ 173 w 346"/>
                <a:gd name="T33" fmla="*/ 173 h 346"/>
                <a:gd name="T34" fmla="*/ 241 w 346"/>
                <a:gd name="T35" fmla="*/ 99 h 346"/>
                <a:gd name="T36" fmla="*/ 334 w 346"/>
                <a:gd name="T37" fmla="*/ 54 h 346"/>
                <a:gd name="T38" fmla="*/ 291 w 346"/>
                <a:gd name="T39" fmla="*/ 54 h 346"/>
                <a:gd name="T40" fmla="*/ 291 w 346"/>
                <a:gd name="T41" fmla="*/ 10 h 346"/>
                <a:gd name="T42" fmla="*/ 241 w 346"/>
                <a:gd name="T43" fmla="*/ 56 h 346"/>
                <a:gd name="T44" fmla="*/ 241 w 346"/>
                <a:gd name="T45" fmla="*/ 99 h 346"/>
                <a:gd name="T46" fmla="*/ 285 w 346"/>
                <a:gd name="T47" fmla="*/ 99 h 346"/>
                <a:gd name="T48" fmla="*/ 334 w 346"/>
                <a:gd name="T49" fmla="*/ 54 h 3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346" h="346">
                  <a:moveTo>
                    <a:pt x="314" y="73"/>
                  </a:moveTo>
                  <a:cubicBezTo>
                    <a:pt x="334" y="101"/>
                    <a:pt x="346" y="136"/>
                    <a:pt x="346" y="173"/>
                  </a:cubicBezTo>
                  <a:cubicBezTo>
                    <a:pt x="346" y="268"/>
                    <a:pt x="268" y="346"/>
                    <a:pt x="173" y="346"/>
                  </a:cubicBezTo>
                  <a:cubicBezTo>
                    <a:pt x="78" y="346"/>
                    <a:pt x="0" y="268"/>
                    <a:pt x="0" y="173"/>
                  </a:cubicBezTo>
                  <a:cubicBezTo>
                    <a:pt x="0" y="78"/>
                    <a:pt x="78" y="0"/>
                    <a:pt x="173" y="0"/>
                  </a:cubicBezTo>
                  <a:cubicBezTo>
                    <a:pt x="209" y="0"/>
                    <a:pt x="242" y="11"/>
                    <a:pt x="269" y="30"/>
                  </a:cubicBezTo>
                  <a:moveTo>
                    <a:pt x="173" y="274"/>
                  </a:moveTo>
                  <a:cubicBezTo>
                    <a:pt x="229" y="274"/>
                    <a:pt x="274" y="229"/>
                    <a:pt x="274" y="173"/>
                  </a:cubicBezTo>
                  <a:cubicBezTo>
                    <a:pt x="274" y="117"/>
                    <a:pt x="229" y="72"/>
                    <a:pt x="173" y="72"/>
                  </a:cubicBezTo>
                  <a:cubicBezTo>
                    <a:pt x="117" y="72"/>
                    <a:pt x="72" y="117"/>
                    <a:pt x="72" y="173"/>
                  </a:cubicBezTo>
                  <a:cubicBezTo>
                    <a:pt x="72" y="229"/>
                    <a:pt x="117" y="274"/>
                    <a:pt x="173" y="274"/>
                  </a:cubicBezTo>
                  <a:close/>
                  <a:moveTo>
                    <a:pt x="173" y="203"/>
                  </a:moveTo>
                  <a:cubicBezTo>
                    <a:pt x="190" y="203"/>
                    <a:pt x="203" y="190"/>
                    <a:pt x="203" y="173"/>
                  </a:cubicBezTo>
                  <a:cubicBezTo>
                    <a:pt x="203" y="156"/>
                    <a:pt x="190" y="143"/>
                    <a:pt x="173" y="143"/>
                  </a:cubicBezTo>
                  <a:cubicBezTo>
                    <a:pt x="156" y="143"/>
                    <a:pt x="143" y="156"/>
                    <a:pt x="143" y="173"/>
                  </a:cubicBezTo>
                  <a:cubicBezTo>
                    <a:pt x="143" y="190"/>
                    <a:pt x="156" y="203"/>
                    <a:pt x="173" y="203"/>
                  </a:cubicBezTo>
                  <a:close/>
                  <a:moveTo>
                    <a:pt x="173" y="173"/>
                  </a:moveTo>
                  <a:cubicBezTo>
                    <a:pt x="241" y="99"/>
                    <a:pt x="241" y="99"/>
                    <a:pt x="241" y="99"/>
                  </a:cubicBezTo>
                  <a:moveTo>
                    <a:pt x="334" y="54"/>
                  </a:moveTo>
                  <a:cubicBezTo>
                    <a:pt x="291" y="54"/>
                    <a:pt x="291" y="54"/>
                    <a:pt x="291" y="54"/>
                  </a:cubicBezTo>
                  <a:cubicBezTo>
                    <a:pt x="291" y="10"/>
                    <a:pt x="291" y="10"/>
                    <a:pt x="291" y="10"/>
                  </a:cubicBezTo>
                  <a:cubicBezTo>
                    <a:pt x="241" y="56"/>
                    <a:pt x="241" y="56"/>
                    <a:pt x="241" y="56"/>
                  </a:cubicBezTo>
                  <a:cubicBezTo>
                    <a:pt x="241" y="99"/>
                    <a:pt x="241" y="99"/>
                    <a:pt x="241" y="99"/>
                  </a:cubicBezTo>
                  <a:cubicBezTo>
                    <a:pt x="285" y="99"/>
                    <a:pt x="285" y="99"/>
                    <a:pt x="285" y="99"/>
                  </a:cubicBezTo>
                  <a:lnTo>
                    <a:pt x="334" y="54"/>
                  </a:lnTo>
                  <a:close/>
                </a:path>
              </a:pathLst>
            </a:custGeom>
            <a:noFill/>
            <a:ln w="12700" cap="sq">
              <a:solidFill>
                <a:schemeClr val="bg1"/>
              </a:solidFill>
              <a:prstDash val="solid"/>
              <a:miter lim="800000"/>
              <a:headEnd/>
              <a:tailEnd/>
            </a:ln>
            <a:effectLst/>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u="none" strike="noStrike" kern="1200" cap="none" spc="0" normalizeH="0" baseline="0" noProof="0">
                <a:ln>
                  <a:noFill/>
                </a:ln>
                <a:solidFill>
                  <a:srgbClr val="FFFFFF"/>
                </a:solidFill>
                <a:effectLst/>
                <a:uLnTx/>
                <a:uFillTx/>
                <a:latin typeface="Segoe Sans Text" pitchFamily="2" charset="0"/>
                <a:ea typeface="+mn-ea"/>
                <a:cs typeface="+mn-cs"/>
              </a:endParaRPr>
            </a:p>
          </p:txBody>
        </p:sp>
      </p:grpSp>
      <p:sp>
        <p:nvSpPr>
          <p:cNvPr id="2" name="Title 1">
            <a:extLst>
              <a:ext uri="{FF2B5EF4-FFF2-40B4-BE49-F238E27FC236}">
                <a16:creationId xmlns:a16="http://schemas.microsoft.com/office/drawing/2014/main" id="{ECF93DF8-2BD7-ECCF-2DA9-33D02C65AB75}"/>
              </a:ext>
            </a:extLst>
          </p:cNvPr>
          <p:cNvSpPr>
            <a:spLocks noGrp="1"/>
          </p:cNvSpPr>
          <p:nvPr>
            <p:ph type="title"/>
          </p:nvPr>
        </p:nvSpPr>
        <p:spPr/>
        <p:txBody>
          <a:bodyPr/>
          <a:lstStyle/>
          <a:p>
            <a:r>
              <a:rPr lang="en-GB" sz="2400"/>
              <a:t>6. Determine how you will brand your Home experience</a:t>
            </a:r>
            <a:endParaRPr lang="en-US" sz="2400"/>
          </a:p>
        </p:txBody>
      </p:sp>
      <p:sp>
        <p:nvSpPr>
          <p:cNvPr id="13" name="TextBox 12">
            <a:extLst>
              <a:ext uri="{FF2B5EF4-FFF2-40B4-BE49-F238E27FC236}">
                <a16:creationId xmlns:a16="http://schemas.microsoft.com/office/drawing/2014/main" id="{FB4CD409-B884-1F6C-6F73-AEDA7035BC63}"/>
              </a:ext>
            </a:extLst>
          </p:cNvPr>
          <p:cNvSpPr txBox="1"/>
          <p:nvPr/>
        </p:nvSpPr>
        <p:spPr>
          <a:xfrm>
            <a:off x="1554623" y="1165048"/>
            <a:ext cx="9874416" cy="430887"/>
          </a:xfrm>
          <a:prstGeom prst="rect">
            <a:avLst/>
          </a:prstGeom>
          <a:noFill/>
        </p:spPr>
        <p:txBody>
          <a:bodyPr wrap="square" lIns="0" tIns="0" rIns="0" bIns="0">
            <a:spAutoFit/>
          </a:bodyPr>
          <a:lstStyle>
            <a:defPPr>
              <a:defRPr lang="en-US"/>
            </a:defPPr>
            <a:lvl1pPr defTabSz="932472" fontAlgn="base">
              <a:spcBef>
                <a:spcPct val="0"/>
              </a:spcBef>
              <a:spcAft>
                <a:spcPct val="0"/>
              </a:spcAft>
              <a:defRPr sz="1400">
                <a:solidFill>
                  <a:schemeClr val="accent1"/>
                </a:solidFill>
                <a:latin typeface="+mj-lt"/>
                <a:ea typeface="Segoe UI" pitchFamily="34" charset="0"/>
                <a:cs typeface="Segoe UI" pitchFamily="34" charset="0"/>
              </a:defRPr>
            </a:lvl1pPr>
          </a:lstStyle>
          <a:p>
            <a:pPr>
              <a:defRPr/>
            </a:pPr>
            <a:r>
              <a:rPr lang="en-US" sz="1400" b="1">
                <a:solidFill>
                  <a:schemeClr val="tx1"/>
                </a:solidFill>
                <a:latin typeface="Segoe Sans Text Semibold" pitchFamily="2" charset="0"/>
                <a:cs typeface="Segoe Sans Text Semibold" pitchFamily="2" charset="0"/>
              </a:rPr>
              <a:t>Determine how you want your home experience to reflect your corporate brand for frontline workers. </a:t>
            </a:r>
            <a:r>
              <a:rPr kumimoji="0" lang="en-US" sz="1400" b="1" u="none" strike="noStrike" kern="1200" cap="none" spc="0" normalizeH="0" baseline="0" noProof="0">
                <a:ln>
                  <a:noFill/>
                </a:ln>
                <a:solidFill>
                  <a:schemeClr val="tx1"/>
                </a:solidFill>
                <a:effectLst/>
                <a:uLnTx/>
                <a:uFillTx/>
                <a:latin typeface="Segoe Sans Text Semibold" pitchFamily="2" charset="0"/>
                <a:cs typeface="Segoe Sans Text Semibold" pitchFamily="2" charset="0"/>
              </a:rPr>
              <a:t>Decisions </a:t>
            </a:r>
            <a:r>
              <a:rPr lang="en-US" b="1">
                <a:solidFill>
                  <a:schemeClr val="tx1"/>
                </a:solidFill>
                <a:latin typeface="Segoe Sans Text Semibold" pitchFamily="2" charset="0"/>
                <a:cs typeface="Segoe Sans Text Semibold" pitchFamily="2" charset="0"/>
              </a:rPr>
              <a:t>will </a:t>
            </a:r>
            <a:r>
              <a:rPr kumimoji="0" lang="en-US" sz="1400" b="1" u="none" strike="noStrike" kern="1200" cap="none" spc="0" normalizeH="0" baseline="0" noProof="0">
                <a:ln>
                  <a:noFill/>
                </a:ln>
                <a:solidFill>
                  <a:schemeClr val="tx1"/>
                </a:solidFill>
                <a:effectLst/>
                <a:uLnTx/>
                <a:uFillTx/>
                <a:latin typeface="Segoe Sans Text Semibold" pitchFamily="2" charset="0"/>
                <a:cs typeface="Segoe Sans Text Semibold" pitchFamily="2" charset="0"/>
              </a:rPr>
              <a:t>inform how you will implement your initial solution. </a:t>
            </a:r>
          </a:p>
        </p:txBody>
      </p:sp>
      <p:sp>
        <p:nvSpPr>
          <p:cNvPr id="16" name="TextBox 15">
            <a:extLst>
              <a:ext uri="{FF2B5EF4-FFF2-40B4-BE49-F238E27FC236}">
                <a16:creationId xmlns:a16="http://schemas.microsoft.com/office/drawing/2014/main" id="{7C2BCEB6-7D64-6820-E406-A315C1C98A55}"/>
              </a:ext>
            </a:extLst>
          </p:cNvPr>
          <p:cNvSpPr txBox="1"/>
          <p:nvPr/>
        </p:nvSpPr>
        <p:spPr>
          <a:xfrm>
            <a:off x="588262" y="2049871"/>
            <a:ext cx="5392130" cy="261610"/>
          </a:xfrm>
          <a:prstGeom prst="rect">
            <a:avLst/>
          </a:prstGeom>
          <a:noFill/>
        </p:spPr>
        <p:txBody>
          <a:bodyPr wrap="square" lIns="0" tIns="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b="1">
                <a:solidFill>
                  <a:srgbClr val="000000"/>
                </a:solidFill>
                <a:latin typeface="Segoe Sans Display Semibold" pitchFamily="2" charset="0"/>
              </a:rPr>
              <a:t>Considerations</a:t>
            </a:r>
            <a:endParaRPr kumimoji="0" lang="en-US" sz="1400" b="1" u="none" strike="noStrike" kern="1200" cap="none" spc="0" normalizeH="0" baseline="0" noProof="0">
              <a:ln>
                <a:noFill/>
              </a:ln>
              <a:solidFill>
                <a:srgbClr val="000000"/>
              </a:solidFill>
              <a:effectLst/>
              <a:uLnTx/>
              <a:uFillTx/>
              <a:latin typeface="Segoe Sans Display Semibold" pitchFamily="2" charset="0"/>
              <a:ea typeface="+mn-ea"/>
              <a:cs typeface="+mn-cs"/>
            </a:endParaRPr>
          </a:p>
        </p:txBody>
      </p:sp>
      <p:sp>
        <p:nvSpPr>
          <p:cNvPr id="5" name="TextBox 4">
            <a:extLst>
              <a:ext uri="{FF2B5EF4-FFF2-40B4-BE49-F238E27FC236}">
                <a16:creationId xmlns:a16="http://schemas.microsoft.com/office/drawing/2014/main" id="{B6F29658-B46D-6B3E-A33F-290DBF3DD148}"/>
              </a:ext>
            </a:extLst>
          </p:cNvPr>
          <p:cNvSpPr txBox="1"/>
          <p:nvPr/>
        </p:nvSpPr>
        <p:spPr>
          <a:xfrm>
            <a:off x="588262" y="2457206"/>
            <a:ext cx="7539738" cy="3046988"/>
          </a:xfrm>
          <a:prstGeom prst="rect">
            <a:avLst/>
          </a:prstGeom>
          <a:noFill/>
        </p:spPr>
        <p:txBody>
          <a:bodyPr wrap="square" l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u="none" strike="noStrike" kern="1200" cap="none" spc="0" normalizeH="0" baseline="0" noProof="0">
                <a:ln>
                  <a:noFill/>
                </a:ln>
                <a:solidFill>
                  <a:srgbClr val="161616"/>
                </a:solidFill>
                <a:effectLst/>
                <a:uLnTx/>
                <a:uFillTx/>
                <a:latin typeface="Segoe Sans Text" pitchFamily="2" charset="0"/>
                <a:ea typeface="+mn-ea"/>
                <a:cs typeface="+mn-cs"/>
              </a:rPr>
              <a:t>Ensuring your organizational brand is reflected on the Home experience for frontline workers – enabling Home to reflect your company’s values and goals, foster connection and loyalty, and develop positive mindshare with this enterprise experience. </a:t>
            </a:r>
          </a:p>
          <a:p>
            <a:pPr>
              <a:defRPr/>
            </a:pPr>
            <a:endParaRPr lang="en-US" sz="1200">
              <a:solidFill>
                <a:srgbClr val="161616"/>
              </a:solidFill>
              <a:latin typeface="Segoe Sans Text" pitchFamily="2" charset="0"/>
            </a:endParaRPr>
          </a:p>
          <a:p>
            <a:pPr marL="171450" indent="-171450">
              <a:buFont typeface="Arial" panose="020B0604020202020204" pitchFamily="34" charset="0"/>
              <a:buChar char="•"/>
              <a:defRPr/>
            </a:pPr>
            <a:r>
              <a:rPr lang="en-US" sz="1200">
                <a:latin typeface="Segoe Sans Text" pitchFamily="2" charset="0"/>
              </a:rPr>
              <a:t>Decide how you want to brand the following elements in the Home experience: </a:t>
            </a:r>
          </a:p>
          <a:p>
            <a:pPr marL="386334"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US" sz="1200" u="none" strike="noStrike" kern="1200" cap="none" spc="0" normalizeH="0" baseline="0" noProof="0">
                <a:ln>
                  <a:noFill/>
                </a:ln>
                <a:solidFill>
                  <a:srgbClr val="000000"/>
                </a:solidFill>
                <a:effectLst/>
                <a:uLnTx/>
                <a:uFillTx/>
                <a:latin typeface="Segoe Sans Text" pitchFamily="2" charset="0"/>
                <a:cs typeface="Segoe Sans Text" pitchFamily="2" charset="0"/>
              </a:rPr>
              <a:t>Corporate name</a:t>
            </a:r>
            <a:r>
              <a:rPr lang="en-US" sz="1200" noProof="0">
                <a:solidFill>
                  <a:srgbClr val="000000"/>
                </a:solidFill>
                <a:latin typeface="Segoe Sans Text" pitchFamily="2" charset="0"/>
                <a:cs typeface="Segoe Sans Text" pitchFamily="2" charset="0"/>
              </a:rPr>
              <a:t> on Home</a:t>
            </a:r>
            <a:endParaRPr kumimoji="0" lang="en-US" sz="1200" u="none" strike="noStrike" kern="1200" cap="none" spc="0" normalizeH="0" baseline="0" noProof="0">
              <a:ln>
                <a:noFill/>
              </a:ln>
              <a:solidFill>
                <a:srgbClr val="000000"/>
              </a:solidFill>
              <a:effectLst/>
              <a:uLnTx/>
              <a:uFillTx/>
              <a:latin typeface="Segoe Sans Text" pitchFamily="2" charset="0"/>
              <a:cs typeface="Segoe Sans Text" pitchFamily="2" charset="0"/>
            </a:endParaRPr>
          </a:p>
          <a:p>
            <a:pPr marL="386334"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US" sz="1200" u="none" strike="noStrike" kern="1200" cap="none" spc="0" normalizeH="0" baseline="0" noProof="0">
                <a:ln>
                  <a:noFill/>
                </a:ln>
                <a:solidFill>
                  <a:srgbClr val="000000"/>
                </a:solidFill>
                <a:effectLst/>
                <a:uLnTx/>
                <a:uFillTx/>
                <a:latin typeface="Segoe Sans Text" pitchFamily="2" charset="0"/>
                <a:cs typeface="Segoe Sans Text" pitchFamily="2" charset="0"/>
              </a:rPr>
              <a:t>Dashboard card background color and font (coming soon)</a:t>
            </a:r>
          </a:p>
          <a:p>
            <a:pPr marL="386334"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US" sz="1200" u="none" strike="noStrike" kern="1200" cap="none" spc="0" normalizeH="0" baseline="0" noProof="0">
                <a:ln>
                  <a:noFill/>
                </a:ln>
                <a:solidFill>
                  <a:srgbClr val="000000"/>
                </a:solidFill>
                <a:effectLst/>
                <a:uLnTx/>
                <a:uFillTx/>
                <a:latin typeface="Segoe Sans Text" pitchFamily="2" charset="0"/>
                <a:cs typeface="Segoe Sans Text" pitchFamily="2" charset="0"/>
              </a:rPr>
              <a:t>Image and background colors</a:t>
            </a:r>
            <a:r>
              <a:rPr lang="en-US" sz="1200" noProof="0">
                <a:solidFill>
                  <a:srgbClr val="000000"/>
                </a:solidFill>
                <a:latin typeface="Segoe Sans Text" pitchFamily="2" charset="0"/>
                <a:cs typeface="Segoe Sans Text" pitchFamily="2" charset="0"/>
              </a:rPr>
              <a:t> on Home</a:t>
            </a:r>
            <a:endParaRPr kumimoji="0" lang="en-US" sz="1200" u="none" strike="noStrike" kern="1200" cap="none" spc="0" normalizeH="0" baseline="0" noProof="0">
              <a:ln>
                <a:noFill/>
              </a:ln>
              <a:solidFill>
                <a:srgbClr val="000000"/>
              </a:solidFill>
              <a:effectLst/>
              <a:uLnTx/>
              <a:uFillTx/>
              <a:latin typeface="Segoe Sans Text" pitchFamily="2" charset="0"/>
              <a:cs typeface="Segoe Sans Text" pitchFamily="2" charset="0"/>
            </a:endParaRPr>
          </a:p>
          <a:p>
            <a:pPr marL="386334"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lang="en-US" sz="1200">
                <a:solidFill>
                  <a:srgbClr val="000000"/>
                </a:solidFill>
                <a:latin typeface="Segoe Sans Text" pitchFamily="2" charset="0"/>
                <a:cs typeface="Segoe Sans Text" pitchFamily="2" charset="0"/>
              </a:rPr>
              <a:t>Accent colors </a:t>
            </a:r>
            <a:r>
              <a:rPr lang="en-US" sz="1200" noProof="0">
                <a:solidFill>
                  <a:srgbClr val="000000"/>
                </a:solidFill>
                <a:latin typeface="Segoe Sans Text" pitchFamily="2" charset="0"/>
                <a:cs typeface="Segoe Sans Text" pitchFamily="2" charset="0"/>
              </a:rPr>
              <a:t>on Home</a:t>
            </a:r>
            <a:endParaRPr kumimoji="0" lang="en-US" sz="1200" u="none" strike="noStrike" kern="1200" cap="none" spc="0" normalizeH="0" baseline="0" noProof="0">
              <a:ln>
                <a:noFill/>
              </a:ln>
              <a:solidFill>
                <a:srgbClr val="000000"/>
              </a:solidFill>
              <a:effectLst/>
              <a:uLnTx/>
              <a:uFillTx/>
              <a:latin typeface="Segoe Sans Text" pitchFamily="2" charset="0"/>
              <a:cs typeface="Segoe Sans Text" pitchFamily="2" charset="0"/>
            </a:endParaRPr>
          </a:p>
          <a:p>
            <a:pPr marL="386334"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US" sz="1200" u="none" strike="noStrike" kern="1200" cap="none" spc="0" normalizeH="0" baseline="0" noProof="0">
                <a:ln>
                  <a:noFill/>
                </a:ln>
                <a:solidFill>
                  <a:srgbClr val="000000"/>
                </a:solidFill>
                <a:effectLst/>
                <a:uLnTx/>
                <a:uFillTx/>
                <a:latin typeface="Segoe Sans Text" pitchFamily="2" charset="0"/>
                <a:cs typeface="Segoe Sans Text" pitchFamily="2" charset="0"/>
              </a:rPr>
              <a:t>Brand corporate icon for Home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u="none" strike="noStrike" kern="1200" cap="none" spc="0" normalizeH="0" baseline="0" noProof="0">
              <a:ln>
                <a:noFill/>
              </a:ln>
              <a:solidFill>
                <a:srgbClr val="161616"/>
              </a:solidFill>
              <a:effectLst/>
              <a:uLnTx/>
              <a:uFillTx/>
              <a:latin typeface="Segoe Sans Text" pitchFamily="2" charset="0"/>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a:solidFill>
                  <a:srgbClr val="161616"/>
                </a:solidFill>
                <a:latin typeface="Segoe Sans Text" pitchFamily="2" charset="0"/>
              </a:rPr>
              <a:t>Viva Connections leverage SharePoint themes or custom themes on your homesite to apply organizational brand colors. Confirm a theme has been created that reflects your preferred brand colors for the home experience.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a:solidFill>
                <a:srgbClr val="161616"/>
              </a:solidFill>
              <a:latin typeface="Segoe Sans Text" pitchFamily="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u="none" strike="noStrike" kern="1200" cap="none" spc="0" normalizeH="0" baseline="0" noProof="0">
              <a:ln>
                <a:noFill/>
              </a:ln>
              <a:solidFill>
                <a:srgbClr val="000000"/>
              </a:solidFill>
              <a:effectLst/>
              <a:uLnTx/>
              <a:uFillTx/>
              <a:latin typeface="Segoe Sans Text" pitchFamily="2" charset="0"/>
              <a:ea typeface="+mn-ea"/>
              <a:cs typeface="+mn-cs"/>
            </a:endParaRPr>
          </a:p>
        </p:txBody>
      </p:sp>
      <p:sp>
        <p:nvSpPr>
          <p:cNvPr id="29" name="Graphic 49">
            <a:extLst>
              <a:ext uri="{FF2B5EF4-FFF2-40B4-BE49-F238E27FC236}">
                <a16:creationId xmlns:a16="http://schemas.microsoft.com/office/drawing/2014/main" id="{8EBA0F25-2A3D-3D55-B445-48A9C0A0E67E}"/>
              </a:ext>
              <a:ext uri="{C183D7F6-B498-43B3-948B-1728B52AA6E4}">
                <adec:decorative xmlns:adec="http://schemas.microsoft.com/office/drawing/2017/decorative" val="1"/>
              </a:ext>
            </a:extLst>
          </p:cNvPr>
          <p:cNvSpPr/>
          <p:nvPr/>
        </p:nvSpPr>
        <p:spPr>
          <a:xfrm>
            <a:off x="360045" y="6310403"/>
            <a:ext cx="235579" cy="248678"/>
          </a:xfrm>
          <a:custGeom>
            <a:avLst/>
            <a:gdLst>
              <a:gd name="connsiteX0" fmla="*/ 223171 w 447103"/>
              <a:gd name="connsiteY0" fmla="*/ 0 h 471964"/>
              <a:gd name="connsiteX1" fmla="*/ 223171 w 447103"/>
              <a:gd name="connsiteY1" fmla="*/ 64199 h 471964"/>
              <a:gd name="connsiteX2" fmla="*/ 88487 w 447103"/>
              <a:gd name="connsiteY2" fmla="*/ 42005 h 471964"/>
              <a:gd name="connsiteX3" fmla="*/ 124492 w 447103"/>
              <a:gd name="connsiteY3" fmla="*/ 95155 h 471964"/>
              <a:gd name="connsiteX4" fmla="*/ 63722 w 447103"/>
              <a:gd name="connsiteY4" fmla="*/ 177165 h 471964"/>
              <a:gd name="connsiteX5" fmla="*/ 3048 w 447103"/>
              <a:gd name="connsiteY5" fmla="*/ 156115 h 471964"/>
              <a:gd name="connsiteX6" fmla="*/ 0 w 447103"/>
              <a:gd name="connsiteY6" fmla="*/ 298514 h 471964"/>
              <a:gd name="connsiteX7" fmla="*/ 60865 w 447103"/>
              <a:gd name="connsiteY7" fmla="*/ 278035 h 471964"/>
              <a:gd name="connsiteX8" fmla="*/ 358616 w 447103"/>
              <a:gd name="connsiteY8" fmla="*/ 42005 h 471964"/>
              <a:gd name="connsiteX9" fmla="*/ 322612 w 447103"/>
              <a:gd name="connsiteY9" fmla="*/ 95155 h 471964"/>
              <a:gd name="connsiteX10" fmla="*/ 444056 w 447103"/>
              <a:gd name="connsiteY10" fmla="*/ 156115 h 471964"/>
              <a:gd name="connsiteX11" fmla="*/ 383381 w 447103"/>
              <a:gd name="connsiteY11" fmla="*/ 177165 h 471964"/>
              <a:gd name="connsiteX12" fmla="*/ 447104 w 447103"/>
              <a:gd name="connsiteY12" fmla="*/ 298514 h 471964"/>
              <a:gd name="connsiteX13" fmla="*/ 386239 w 447103"/>
              <a:gd name="connsiteY13" fmla="*/ 278035 h 471964"/>
              <a:gd name="connsiteX14" fmla="*/ 207645 w 447103"/>
              <a:gd name="connsiteY14" fmla="*/ 471869 h 471964"/>
              <a:gd name="connsiteX15" fmla="*/ 174403 w 447103"/>
              <a:gd name="connsiteY15" fmla="*/ 438531 h 471964"/>
              <a:gd name="connsiteX16" fmla="*/ 174403 w 447103"/>
              <a:gd name="connsiteY16" fmla="*/ 403289 h 471964"/>
              <a:gd name="connsiteX17" fmla="*/ 141827 w 447103"/>
              <a:gd name="connsiteY17" fmla="*/ 330327 h 471964"/>
              <a:gd name="connsiteX18" fmla="*/ 130969 w 447103"/>
              <a:gd name="connsiteY18" fmla="*/ 319278 h 471964"/>
              <a:gd name="connsiteX19" fmla="*/ 101632 w 447103"/>
              <a:gd name="connsiteY19" fmla="*/ 238601 h 471964"/>
              <a:gd name="connsiteX20" fmla="*/ 223171 w 447103"/>
              <a:gd name="connsiteY20" fmla="*/ 114776 h 471964"/>
              <a:gd name="connsiteX21" fmla="*/ 344710 w 447103"/>
              <a:gd name="connsiteY21" fmla="*/ 238601 h 471964"/>
              <a:gd name="connsiteX22" fmla="*/ 315373 w 447103"/>
              <a:gd name="connsiteY22" fmla="*/ 319278 h 471964"/>
              <a:gd name="connsiteX23" fmla="*/ 294608 w 447103"/>
              <a:gd name="connsiteY23" fmla="*/ 341567 h 471964"/>
              <a:gd name="connsiteX24" fmla="*/ 270891 w 447103"/>
              <a:gd name="connsiteY24" fmla="*/ 407670 h 471964"/>
              <a:gd name="connsiteX25" fmla="*/ 270891 w 447103"/>
              <a:gd name="connsiteY25" fmla="*/ 438626 h 471964"/>
              <a:gd name="connsiteX26" fmla="*/ 237363 w 447103"/>
              <a:gd name="connsiteY26" fmla="*/ 471964 h 471964"/>
              <a:gd name="connsiteX27" fmla="*/ 207645 w 447103"/>
              <a:gd name="connsiteY27" fmla="*/ 471869 h 471964"/>
              <a:gd name="connsiteX28" fmla="*/ 178689 w 447103"/>
              <a:gd name="connsiteY28" fmla="*/ 387001 h 471964"/>
              <a:gd name="connsiteX29" fmla="*/ 264890 w 447103"/>
              <a:gd name="connsiteY29" fmla="*/ 387001 h 471964"/>
              <a:gd name="connsiteX30" fmla="*/ 182594 w 447103"/>
              <a:gd name="connsiteY30" fmla="*/ 425196 h 471964"/>
              <a:gd name="connsiteX31" fmla="*/ 261461 w 447103"/>
              <a:gd name="connsiteY31" fmla="*/ 425196 h 471964"/>
              <a:gd name="connsiteX32" fmla="*/ 224314 w 447103"/>
              <a:gd name="connsiteY32" fmla="*/ 383572 h 471964"/>
              <a:gd name="connsiteX33" fmla="*/ 224314 w 447103"/>
              <a:gd name="connsiteY33" fmla="*/ 259747 h 471964"/>
              <a:gd name="connsiteX34" fmla="*/ 246031 w 447103"/>
              <a:gd name="connsiteY34" fmla="*/ 237173 h 471964"/>
              <a:gd name="connsiteX35" fmla="*/ 225076 w 447103"/>
              <a:gd name="connsiteY35" fmla="*/ 216217 h 471964"/>
              <a:gd name="connsiteX36" fmla="*/ 204121 w 447103"/>
              <a:gd name="connsiteY36" fmla="*/ 237173 h 471964"/>
              <a:gd name="connsiteX37" fmla="*/ 225076 w 447103"/>
              <a:gd name="connsiteY37" fmla="*/ 258128 h 471964"/>
              <a:gd name="connsiteX38" fmla="*/ 246031 w 447103"/>
              <a:gd name="connsiteY38" fmla="*/ 237173 h 471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447103" h="471964">
                <a:moveTo>
                  <a:pt x="223171" y="0"/>
                </a:moveTo>
                <a:lnTo>
                  <a:pt x="223171" y="64199"/>
                </a:lnTo>
                <a:moveTo>
                  <a:pt x="88487" y="42005"/>
                </a:moveTo>
                <a:lnTo>
                  <a:pt x="124492" y="95155"/>
                </a:lnTo>
                <a:moveTo>
                  <a:pt x="63722" y="177165"/>
                </a:moveTo>
                <a:lnTo>
                  <a:pt x="3048" y="156115"/>
                </a:lnTo>
                <a:moveTo>
                  <a:pt x="0" y="298514"/>
                </a:moveTo>
                <a:lnTo>
                  <a:pt x="60865" y="278035"/>
                </a:lnTo>
                <a:moveTo>
                  <a:pt x="358616" y="42005"/>
                </a:moveTo>
                <a:lnTo>
                  <a:pt x="322612" y="95155"/>
                </a:lnTo>
                <a:moveTo>
                  <a:pt x="444056" y="156115"/>
                </a:moveTo>
                <a:lnTo>
                  <a:pt x="383381" y="177165"/>
                </a:lnTo>
                <a:moveTo>
                  <a:pt x="447104" y="298514"/>
                </a:moveTo>
                <a:lnTo>
                  <a:pt x="386239" y="278035"/>
                </a:lnTo>
                <a:moveTo>
                  <a:pt x="207645" y="471869"/>
                </a:moveTo>
                <a:cubicBezTo>
                  <a:pt x="189262" y="471773"/>
                  <a:pt x="174403" y="456819"/>
                  <a:pt x="174403" y="438531"/>
                </a:cubicBezTo>
                <a:lnTo>
                  <a:pt x="174403" y="403289"/>
                </a:lnTo>
                <a:cubicBezTo>
                  <a:pt x="174403" y="359093"/>
                  <a:pt x="141827" y="330327"/>
                  <a:pt x="141827" y="330327"/>
                </a:cubicBezTo>
                <a:cubicBezTo>
                  <a:pt x="130969" y="319278"/>
                  <a:pt x="130969" y="319278"/>
                  <a:pt x="130969" y="319278"/>
                </a:cubicBezTo>
                <a:cubicBezTo>
                  <a:pt x="112490" y="298228"/>
                  <a:pt x="101632" y="269558"/>
                  <a:pt x="101632" y="238601"/>
                </a:cubicBezTo>
                <a:cubicBezTo>
                  <a:pt x="101632" y="170021"/>
                  <a:pt x="155924" y="114776"/>
                  <a:pt x="223171" y="114776"/>
                </a:cubicBezTo>
                <a:cubicBezTo>
                  <a:pt x="290417" y="114776"/>
                  <a:pt x="344710" y="170021"/>
                  <a:pt x="344710" y="238601"/>
                </a:cubicBezTo>
                <a:cubicBezTo>
                  <a:pt x="344710" y="269558"/>
                  <a:pt x="333851" y="298323"/>
                  <a:pt x="315373" y="319278"/>
                </a:cubicBezTo>
                <a:lnTo>
                  <a:pt x="294608" y="341567"/>
                </a:lnTo>
                <a:cubicBezTo>
                  <a:pt x="282988" y="357092"/>
                  <a:pt x="270891" y="379952"/>
                  <a:pt x="270891" y="407670"/>
                </a:cubicBezTo>
                <a:lnTo>
                  <a:pt x="270891" y="438626"/>
                </a:lnTo>
                <a:cubicBezTo>
                  <a:pt x="270891" y="457105"/>
                  <a:pt x="255842" y="472059"/>
                  <a:pt x="237363" y="471964"/>
                </a:cubicBezTo>
                <a:lnTo>
                  <a:pt x="207645" y="471869"/>
                </a:lnTo>
                <a:close/>
                <a:moveTo>
                  <a:pt x="178689" y="387001"/>
                </a:moveTo>
                <a:lnTo>
                  <a:pt x="264890" y="387001"/>
                </a:lnTo>
                <a:moveTo>
                  <a:pt x="182594" y="425196"/>
                </a:moveTo>
                <a:lnTo>
                  <a:pt x="261461" y="425196"/>
                </a:lnTo>
                <a:moveTo>
                  <a:pt x="224314" y="383572"/>
                </a:moveTo>
                <a:lnTo>
                  <a:pt x="224314" y="259747"/>
                </a:lnTo>
                <a:moveTo>
                  <a:pt x="246031" y="237173"/>
                </a:moveTo>
                <a:cubicBezTo>
                  <a:pt x="246031" y="225647"/>
                  <a:pt x="236696" y="216217"/>
                  <a:pt x="225076" y="216217"/>
                </a:cubicBezTo>
                <a:cubicBezTo>
                  <a:pt x="213455" y="216217"/>
                  <a:pt x="204121" y="225552"/>
                  <a:pt x="204121" y="237173"/>
                </a:cubicBezTo>
                <a:cubicBezTo>
                  <a:pt x="204121" y="248698"/>
                  <a:pt x="213455" y="258128"/>
                  <a:pt x="225076" y="258128"/>
                </a:cubicBezTo>
                <a:cubicBezTo>
                  <a:pt x="236696" y="258128"/>
                  <a:pt x="246031" y="248698"/>
                  <a:pt x="246031" y="237173"/>
                </a:cubicBezTo>
                <a:close/>
              </a:path>
            </a:pathLst>
          </a:custGeom>
          <a:noFill/>
          <a:ln w="12700" cap="sq">
            <a:solidFill>
              <a:schemeClr val="bg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u="none" strike="noStrike" kern="1200" cap="none" spc="0" normalizeH="0" baseline="0" noProof="0">
              <a:ln>
                <a:noFill/>
              </a:ln>
              <a:solidFill>
                <a:srgbClr val="000000"/>
              </a:solidFill>
              <a:effectLst/>
              <a:uLnTx/>
              <a:uFillTx/>
              <a:latin typeface="Segoe Sans Text" pitchFamily="2" charset="0"/>
              <a:ea typeface="+mn-ea"/>
              <a:cs typeface="+mn-cs"/>
            </a:endParaRPr>
          </a:p>
        </p:txBody>
      </p:sp>
      <p:sp>
        <p:nvSpPr>
          <p:cNvPr id="3" name="TextBox 2">
            <a:extLst>
              <a:ext uri="{FF2B5EF4-FFF2-40B4-BE49-F238E27FC236}">
                <a16:creationId xmlns:a16="http://schemas.microsoft.com/office/drawing/2014/main" id="{D2885548-E00E-02E4-0A77-5B6FF41E91C8}"/>
              </a:ext>
            </a:extLst>
          </p:cNvPr>
          <p:cNvSpPr txBox="1"/>
          <p:nvPr/>
        </p:nvSpPr>
        <p:spPr>
          <a:xfrm>
            <a:off x="8777288" y="2042174"/>
            <a:ext cx="3121025" cy="261610"/>
          </a:xfrm>
          <a:prstGeom prst="rect">
            <a:avLst/>
          </a:prstGeom>
          <a:noFill/>
        </p:spPr>
        <p:txBody>
          <a:bodyPr wrap="square" lIns="0" tIns="0" anchor="ctr">
            <a:spAutoFit/>
          </a:bodyPr>
          <a:lstStyle/>
          <a:p>
            <a:pPr marL="0" marR="0" lvl="0" indent="0" algn="l" defTabSz="914400" rtl="0" eaLnBrk="1" fontAlgn="auto" latinLnBrk="0" hangingPunct="1">
              <a:lnSpc>
                <a:spcPct val="100000"/>
              </a:lnSpc>
              <a:spcBef>
                <a:spcPts val="0"/>
              </a:spcBef>
              <a:spcAft>
                <a:spcPts val="0"/>
              </a:spcAft>
              <a:buClrTx/>
              <a:buSzTx/>
              <a:buFont typeface="Wingdings" panose="05000000000000000000" pitchFamily="2" charset="2"/>
              <a:buNone/>
              <a:tabLst/>
              <a:defRPr/>
            </a:pPr>
            <a:r>
              <a:rPr kumimoji="0" lang="en-US" sz="1400" b="1" u="none" strike="noStrike" kern="1200" cap="none" spc="0" normalizeH="0" baseline="0" noProof="0">
                <a:ln>
                  <a:noFill/>
                </a:ln>
                <a:solidFill>
                  <a:srgbClr val="000000"/>
                </a:solidFill>
                <a:effectLst/>
                <a:uLnTx/>
                <a:uFillTx/>
                <a:latin typeface="Segoe Sans Display Semibold" pitchFamily="2" charset="0"/>
                <a:ea typeface="+mn-ea"/>
                <a:cs typeface="+mn-cs"/>
              </a:rPr>
              <a:t>Decisions</a:t>
            </a:r>
          </a:p>
        </p:txBody>
      </p:sp>
      <p:sp>
        <p:nvSpPr>
          <p:cNvPr id="34" name="TextBox 33">
            <a:extLst>
              <a:ext uri="{FF2B5EF4-FFF2-40B4-BE49-F238E27FC236}">
                <a16:creationId xmlns:a16="http://schemas.microsoft.com/office/drawing/2014/main" id="{BD6BC85B-0AC8-59A1-474D-0E87F4EFF9CA}"/>
              </a:ext>
            </a:extLst>
          </p:cNvPr>
          <p:cNvSpPr txBox="1"/>
          <p:nvPr/>
        </p:nvSpPr>
        <p:spPr>
          <a:xfrm>
            <a:off x="8777288" y="2454195"/>
            <a:ext cx="3121025" cy="1107996"/>
          </a:xfrm>
          <a:prstGeom prst="rect">
            <a:avLst/>
          </a:prstGeom>
          <a:noFill/>
        </p:spPr>
        <p:txBody>
          <a:bodyPr wrap="square">
            <a:spAutoFit/>
          </a:bodyPr>
          <a:lstStyle/>
          <a:p>
            <a:pPr marL="171450" indent="-171450">
              <a:buFont typeface="Arial" panose="020B0604020202020204" pitchFamily="34" charset="0"/>
              <a:buChar char="•"/>
              <a:defRPr/>
            </a:pPr>
            <a:r>
              <a:rPr lang="en-US" sz="1100">
                <a:latin typeface="Segoe Sans Text" pitchFamily="2" charset="0"/>
              </a:rPr>
              <a:t>Determine how you want to brand the customizable elements for the home experience. </a:t>
            </a:r>
          </a:p>
          <a:p>
            <a:pPr marL="171450" indent="-171450">
              <a:buFont typeface="Arial" panose="020B0604020202020204" pitchFamily="34" charset="0"/>
              <a:buChar char="•"/>
              <a:defRPr/>
            </a:pPr>
            <a:r>
              <a:rPr lang="en-US" sz="1100">
                <a:solidFill>
                  <a:srgbClr val="161616"/>
                </a:solidFill>
                <a:latin typeface="Segoe Sans Text" pitchFamily="2" charset="0"/>
              </a:rPr>
              <a:t>Work with your SharePoint admin to create a theme for the home site if one does not already exist to provide your brand colors.</a:t>
            </a:r>
            <a:endParaRPr kumimoji="0" lang="en-US" sz="1100" u="none" strike="noStrike" kern="1200" cap="none" spc="0" normalizeH="0" baseline="0" noProof="0">
              <a:ln>
                <a:noFill/>
              </a:ln>
              <a:solidFill>
                <a:srgbClr val="000000"/>
              </a:solidFill>
              <a:effectLst/>
              <a:uLnTx/>
              <a:uFillTx/>
              <a:latin typeface="Segoe Sans Text" pitchFamily="2" charset="0"/>
              <a:ea typeface="+mn-ea"/>
              <a:cs typeface="+mn-cs"/>
            </a:endParaRPr>
          </a:p>
        </p:txBody>
      </p:sp>
      <p:sp>
        <p:nvSpPr>
          <p:cNvPr id="14" name="TextBox 13">
            <a:extLst>
              <a:ext uri="{FF2B5EF4-FFF2-40B4-BE49-F238E27FC236}">
                <a16:creationId xmlns:a16="http://schemas.microsoft.com/office/drawing/2014/main" id="{350DE146-A7F0-E946-076B-D57AEFFC574B}"/>
              </a:ext>
            </a:extLst>
          </p:cNvPr>
          <p:cNvSpPr txBox="1"/>
          <p:nvPr/>
        </p:nvSpPr>
        <p:spPr>
          <a:xfrm>
            <a:off x="8777288" y="3995565"/>
            <a:ext cx="3121025" cy="1757404"/>
          </a:xfrm>
          <a:prstGeom prst="rect">
            <a:avLst/>
          </a:prstGeom>
          <a:solidFill>
            <a:schemeClr val="bg1"/>
          </a:solidFill>
          <a:ln>
            <a:noFill/>
            <a:prstDash val="lgDash"/>
          </a:ln>
          <a:effectLst>
            <a:outerShdw blurRad="190500" dist="38100" dir="2700000" algn="tl" rotWithShape="0">
              <a:prstClr val="black">
                <a:alpha val="20000"/>
              </a:prstClr>
            </a:outerShdw>
          </a:effectLst>
        </p:spPr>
        <p:txBody>
          <a:bodyPr wrap="square" lIns="182880" tIns="64008" rIns="64008" bIns="182880" anchor="ctr">
            <a:spAutoFit/>
          </a:bodyPr>
          <a:lstStyle/>
          <a:p>
            <a:pPr marL="0" marR="0" lvl="0" indent="0" algn="l" defTabSz="896386" rtl="0" eaLnBrk="1" fontAlgn="auto" latinLnBrk="0" hangingPunct="1">
              <a:lnSpc>
                <a:spcPct val="100000"/>
              </a:lnSpc>
              <a:spcBef>
                <a:spcPts val="0"/>
              </a:spcBef>
              <a:spcAft>
                <a:spcPts val="0"/>
              </a:spcAft>
              <a:buClrTx/>
              <a:buSzTx/>
              <a:buFontTx/>
              <a:buNone/>
              <a:tabLst/>
              <a:defRPr/>
            </a:pPr>
            <a:r>
              <a:rPr kumimoji="0" lang="en-US" sz="1400" b="1" u="none" strike="noStrike" kern="1200" cap="none" spc="0" normalizeH="0" baseline="0" noProof="0">
                <a:ln>
                  <a:noFill/>
                </a:ln>
                <a:effectLst/>
                <a:uLnTx/>
                <a:uFillTx/>
                <a:latin typeface="Segoe Sans Display Semibold" pitchFamily="2" charset="0"/>
                <a:ea typeface="+mn-ea"/>
                <a:cs typeface="Segoe Sans Text" pitchFamily="2" charset="0"/>
              </a:rPr>
              <a:t>Resources</a:t>
            </a:r>
            <a:r>
              <a:rPr kumimoji="0" lang="en-US" sz="1400" b="1" u="none" strike="noStrike" kern="1200" cap="none" spc="0" normalizeH="0" baseline="0" noProof="0">
                <a:ln>
                  <a:noFill/>
                </a:ln>
                <a:solidFill>
                  <a:srgbClr val="5C5AD4"/>
                </a:solidFill>
                <a:effectLst/>
                <a:uLnTx/>
                <a:uFillTx/>
                <a:latin typeface="Segoe Sans Display Semibold" pitchFamily="2" charset="0"/>
                <a:ea typeface="+mn-ea"/>
                <a:cs typeface="Segoe Sans Text" pitchFamily="2" charset="0"/>
              </a:rPr>
              <a:t> </a:t>
            </a:r>
          </a:p>
          <a:p>
            <a:pPr marL="171450" indent="-171450">
              <a:buFont typeface="Arial" panose="020B0604020202020204" pitchFamily="34" charset="0"/>
              <a:buChar char="•"/>
            </a:pPr>
            <a:endParaRPr lang="en-US" sz="1050">
              <a:latin typeface="Segoe Sans Text" pitchFamily="2" charset="0"/>
              <a:hlinkClick r:id="rId2"/>
            </a:endParaRPr>
          </a:p>
          <a:p>
            <a:pPr marL="171450" indent="-171450">
              <a:buFont typeface="Arial" panose="020B0604020202020204" pitchFamily="34" charset="0"/>
              <a:buChar char="•"/>
            </a:pPr>
            <a:r>
              <a:rPr lang="en-US" sz="1050">
                <a:latin typeface="Segoe Sans Text" pitchFamily="2" charset="0"/>
                <a:hlinkClick r:id="rId3"/>
              </a:rPr>
              <a:t>Overview: Viva Connections | Microsoft Learn</a:t>
            </a:r>
            <a:endParaRPr lang="en-US" sz="1050">
              <a:latin typeface="Segoe Sans Text" pitchFamily="2" charset="0"/>
              <a:hlinkClick r:id="rId4"/>
            </a:endParaRPr>
          </a:p>
          <a:p>
            <a:pPr marL="171450" indent="-171450">
              <a:buFont typeface="Arial" panose="020B0604020202020204" pitchFamily="34" charset="0"/>
              <a:buChar char="•"/>
            </a:pPr>
            <a:r>
              <a:rPr lang="en-US" sz="1050">
                <a:latin typeface="Segoe Sans Text" pitchFamily="2" charset="0"/>
                <a:hlinkClick r:id="rId5"/>
              </a:rPr>
              <a:t>Customize and edit the Viva Connections home experience | Microsoft Learn</a:t>
            </a:r>
            <a:endParaRPr lang="en-US" sz="1050">
              <a:latin typeface="Segoe Sans Text" pitchFamily="2" charset="0"/>
            </a:endParaRPr>
          </a:p>
          <a:p>
            <a:pPr marL="171450" indent="-171450">
              <a:buFont typeface="Arial" panose="020B0604020202020204" pitchFamily="34" charset="0"/>
              <a:buChar char="•"/>
            </a:pPr>
            <a:r>
              <a:rPr lang="en-US" sz="1050">
                <a:latin typeface="Segoe Sans Text" pitchFamily="2" charset="0"/>
                <a:hlinkClick r:id="rId6"/>
              </a:rPr>
              <a:t>Set up Viva Connections in the Microsoft 365 admin center | Microsoft Learn</a:t>
            </a:r>
            <a:endParaRPr lang="en-US" sz="1050">
              <a:latin typeface="Segoe Sans Text" pitchFamily="2" charset="0"/>
            </a:endParaRPr>
          </a:p>
          <a:p>
            <a:pPr marL="171450" indent="-171450">
              <a:buFont typeface="Arial" panose="020B0604020202020204" pitchFamily="34" charset="0"/>
              <a:buChar char="•"/>
            </a:pPr>
            <a:r>
              <a:rPr lang="en-US" sz="1050">
                <a:latin typeface="Segoe Sans Text" pitchFamily="2" charset="0"/>
                <a:hlinkClick r:id="rId7"/>
              </a:rPr>
              <a:t>Set up the Viva Connections experience in a specific language | Microsoft Learn</a:t>
            </a:r>
            <a:endParaRPr lang="en-US" sz="1050">
              <a:latin typeface="Segoe Sans Text" pitchFamily="2" charset="0"/>
            </a:endParaRPr>
          </a:p>
        </p:txBody>
      </p:sp>
    </p:spTree>
    <p:extLst>
      <p:ext uri="{BB962C8B-B14F-4D97-AF65-F5344CB8AC3E}">
        <p14:creationId xmlns:p14="http://schemas.microsoft.com/office/powerpoint/2010/main" val="2554779286"/>
      </p:ext>
    </p:extLst>
  </p:cSld>
  <p:clrMapOvr>
    <a:masterClrMapping/>
  </p:clrMapOvr>
  <p:transition>
    <p:fade/>
  </p:transition>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6B7712-FFF9-799B-BD17-42E5DEE7BD83}"/>
              </a:ext>
            </a:extLst>
          </p:cNvPr>
          <p:cNvSpPr>
            <a:spLocks noGrp="1"/>
          </p:cNvSpPr>
          <p:nvPr>
            <p:ph type="title"/>
          </p:nvPr>
        </p:nvSpPr>
        <p:spPr/>
        <p:txBody>
          <a:bodyPr/>
          <a:lstStyle/>
          <a:p>
            <a:r>
              <a:rPr lang="en-US"/>
              <a:t>Home experience: Branding opportunities</a:t>
            </a:r>
          </a:p>
        </p:txBody>
      </p:sp>
      <p:sp>
        <p:nvSpPr>
          <p:cNvPr id="20" name="TextBox 19">
            <a:extLst>
              <a:ext uri="{FF2B5EF4-FFF2-40B4-BE49-F238E27FC236}">
                <a16:creationId xmlns:a16="http://schemas.microsoft.com/office/drawing/2014/main" id="{28FE1F7A-9CEE-E24A-64DF-6F23D7B3CA0E}"/>
              </a:ext>
            </a:extLst>
          </p:cNvPr>
          <p:cNvSpPr txBox="1"/>
          <p:nvPr/>
        </p:nvSpPr>
        <p:spPr>
          <a:xfrm>
            <a:off x="588263" y="1348144"/>
            <a:ext cx="3250733" cy="738664"/>
          </a:xfrm>
          <a:prstGeom prst="rect">
            <a:avLst/>
          </a:prstGeom>
          <a:noFill/>
        </p:spPr>
        <p:txBody>
          <a:bodyPr wrap="square" lIns="0" tIns="0" rIns="0" bIns="0" rtlCol="0">
            <a:spAutoFit/>
          </a:bodyPr>
          <a:lstStyle/>
          <a:p>
            <a:pPr algn="l"/>
            <a:r>
              <a:rPr lang="en-US" sz="1200">
                <a:latin typeface="Segoe Sans Text" pitchFamily="2" charset="0"/>
              </a:rPr>
              <a:t>Organizations can brand the following key elements in the Home experience in Teams to help reflect their corporate identity for their frontline workers.</a:t>
            </a:r>
          </a:p>
        </p:txBody>
      </p:sp>
      <p:pic>
        <p:nvPicPr>
          <p:cNvPr id="21" name="Picture 20" descr="A screenshot of a mobile phone depicting a home experience in Microsoft Teams&#10;">
            <a:extLst>
              <a:ext uri="{FF2B5EF4-FFF2-40B4-BE49-F238E27FC236}">
                <a16:creationId xmlns:a16="http://schemas.microsoft.com/office/drawing/2014/main" id="{ED358BA0-3AA0-1C07-A2FC-AFF75D1ABEE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88122" y="1348144"/>
            <a:ext cx="2580034" cy="5323281"/>
          </a:xfrm>
          <a:prstGeom prst="rect">
            <a:avLst/>
          </a:prstGeom>
        </p:spPr>
      </p:pic>
      <p:sp>
        <p:nvSpPr>
          <p:cNvPr id="5" name="Text Placeholder 24">
            <a:extLst>
              <a:ext uri="{FF2B5EF4-FFF2-40B4-BE49-F238E27FC236}">
                <a16:creationId xmlns:a16="http://schemas.microsoft.com/office/drawing/2014/main" id="{FA5C862B-33A7-F738-47D3-671CCED974B4}"/>
              </a:ext>
            </a:extLst>
          </p:cNvPr>
          <p:cNvSpPr txBox="1">
            <a:spLocks/>
          </p:cNvSpPr>
          <p:nvPr/>
        </p:nvSpPr>
        <p:spPr>
          <a:xfrm>
            <a:off x="7517282" y="1348144"/>
            <a:ext cx="2869950" cy="507831"/>
          </a:xfrm>
          <a:prstGeom prst="rect">
            <a:avLst/>
          </a:prstGeom>
        </p:spPr>
        <p:txBody>
          <a:bodyPr vert="horz" wrap="square" lIns="0" tIns="0" rIns="0" bIns="0" rtlCol="0">
            <a:spAutoFit/>
          </a:bodyPr>
          <a:lstStyle>
            <a:lvl1pPr marL="0" indent="0" algn="l" defTabSz="914400" rtl="0" eaLnBrk="1" latinLnBrk="0" hangingPunct="1">
              <a:lnSpc>
                <a:spcPct val="100000"/>
              </a:lnSpc>
              <a:spcBef>
                <a:spcPts val="0"/>
              </a:spcBef>
              <a:spcAft>
                <a:spcPts val="1200"/>
              </a:spcAft>
              <a:buFont typeface="Wingdings" pitchFamily="2" charset="2"/>
              <a:buNone/>
              <a:defRPr sz="1400" kern="1200">
                <a:solidFill>
                  <a:schemeClr val="tx1"/>
                </a:solidFill>
                <a:latin typeface="+mn-lt"/>
                <a:ea typeface="+mn-ea"/>
                <a:cs typeface="+mn-cs"/>
              </a:defRPr>
            </a:lvl1pPr>
            <a:lvl2pPr marL="457200" indent="0" algn="l" defTabSz="914400" rtl="0" eaLnBrk="1" latinLnBrk="0" hangingPunct="1">
              <a:lnSpc>
                <a:spcPct val="100000"/>
              </a:lnSpc>
              <a:spcBef>
                <a:spcPts val="0"/>
              </a:spcBef>
              <a:spcAft>
                <a:spcPts val="1200"/>
              </a:spcAft>
              <a:buFont typeface="Wingdings" pitchFamily="2" charset="2"/>
              <a:buNone/>
              <a:defRPr sz="1400" kern="1200">
                <a:solidFill>
                  <a:schemeClr val="tx1"/>
                </a:solidFill>
                <a:latin typeface="+mn-lt"/>
                <a:ea typeface="+mn-ea"/>
                <a:cs typeface="+mn-cs"/>
              </a:defRPr>
            </a:lvl2pPr>
            <a:lvl3pPr marL="914400" indent="0" algn="l" defTabSz="914400" rtl="0" eaLnBrk="1" latinLnBrk="0" hangingPunct="1">
              <a:lnSpc>
                <a:spcPct val="100000"/>
              </a:lnSpc>
              <a:spcBef>
                <a:spcPts val="0"/>
              </a:spcBef>
              <a:spcAft>
                <a:spcPts val="1200"/>
              </a:spcAft>
              <a:buFont typeface="Wingdings" pitchFamily="2" charset="2"/>
              <a:buNone/>
              <a:defRPr sz="1200" kern="1200">
                <a:solidFill>
                  <a:schemeClr val="tx1"/>
                </a:solidFill>
                <a:latin typeface="+mn-lt"/>
                <a:ea typeface="+mn-ea"/>
                <a:cs typeface="+mn-cs"/>
              </a:defRPr>
            </a:lvl3pPr>
            <a:lvl4pPr marL="1371600" indent="0" algn="l" defTabSz="914400" rtl="0" eaLnBrk="1" latinLnBrk="0" hangingPunct="1">
              <a:lnSpc>
                <a:spcPct val="100000"/>
              </a:lnSpc>
              <a:spcBef>
                <a:spcPts val="0"/>
              </a:spcBef>
              <a:spcAft>
                <a:spcPts val="1200"/>
              </a:spcAft>
              <a:buFont typeface="Wingdings" pitchFamily="2" charset="2"/>
              <a:buNone/>
              <a:defRPr sz="1000" kern="1200">
                <a:solidFill>
                  <a:schemeClr val="tx1"/>
                </a:solidFill>
                <a:latin typeface="+mn-lt"/>
                <a:ea typeface="+mn-ea"/>
                <a:cs typeface="+mn-cs"/>
              </a:defRPr>
            </a:lvl4pPr>
            <a:lvl5pPr marL="1828800" indent="0" algn="l" defTabSz="914400" rtl="0" eaLnBrk="1" latinLnBrk="0" hangingPunct="1">
              <a:lnSpc>
                <a:spcPct val="100000"/>
              </a:lnSpc>
              <a:spcBef>
                <a:spcPts val="0"/>
              </a:spcBef>
              <a:spcAft>
                <a:spcPts val="1200"/>
              </a:spcAft>
              <a:buFont typeface="Wingdings" pitchFamily="2" charset="2"/>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386334"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US" sz="1100" u="none" strike="noStrike" kern="1200" cap="none" spc="0" normalizeH="0" baseline="0" noProof="0">
                <a:ln>
                  <a:noFill/>
                </a:ln>
                <a:solidFill>
                  <a:srgbClr val="000000"/>
                </a:solidFill>
                <a:effectLst/>
                <a:uLnTx/>
                <a:uFillTx/>
                <a:latin typeface="Segoe Sans Text" pitchFamily="2" charset="0"/>
                <a:cs typeface="Segoe Sans Text" pitchFamily="2" charset="0"/>
              </a:rPr>
              <a:t>Brand corporate name</a:t>
            </a:r>
            <a:r>
              <a:rPr lang="en-US" sz="1100" noProof="0">
                <a:solidFill>
                  <a:srgbClr val="000000"/>
                </a:solidFill>
                <a:latin typeface="Segoe Sans Text" pitchFamily="2" charset="0"/>
                <a:cs typeface="Segoe Sans Text" pitchFamily="2" charset="0"/>
              </a:rPr>
              <a:t> on Home</a:t>
            </a:r>
            <a:endParaRPr kumimoji="0" lang="en-US" sz="1100" u="none" strike="noStrike" kern="1200" cap="none" spc="0" normalizeH="0" baseline="0" noProof="0">
              <a:ln>
                <a:noFill/>
              </a:ln>
              <a:solidFill>
                <a:srgbClr val="000000"/>
              </a:solidFill>
              <a:effectLst/>
              <a:uLnTx/>
              <a:uFillTx/>
              <a:latin typeface="Segoe Sans Text" pitchFamily="2" charset="0"/>
              <a:cs typeface="Segoe Sans Text" pitchFamily="2" charset="0"/>
            </a:endParaRPr>
          </a:p>
          <a:p>
            <a:pPr marL="386334"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US" sz="1100" u="none" strike="noStrike" kern="1200" cap="none" spc="0" normalizeH="0" baseline="0" noProof="0">
                <a:ln>
                  <a:noFill/>
                </a:ln>
                <a:solidFill>
                  <a:srgbClr val="000000"/>
                </a:solidFill>
                <a:effectLst/>
                <a:uLnTx/>
                <a:uFillTx/>
                <a:latin typeface="Segoe Sans Text" pitchFamily="2" charset="0"/>
                <a:cs typeface="Segoe Sans Text" pitchFamily="2" charset="0"/>
              </a:rPr>
              <a:t>Brand dashboard card background color and font (coming soon)</a:t>
            </a:r>
          </a:p>
        </p:txBody>
      </p:sp>
      <p:sp>
        <p:nvSpPr>
          <p:cNvPr id="6" name="Rectangle: Rounded Corners 5">
            <a:extLst>
              <a:ext uri="{FF2B5EF4-FFF2-40B4-BE49-F238E27FC236}">
                <a16:creationId xmlns:a16="http://schemas.microsoft.com/office/drawing/2014/main" id="{B9DB38E6-A7D7-31CC-0D62-DC84E43DE20E}"/>
              </a:ext>
              <a:ext uri="{C183D7F6-B498-43B3-948B-1728B52AA6E4}">
                <adec:decorative xmlns:adec="http://schemas.microsoft.com/office/drawing/2017/decorative" val="1"/>
              </a:ext>
            </a:extLst>
          </p:cNvPr>
          <p:cNvSpPr/>
          <p:nvPr/>
        </p:nvSpPr>
        <p:spPr bwMode="auto">
          <a:xfrm>
            <a:off x="4516182" y="1711544"/>
            <a:ext cx="2244084" cy="308268"/>
          </a:xfrm>
          <a:prstGeom prst="roundRect">
            <a:avLst/>
          </a:prstGeom>
          <a:noFill/>
          <a:ln w="38100">
            <a:solidFill>
              <a:srgbClr val="FFB3BB"/>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w="28575">
                <a:solidFill>
                  <a:srgbClr val="FFFF00"/>
                </a:solidFill>
              </a:ln>
              <a:solidFill>
                <a:srgbClr val="FFFFFF"/>
              </a:solidFill>
              <a:effectLst/>
              <a:uLnTx/>
              <a:uFillTx/>
              <a:latin typeface="Segoe Sans Text" pitchFamily="2" charset="0"/>
              <a:ea typeface="Segoe UI" pitchFamily="34" charset="0"/>
              <a:cs typeface="Segoe Sans Text" pitchFamily="2" charset="0"/>
            </a:endParaRPr>
          </a:p>
        </p:txBody>
      </p:sp>
      <p:cxnSp>
        <p:nvCxnSpPr>
          <p:cNvPr id="7" name="Connector: Curved 6">
            <a:extLst>
              <a:ext uri="{FF2B5EF4-FFF2-40B4-BE49-F238E27FC236}">
                <a16:creationId xmlns:a16="http://schemas.microsoft.com/office/drawing/2014/main" id="{84120336-6C1E-2126-EFF4-CF4F9FFFC3E8}"/>
              </a:ext>
              <a:ext uri="{C183D7F6-B498-43B3-948B-1728B52AA6E4}">
                <adec:decorative xmlns:adec="http://schemas.microsoft.com/office/drawing/2017/decorative" val="1"/>
              </a:ext>
            </a:extLst>
          </p:cNvPr>
          <p:cNvCxnSpPr>
            <a:cxnSpLocks/>
            <a:stCxn id="6" idx="3"/>
          </p:cNvCxnSpPr>
          <p:nvPr/>
        </p:nvCxnSpPr>
        <p:spPr>
          <a:xfrm flipV="1">
            <a:off x="6760266" y="1492714"/>
            <a:ext cx="690868" cy="372964"/>
          </a:xfrm>
          <a:prstGeom prst="curvedConnector3">
            <a:avLst>
              <a:gd name="adj1" fmla="val 50000"/>
            </a:avLst>
          </a:prstGeom>
          <a:ln w="28575">
            <a:solidFill>
              <a:srgbClr val="FFB3BB"/>
            </a:solidFill>
            <a:headEnd type="none" w="med" len="med"/>
            <a:tailEnd type="oval" w="med" len="med"/>
          </a:ln>
        </p:spPr>
        <p:style>
          <a:lnRef idx="1">
            <a:schemeClr val="accent1"/>
          </a:lnRef>
          <a:fillRef idx="0">
            <a:schemeClr val="accent1"/>
          </a:fillRef>
          <a:effectRef idx="0">
            <a:schemeClr val="accent1"/>
          </a:effectRef>
          <a:fontRef idx="minor">
            <a:schemeClr val="tx1"/>
          </a:fontRef>
        </p:style>
      </p:cxnSp>
      <p:sp>
        <p:nvSpPr>
          <p:cNvPr id="9" name="Text Placeholder 24">
            <a:extLst>
              <a:ext uri="{FF2B5EF4-FFF2-40B4-BE49-F238E27FC236}">
                <a16:creationId xmlns:a16="http://schemas.microsoft.com/office/drawing/2014/main" id="{F0BCEF7C-0E35-C5E4-119F-47C90075184A}"/>
              </a:ext>
            </a:extLst>
          </p:cNvPr>
          <p:cNvSpPr txBox="1">
            <a:spLocks/>
          </p:cNvSpPr>
          <p:nvPr/>
        </p:nvSpPr>
        <p:spPr>
          <a:xfrm>
            <a:off x="7517282" y="2403161"/>
            <a:ext cx="4674718" cy="338554"/>
          </a:xfrm>
          <a:prstGeom prst="rect">
            <a:avLst/>
          </a:prstGeom>
        </p:spPr>
        <p:txBody>
          <a:bodyPr vert="horz" wrap="square" lIns="0" tIns="0" rIns="0" bIns="0" rtlCol="0">
            <a:spAutoFit/>
          </a:bodyPr>
          <a:lstStyle>
            <a:lvl1pPr marL="0" indent="0" algn="l" defTabSz="914400" rtl="0" eaLnBrk="1" latinLnBrk="0" hangingPunct="1">
              <a:lnSpc>
                <a:spcPct val="100000"/>
              </a:lnSpc>
              <a:spcBef>
                <a:spcPts val="0"/>
              </a:spcBef>
              <a:spcAft>
                <a:spcPts val="1200"/>
              </a:spcAft>
              <a:buFont typeface="Wingdings" pitchFamily="2" charset="2"/>
              <a:buNone/>
              <a:defRPr sz="1400" kern="1200">
                <a:solidFill>
                  <a:schemeClr val="tx1"/>
                </a:solidFill>
                <a:latin typeface="+mn-lt"/>
                <a:ea typeface="+mn-ea"/>
                <a:cs typeface="+mn-cs"/>
              </a:defRPr>
            </a:lvl1pPr>
            <a:lvl2pPr marL="457200" indent="0" algn="l" defTabSz="914400" rtl="0" eaLnBrk="1" latinLnBrk="0" hangingPunct="1">
              <a:lnSpc>
                <a:spcPct val="100000"/>
              </a:lnSpc>
              <a:spcBef>
                <a:spcPts val="0"/>
              </a:spcBef>
              <a:spcAft>
                <a:spcPts val="1200"/>
              </a:spcAft>
              <a:buFont typeface="Wingdings" pitchFamily="2" charset="2"/>
              <a:buNone/>
              <a:defRPr sz="1400" kern="1200">
                <a:solidFill>
                  <a:schemeClr val="tx1"/>
                </a:solidFill>
                <a:latin typeface="+mn-lt"/>
                <a:ea typeface="+mn-ea"/>
                <a:cs typeface="+mn-cs"/>
              </a:defRPr>
            </a:lvl2pPr>
            <a:lvl3pPr marL="914400" indent="0" algn="l" defTabSz="914400" rtl="0" eaLnBrk="1" latinLnBrk="0" hangingPunct="1">
              <a:lnSpc>
                <a:spcPct val="100000"/>
              </a:lnSpc>
              <a:spcBef>
                <a:spcPts val="0"/>
              </a:spcBef>
              <a:spcAft>
                <a:spcPts val="1200"/>
              </a:spcAft>
              <a:buFont typeface="Wingdings" pitchFamily="2" charset="2"/>
              <a:buNone/>
              <a:defRPr sz="1200" kern="1200">
                <a:solidFill>
                  <a:schemeClr val="tx1"/>
                </a:solidFill>
                <a:latin typeface="+mn-lt"/>
                <a:ea typeface="+mn-ea"/>
                <a:cs typeface="+mn-cs"/>
              </a:defRPr>
            </a:lvl3pPr>
            <a:lvl4pPr marL="1371600" indent="0" algn="l" defTabSz="914400" rtl="0" eaLnBrk="1" latinLnBrk="0" hangingPunct="1">
              <a:lnSpc>
                <a:spcPct val="100000"/>
              </a:lnSpc>
              <a:spcBef>
                <a:spcPts val="0"/>
              </a:spcBef>
              <a:spcAft>
                <a:spcPts val="1200"/>
              </a:spcAft>
              <a:buFont typeface="Wingdings" pitchFamily="2" charset="2"/>
              <a:buNone/>
              <a:defRPr sz="1000" kern="1200">
                <a:solidFill>
                  <a:schemeClr val="tx1"/>
                </a:solidFill>
                <a:latin typeface="+mn-lt"/>
                <a:ea typeface="+mn-ea"/>
                <a:cs typeface="+mn-cs"/>
              </a:defRPr>
            </a:lvl4pPr>
            <a:lvl5pPr marL="1828800" indent="0" algn="l" defTabSz="914400" rtl="0" eaLnBrk="1" latinLnBrk="0" hangingPunct="1">
              <a:lnSpc>
                <a:spcPct val="100000"/>
              </a:lnSpc>
              <a:spcBef>
                <a:spcPts val="0"/>
              </a:spcBef>
              <a:spcAft>
                <a:spcPts val="1200"/>
              </a:spcAft>
              <a:buFont typeface="Wingdings" pitchFamily="2" charset="2"/>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386334"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US" sz="1100" u="none" strike="noStrike" kern="1200" cap="none" spc="0" normalizeH="0" baseline="0" noProof="0">
                <a:ln>
                  <a:noFill/>
                </a:ln>
                <a:solidFill>
                  <a:srgbClr val="000000"/>
                </a:solidFill>
                <a:effectLst/>
                <a:uLnTx/>
                <a:uFillTx/>
                <a:latin typeface="Segoe Sans Text" pitchFamily="2" charset="0"/>
                <a:cs typeface="Segoe Sans Text" pitchFamily="2" charset="0"/>
              </a:rPr>
              <a:t>Brand image and background colors</a:t>
            </a:r>
            <a:r>
              <a:rPr lang="en-US" sz="1100" noProof="0">
                <a:solidFill>
                  <a:srgbClr val="000000"/>
                </a:solidFill>
                <a:latin typeface="Segoe Sans Text" pitchFamily="2" charset="0"/>
                <a:cs typeface="Segoe Sans Text" pitchFamily="2" charset="0"/>
              </a:rPr>
              <a:t> on Home</a:t>
            </a:r>
            <a:endParaRPr kumimoji="0" lang="en-US" sz="1100" u="none" strike="noStrike" kern="1200" cap="none" spc="0" normalizeH="0" baseline="0" noProof="0">
              <a:ln>
                <a:noFill/>
              </a:ln>
              <a:solidFill>
                <a:srgbClr val="000000"/>
              </a:solidFill>
              <a:effectLst/>
              <a:uLnTx/>
              <a:uFillTx/>
              <a:latin typeface="Segoe Sans Text" pitchFamily="2" charset="0"/>
              <a:cs typeface="Segoe Sans Text" pitchFamily="2" charset="0"/>
            </a:endParaRPr>
          </a:p>
          <a:p>
            <a:pPr marL="386334"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US" sz="1100" u="none" strike="noStrike" kern="1200" cap="none" spc="0" normalizeH="0" baseline="0" noProof="0">
                <a:ln>
                  <a:noFill/>
                </a:ln>
                <a:solidFill>
                  <a:srgbClr val="000000"/>
                </a:solidFill>
                <a:effectLst/>
                <a:uLnTx/>
                <a:uFillTx/>
                <a:latin typeface="Segoe Sans Text" pitchFamily="2" charset="0"/>
                <a:cs typeface="Segoe Sans Text" pitchFamily="2" charset="0"/>
              </a:rPr>
              <a:t>Brand dashboard card background color and font (coming soon)</a:t>
            </a:r>
          </a:p>
        </p:txBody>
      </p:sp>
      <p:sp>
        <p:nvSpPr>
          <p:cNvPr id="15" name="Text Placeholder 24">
            <a:extLst>
              <a:ext uri="{FF2B5EF4-FFF2-40B4-BE49-F238E27FC236}">
                <a16:creationId xmlns:a16="http://schemas.microsoft.com/office/drawing/2014/main" id="{5E10857D-4559-AEDE-873B-AA12E4034A07}"/>
              </a:ext>
            </a:extLst>
          </p:cNvPr>
          <p:cNvSpPr txBox="1">
            <a:spLocks/>
          </p:cNvSpPr>
          <p:nvPr/>
        </p:nvSpPr>
        <p:spPr>
          <a:xfrm>
            <a:off x="7517282" y="3556358"/>
            <a:ext cx="3372457" cy="507831"/>
          </a:xfrm>
          <a:prstGeom prst="rect">
            <a:avLst/>
          </a:prstGeom>
        </p:spPr>
        <p:txBody>
          <a:bodyPr vert="horz" wrap="square" lIns="0" tIns="0" rIns="0" bIns="0" rtlCol="0">
            <a:spAutoFit/>
          </a:bodyPr>
          <a:lstStyle>
            <a:lvl1pPr marL="0" indent="0" algn="l" defTabSz="914400" rtl="0" eaLnBrk="1" latinLnBrk="0" hangingPunct="1">
              <a:lnSpc>
                <a:spcPct val="100000"/>
              </a:lnSpc>
              <a:spcBef>
                <a:spcPts val="0"/>
              </a:spcBef>
              <a:spcAft>
                <a:spcPts val="1200"/>
              </a:spcAft>
              <a:buFont typeface="Wingdings" pitchFamily="2" charset="2"/>
              <a:buNone/>
              <a:defRPr sz="1400" kern="1200">
                <a:solidFill>
                  <a:schemeClr val="tx1"/>
                </a:solidFill>
                <a:latin typeface="+mn-lt"/>
                <a:ea typeface="+mn-ea"/>
                <a:cs typeface="+mn-cs"/>
              </a:defRPr>
            </a:lvl1pPr>
            <a:lvl2pPr marL="457200" indent="0" algn="l" defTabSz="914400" rtl="0" eaLnBrk="1" latinLnBrk="0" hangingPunct="1">
              <a:lnSpc>
                <a:spcPct val="100000"/>
              </a:lnSpc>
              <a:spcBef>
                <a:spcPts val="0"/>
              </a:spcBef>
              <a:spcAft>
                <a:spcPts val="1200"/>
              </a:spcAft>
              <a:buFont typeface="Wingdings" pitchFamily="2" charset="2"/>
              <a:buNone/>
              <a:defRPr sz="1400" kern="1200">
                <a:solidFill>
                  <a:schemeClr val="tx1"/>
                </a:solidFill>
                <a:latin typeface="+mn-lt"/>
                <a:ea typeface="+mn-ea"/>
                <a:cs typeface="+mn-cs"/>
              </a:defRPr>
            </a:lvl2pPr>
            <a:lvl3pPr marL="914400" indent="0" algn="l" defTabSz="914400" rtl="0" eaLnBrk="1" latinLnBrk="0" hangingPunct="1">
              <a:lnSpc>
                <a:spcPct val="100000"/>
              </a:lnSpc>
              <a:spcBef>
                <a:spcPts val="0"/>
              </a:spcBef>
              <a:spcAft>
                <a:spcPts val="1200"/>
              </a:spcAft>
              <a:buFont typeface="Wingdings" pitchFamily="2" charset="2"/>
              <a:buNone/>
              <a:defRPr sz="1200" kern="1200">
                <a:solidFill>
                  <a:schemeClr val="tx1"/>
                </a:solidFill>
                <a:latin typeface="+mn-lt"/>
                <a:ea typeface="+mn-ea"/>
                <a:cs typeface="+mn-cs"/>
              </a:defRPr>
            </a:lvl3pPr>
            <a:lvl4pPr marL="1371600" indent="0" algn="l" defTabSz="914400" rtl="0" eaLnBrk="1" latinLnBrk="0" hangingPunct="1">
              <a:lnSpc>
                <a:spcPct val="100000"/>
              </a:lnSpc>
              <a:spcBef>
                <a:spcPts val="0"/>
              </a:spcBef>
              <a:spcAft>
                <a:spcPts val="1200"/>
              </a:spcAft>
              <a:buFont typeface="Wingdings" pitchFamily="2" charset="2"/>
              <a:buNone/>
              <a:defRPr sz="1000" kern="1200">
                <a:solidFill>
                  <a:schemeClr val="tx1"/>
                </a:solidFill>
                <a:latin typeface="+mn-lt"/>
                <a:ea typeface="+mn-ea"/>
                <a:cs typeface="+mn-cs"/>
              </a:defRPr>
            </a:lvl4pPr>
            <a:lvl5pPr marL="1828800" indent="0" algn="l" defTabSz="914400" rtl="0" eaLnBrk="1" latinLnBrk="0" hangingPunct="1">
              <a:lnSpc>
                <a:spcPct val="100000"/>
              </a:lnSpc>
              <a:spcBef>
                <a:spcPts val="0"/>
              </a:spcBef>
              <a:spcAft>
                <a:spcPts val="1200"/>
              </a:spcAft>
              <a:buFont typeface="Wingdings" pitchFamily="2" charset="2"/>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386334"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US" sz="1100" u="none" strike="noStrike" kern="1200" cap="none" spc="0" normalizeH="0" baseline="0" noProof="0">
                <a:ln>
                  <a:noFill/>
                </a:ln>
                <a:solidFill>
                  <a:srgbClr val="000000"/>
                </a:solidFill>
                <a:effectLst/>
                <a:uLnTx/>
                <a:uFillTx/>
                <a:latin typeface="Segoe Sans Text" pitchFamily="2" charset="0"/>
                <a:cs typeface="Segoe Sans Text" pitchFamily="2" charset="0"/>
              </a:rPr>
              <a:t>Brand </a:t>
            </a:r>
            <a:r>
              <a:rPr lang="en-US" sz="1100">
                <a:solidFill>
                  <a:srgbClr val="000000"/>
                </a:solidFill>
                <a:latin typeface="Segoe Sans Text" pitchFamily="2" charset="0"/>
                <a:cs typeface="Segoe Sans Text" pitchFamily="2" charset="0"/>
              </a:rPr>
              <a:t>accent colors </a:t>
            </a:r>
            <a:r>
              <a:rPr lang="en-US" sz="1100" noProof="0">
                <a:solidFill>
                  <a:srgbClr val="000000"/>
                </a:solidFill>
                <a:latin typeface="Segoe Sans Text" pitchFamily="2" charset="0"/>
                <a:cs typeface="Segoe Sans Text" pitchFamily="2" charset="0"/>
              </a:rPr>
              <a:t>on Home</a:t>
            </a:r>
            <a:endParaRPr kumimoji="0" lang="en-US" sz="1100" u="none" strike="noStrike" kern="1200" cap="none" spc="0" normalizeH="0" baseline="0" noProof="0">
              <a:ln>
                <a:noFill/>
              </a:ln>
              <a:solidFill>
                <a:srgbClr val="000000"/>
              </a:solidFill>
              <a:effectLst/>
              <a:uLnTx/>
              <a:uFillTx/>
              <a:latin typeface="Segoe Sans Text" pitchFamily="2" charset="0"/>
              <a:cs typeface="Segoe Sans Text" pitchFamily="2" charset="0"/>
            </a:endParaRPr>
          </a:p>
          <a:p>
            <a:pPr marL="386334"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US" sz="1100" u="none" strike="noStrike" kern="1200" cap="none" spc="0" normalizeH="0" baseline="0" noProof="0">
                <a:ln>
                  <a:noFill/>
                </a:ln>
                <a:solidFill>
                  <a:srgbClr val="000000"/>
                </a:solidFill>
                <a:effectLst/>
                <a:uLnTx/>
                <a:uFillTx/>
                <a:latin typeface="Segoe Sans Text" pitchFamily="2" charset="0"/>
                <a:cs typeface="Segoe Sans Text" pitchFamily="2" charset="0"/>
              </a:rPr>
              <a:t>Brand dashboard card background color and font (coming soon)</a:t>
            </a:r>
          </a:p>
        </p:txBody>
      </p:sp>
      <p:sp>
        <p:nvSpPr>
          <p:cNvPr id="8" name="Text Placeholder 24">
            <a:extLst>
              <a:ext uri="{FF2B5EF4-FFF2-40B4-BE49-F238E27FC236}">
                <a16:creationId xmlns:a16="http://schemas.microsoft.com/office/drawing/2014/main" id="{B4831940-8370-0BFD-3311-62D78D475CBD}"/>
              </a:ext>
            </a:extLst>
          </p:cNvPr>
          <p:cNvSpPr txBox="1">
            <a:spLocks/>
          </p:cNvSpPr>
          <p:nvPr/>
        </p:nvSpPr>
        <p:spPr>
          <a:xfrm>
            <a:off x="1601092" y="5941018"/>
            <a:ext cx="2869950" cy="169277"/>
          </a:xfrm>
          <a:prstGeom prst="rect">
            <a:avLst/>
          </a:prstGeom>
        </p:spPr>
        <p:txBody>
          <a:bodyPr vert="horz" wrap="square" lIns="0" tIns="0" rIns="0" bIns="0" rtlCol="0">
            <a:spAutoFit/>
          </a:bodyPr>
          <a:lstStyle>
            <a:lvl1pPr marL="0" indent="0" algn="l" defTabSz="914400" rtl="0" eaLnBrk="1" latinLnBrk="0" hangingPunct="1">
              <a:lnSpc>
                <a:spcPct val="100000"/>
              </a:lnSpc>
              <a:spcBef>
                <a:spcPts val="0"/>
              </a:spcBef>
              <a:spcAft>
                <a:spcPts val="1200"/>
              </a:spcAft>
              <a:buFont typeface="Wingdings" pitchFamily="2" charset="2"/>
              <a:buNone/>
              <a:defRPr sz="1400" kern="1200">
                <a:solidFill>
                  <a:schemeClr val="tx1"/>
                </a:solidFill>
                <a:latin typeface="+mn-lt"/>
                <a:ea typeface="+mn-ea"/>
                <a:cs typeface="+mn-cs"/>
              </a:defRPr>
            </a:lvl1pPr>
            <a:lvl2pPr marL="457200" indent="0" algn="l" defTabSz="914400" rtl="0" eaLnBrk="1" latinLnBrk="0" hangingPunct="1">
              <a:lnSpc>
                <a:spcPct val="100000"/>
              </a:lnSpc>
              <a:spcBef>
                <a:spcPts val="0"/>
              </a:spcBef>
              <a:spcAft>
                <a:spcPts val="1200"/>
              </a:spcAft>
              <a:buFont typeface="Wingdings" pitchFamily="2" charset="2"/>
              <a:buNone/>
              <a:defRPr sz="1400" kern="1200">
                <a:solidFill>
                  <a:schemeClr val="tx1"/>
                </a:solidFill>
                <a:latin typeface="+mn-lt"/>
                <a:ea typeface="+mn-ea"/>
                <a:cs typeface="+mn-cs"/>
              </a:defRPr>
            </a:lvl2pPr>
            <a:lvl3pPr marL="914400" indent="0" algn="l" defTabSz="914400" rtl="0" eaLnBrk="1" latinLnBrk="0" hangingPunct="1">
              <a:lnSpc>
                <a:spcPct val="100000"/>
              </a:lnSpc>
              <a:spcBef>
                <a:spcPts val="0"/>
              </a:spcBef>
              <a:spcAft>
                <a:spcPts val="1200"/>
              </a:spcAft>
              <a:buFont typeface="Wingdings" pitchFamily="2" charset="2"/>
              <a:buNone/>
              <a:defRPr sz="1200" kern="1200">
                <a:solidFill>
                  <a:schemeClr val="tx1"/>
                </a:solidFill>
                <a:latin typeface="+mn-lt"/>
                <a:ea typeface="+mn-ea"/>
                <a:cs typeface="+mn-cs"/>
              </a:defRPr>
            </a:lvl3pPr>
            <a:lvl4pPr marL="1371600" indent="0" algn="l" defTabSz="914400" rtl="0" eaLnBrk="1" latinLnBrk="0" hangingPunct="1">
              <a:lnSpc>
                <a:spcPct val="100000"/>
              </a:lnSpc>
              <a:spcBef>
                <a:spcPts val="0"/>
              </a:spcBef>
              <a:spcAft>
                <a:spcPts val="1200"/>
              </a:spcAft>
              <a:buFont typeface="Wingdings" pitchFamily="2" charset="2"/>
              <a:buNone/>
              <a:defRPr sz="1000" kern="1200">
                <a:solidFill>
                  <a:schemeClr val="tx1"/>
                </a:solidFill>
                <a:latin typeface="+mn-lt"/>
                <a:ea typeface="+mn-ea"/>
                <a:cs typeface="+mn-cs"/>
              </a:defRPr>
            </a:lvl4pPr>
            <a:lvl5pPr marL="1828800" indent="0" algn="l" defTabSz="914400" rtl="0" eaLnBrk="1" latinLnBrk="0" hangingPunct="1">
              <a:lnSpc>
                <a:spcPct val="100000"/>
              </a:lnSpc>
              <a:spcBef>
                <a:spcPts val="0"/>
              </a:spcBef>
              <a:spcAft>
                <a:spcPts val="1200"/>
              </a:spcAft>
              <a:buFont typeface="Wingdings" pitchFamily="2" charset="2"/>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386334"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US" sz="1100" u="none" strike="noStrike" kern="1200" cap="none" spc="0" normalizeH="0" baseline="0" noProof="0">
                <a:ln>
                  <a:noFill/>
                </a:ln>
                <a:solidFill>
                  <a:srgbClr val="000000"/>
                </a:solidFill>
                <a:effectLst/>
                <a:uLnTx/>
                <a:uFillTx/>
                <a:latin typeface="Segoe Sans Text" pitchFamily="2" charset="0"/>
                <a:cs typeface="Segoe Sans Text" pitchFamily="2" charset="0"/>
              </a:rPr>
              <a:t>Brand corporate icon for Home.</a:t>
            </a:r>
          </a:p>
        </p:txBody>
      </p:sp>
      <p:sp>
        <p:nvSpPr>
          <p:cNvPr id="10" name="Rectangle: Rounded Corners 9">
            <a:extLst>
              <a:ext uri="{FF2B5EF4-FFF2-40B4-BE49-F238E27FC236}">
                <a16:creationId xmlns:a16="http://schemas.microsoft.com/office/drawing/2014/main" id="{F1B5E375-BD52-C748-28D0-D4CA1B637BAF}"/>
              </a:ext>
              <a:ext uri="{C183D7F6-B498-43B3-948B-1728B52AA6E4}">
                <adec:decorative xmlns:adec="http://schemas.microsoft.com/office/drawing/2017/decorative" val="1"/>
              </a:ext>
            </a:extLst>
          </p:cNvPr>
          <p:cNvSpPr/>
          <p:nvPr/>
        </p:nvSpPr>
        <p:spPr bwMode="auto">
          <a:xfrm>
            <a:off x="4553961" y="6025657"/>
            <a:ext cx="366013" cy="363261"/>
          </a:xfrm>
          <a:prstGeom prst="roundRect">
            <a:avLst/>
          </a:prstGeom>
          <a:noFill/>
          <a:ln w="38100">
            <a:solidFill>
              <a:srgbClr val="FFB3BB"/>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w="28575">
                <a:solidFill>
                  <a:srgbClr val="FFFF00"/>
                </a:solidFill>
              </a:ln>
              <a:solidFill>
                <a:srgbClr val="FFFFFF"/>
              </a:solidFill>
              <a:effectLst/>
              <a:uLnTx/>
              <a:uFillTx/>
              <a:latin typeface="Segoe Sans Text" pitchFamily="2" charset="0"/>
              <a:ea typeface="Segoe UI" pitchFamily="34" charset="0"/>
              <a:cs typeface="Segoe Sans Text" pitchFamily="2" charset="0"/>
            </a:endParaRPr>
          </a:p>
        </p:txBody>
      </p:sp>
      <p:cxnSp>
        <p:nvCxnSpPr>
          <p:cNvPr id="14" name="Connector: Curved 13">
            <a:extLst>
              <a:ext uri="{FF2B5EF4-FFF2-40B4-BE49-F238E27FC236}">
                <a16:creationId xmlns:a16="http://schemas.microsoft.com/office/drawing/2014/main" id="{1F777143-63C6-A23D-724C-958B58BF7C69}"/>
              </a:ext>
              <a:ext uri="{C183D7F6-B498-43B3-948B-1728B52AA6E4}">
                <adec:decorative xmlns:adec="http://schemas.microsoft.com/office/drawing/2017/decorative" val="1"/>
              </a:ext>
            </a:extLst>
          </p:cNvPr>
          <p:cNvCxnSpPr>
            <a:cxnSpLocks/>
          </p:cNvCxnSpPr>
          <p:nvPr/>
        </p:nvCxnSpPr>
        <p:spPr>
          <a:xfrm>
            <a:off x="4004835" y="6025656"/>
            <a:ext cx="513607" cy="153380"/>
          </a:xfrm>
          <a:prstGeom prst="curvedConnector3">
            <a:avLst>
              <a:gd name="adj1" fmla="val 50000"/>
            </a:avLst>
          </a:prstGeom>
          <a:ln w="28575">
            <a:solidFill>
              <a:srgbClr val="FFB3BB"/>
            </a:solidFill>
            <a:headEnd type="none" w="med" len="med"/>
            <a:tailEnd type="oval" w="med" len="med"/>
          </a:ln>
        </p:spPr>
        <p:style>
          <a:lnRef idx="1">
            <a:schemeClr val="accent1"/>
          </a:lnRef>
          <a:fillRef idx="0">
            <a:schemeClr val="accent1"/>
          </a:fillRef>
          <a:effectRef idx="0">
            <a:schemeClr val="accent1"/>
          </a:effectRef>
          <a:fontRef idx="minor">
            <a:schemeClr val="tx1"/>
          </a:fontRef>
        </p:style>
      </p:cxnSp>
      <p:sp>
        <p:nvSpPr>
          <p:cNvPr id="16" name="Rectangle: Rounded Corners 15">
            <a:extLst>
              <a:ext uri="{FF2B5EF4-FFF2-40B4-BE49-F238E27FC236}">
                <a16:creationId xmlns:a16="http://schemas.microsoft.com/office/drawing/2014/main" id="{3E446C6B-0093-F156-9A04-E3ECC3C5CA91}"/>
              </a:ext>
              <a:ext uri="{C183D7F6-B498-43B3-948B-1728B52AA6E4}">
                <adec:decorative xmlns:adec="http://schemas.microsoft.com/office/drawing/2017/decorative" val="1"/>
              </a:ext>
            </a:extLst>
          </p:cNvPr>
          <p:cNvSpPr/>
          <p:nvPr/>
        </p:nvSpPr>
        <p:spPr bwMode="auto">
          <a:xfrm>
            <a:off x="4516183" y="2332017"/>
            <a:ext cx="2266458" cy="1036189"/>
          </a:xfrm>
          <a:prstGeom prst="roundRect">
            <a:avLst/>
          </a:prstGeom>
          <a:noFill/>
          <a:ln w="38100">
            <a:solidFill>
              <a:srgbClr val="FFB3BB"/>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w="28575">
                <a:solidFill>
                  <a:srgbClr val="FFFF00"/>
                </a:solidFill>
              </a:ln>
              <a:solidFill>
                <a:srgbClr val="FFFFFF"/>
              </a:solidFill>
              <a:effectLst/>
              <a:uLnTx/>
              <a:uFillTx/>
              <a:latin typeface="Segoe Sans Text" pitchFamily="2" charset="0"/>
              <a:ea typeface="Segoe UI" pitchFamily="34" charset="0"/>
              <a:cs typeface="Segoe Sans Text" pitchFamily="2" charset="0"/>
            </a:endParaRPr>
          </a:p>
        </p:txBody>
      </p:sp>
      <p:cxnSp>
        <p:nvCxnSpPr>
          <p:cNvPr id="17" name="Connector: Curved 16">
            <a:extLst>
              <a:ext uri="{FF2B5EF4-FFF2-40B4-BE49-F238E27FC236}">
                <a16:creationId xmlns:a16="http://schemas.microsoft.com/office/drawing/2014/main" id="{3BA5096A-670F-A116-F576-71D26F45CC19}"/>
              </a:ext>
              <a:ext uri="{C183D7F6-B498-43B3-948B-1728B52AA6E4}">
                <adec:decorative xmlns:adec="http://schemas.microsoft.com/office/drawing/2017/decorative" val="1"/>
              </a:ext>
            </a:extLst>
          </p:cNvPr>
          <p:cNvCxnSpPr>
            <a:cxnSpLocks/>
            <a:stCxn id="16" idx="3"/>
          </p:cNvCxnSpPr>
          <p:nvPr/>
        </p:nvCxnSpPr>
        <p:spPr>
          <a:xfrm flipV="1">
            <a:off x="6782641" y="2644236"/>
            <a:ext cx="830775" cy="205876"/>
          </a:xfrm>
          <a:prstGeom prst="curvedConnector3">
            <a:avLst>
              <a:gd name="adj1" fmla="val 50000"/>
            </a:avLst>
          </a:prstGeom>
          <a:ln w="28575">
            <a:solidFill>
              <a:srgbClr val="FFB3BB"/>
            </a:solidFill>
            <a:headEnd type="none" w="med" len="med"/>
            <a:tailEnd type="oval" w="med" len="med"/>
          </a:ln>
        </p:spPr>
        <p:style>
          <a:lnRef idx="1">
            <a:schemeClr val="accent1"/>
          </a:lnRef>
          <a:fillRef idx="0">
            <a:schemeClr val="accent1"/>
          </a:fillRef>
          <a:effectRef idx="0">
            <a:schemeClr val="accent1"/>
          </a:effectRef>
          <a:fontRef idx="minor">
            <a:schemeClr val="tx1"/>
          </a:fontRef>
        </p:style>
      </p:cxnSp>
      <p:sp>
        <p:nvSpPr>
          <p:cNvPr id="18" name="Rectangle: Rounded Corners 17">
            <a:extLst>
              <a:ext uri="{FF2B5EF4-FFF2-40B4-BE49-F238E27FC236}">
                <a16:creationId xmlns:a16="http://schemas.microsoft.com/office/drawing/2014/main" id="{74F48E79-2DCD-BECF-C64E-5D294298BF67}"/>
              </a:ext>
              <a:ext uri="{C183D7F6-B498-43B3-948B-1728B52AA6E4}">
                <adec:decorative xmlns:adec="http://schemas.microsoft.com/office/drawing/2017/decorative" val="1"/>
              </a:ext>
            </a:extLst>
          </p:cNvPr>
          <p:cNvSpPr/>
          <p:nvPr/>
        </p:nvSpPr>
        <p:spPr bwMode="auto">
          <a:xfrm>
            <a:off x="4516182" y="3408625"/>
            <a:ext cx="2266459" cy="2268462"/>
          </a:xfrm>
          <a:prstGeom prst="roundRect">
            <a:avLst>
              <a:gd name="adj" fmla="val 6905"/>
            </a:avLst>
          </a:prstGeom>
          <a:noFill/>
          <a:ln w="38100">
            <a:solidFill>
              <a:srgbClr val="FFB3BB"/>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w="28575">
                <a:solidFill>
                  <a:srgbClr val="FFFF00"/>
                </a:solidFill>
              </a:ln>
              <a:solidFill>
                <a:srgbClr val="FFFFFF"/>
              </a:solidFill>
              <a:effectLst/>
              <a:uLnTx/>
              <a:uFillTx/>
              <a:latin typeface="Segoe Sans Text" pitchFamily="2" charset="0"/>
              <a:ea typeface="Segoe UI" pitchFamily="34" charset="0"/>
              <a:cs typeface="Segoe Sans Text" pitchFamily="2" charset="0"/>
            </a:endParaRPr>
          </a:p>
        </p:txBody>
      </p:sp>
      <p:cxnSp>
        <p:nvCxnSpPr>
          <p:cNvPr id="19" name="Connector: Curved 18">
            <a:extLst>
              <a:ext uri="{FF2B5EF4-FFF2-40B4-BE49-F238E27FC236}">
                <a16:creationId xmlns:a16="http://schemas.microsoft.com/office/drawing/2014/main" id="{A32F5FAF-34EC-A82D-5C51-907EE33631D3}"/>
              </a:ext>
              <a:ext uri="{C183D7F6-B498-43B3-948B-1728B52AA6E4}">
                <adec:decorative xmlns:adec="http://schemas.microsoft.com/office/drawing/2017/decorative" val="1"/>
              </a:ext>
            </a:extLst>
          </p:cNvPr>
          <p:cNvCxnSpPr>
            <a:cxnSpLocks/>
            <a:stCxn id="18" idx="3"/>
            <a:endCxn id="15" idx="1"/>
          </p:cNvCxnSpPr>
          <p:nvPr/>
        </p:nvCxnSpPr>
        <p:spPr>
          <a:xfrm flipV="1">
            <a:off x="6782641" y="3810274"/>
            <a:ext cx="734641" cy="732582"/>
          </a:xfrm>
          <a:prstGeom prst="curvedConnector3">
            <a:avLst>
              <a:gd name="adj1" fmla="val 50000"/>
            </a:avLst>
          </a:prstGeom>
          <a:ln w="28575">
            <a:solidFill>
              <a:srgbClr val="FFB3BB"/>
            </a:solidFill>
            <a:headEnd type="none" w="med" len="med"/>
            <a:tailEnd type="oval" w="med"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2460305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par>
                                <p:cTn id="11" presetID="10" presetClass="entr" presetSubtype="0" fill="hold" nodeType="with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500"/>
                                        <p:tgtEl>
                                          <p:spTgt spid="7"/>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fade">
                                      <p:cBhvr>
                                        <p:cTn id="16" dur="500"/>
                                        <p:tgtEl>
                                          <p:spTgt spid="8"/>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fade">
                                      <p:cBhvr>
                                        <p:cTn id="19" dur="500"/>
                                        <p:tgtEl>
                                          <p:spTgt spid="9"/>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10"/>
                                        </p:tgtEl>
                                        <p:attrNameLst>
                                          <p:attrName>style.visibility</p:attrName>
                                        </p:attrNameLst>
                                      </p:cBhvr>
                                      <p:to>
                                        <p:strVal val="visible"/>
                                      </p:to>
                                    </p:set>
                                    <p:animEffect transition="in" filter="fade">
                                      <p:cBhvr>
                                        <p:cTn id="24" dur="500"/>
                                        <p:tgtEl>
                                          <p:spTgt spid="10"/>
                                        </p:tgtEl>
                                      </p:cBhvr>
                                    </p:animEffect>
                                  </p:childTnLst>
                                </p:cTn>
                              </p:par>
                              <p:par>
                                <p:cTn id="25" presetID="10" presetClass="entr" presetSubtype="0" fill="hold" nodeType="withEffect">
                                  <p:stCondLst>
                                    <p:cond delay="0"/>
                                  </p:stCondLst>
                                  <p:childTnLst>
                                    <p:set>
                                      <p:cBhvr>
                                        <p:cTn id="26" dur="1" fill="hold">
                                          <p:stCondLst>
                                            <p:cond delay="0"/>
                                          </p:stCondLst>
                                        </p:cTn>
                                        <p:tgtEl>
                                          <p:spTgt spid="14"/>
                                        </p:tgtEl>
                                        <p:attrNameLst>
                                          <p:attrName>style.visibility</p:attrName>
                                        </p:attrNameLst>
                                      </p:cBhvr>
                                      <p:to>
                                        <p:strVal val="visible"/>
                                      </p:to>
                                    </p:set>
                                    <p:animEffect transition="in" filter="fade">
                                      <p:cBhvr>
                                        <p:cTn id="27" dur="500"/>
                                        <p:tgtEl>
                                          <p:spTgt spid="14"/>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15"/>
                                        </p:tgtEl>
                                        <p:attrNameLst>
                                          <p:attrName>style.visibility</p:attrName>
                                        </p:attrNameLst>
                                      </p:cBhvr>
                                      <p:to>
                                        <p:strVal val="visible"/>
                                      </p:to>
                                    </p:set>
                                    <p:animEffect transition="in" filter="fade">
                                      <p:cBhvr>
                                        <p:cTn id="30" dur="500"/>
                                        <p:tgtEl>
                                          <p:spTgt spid="15"/>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16"/>
                                        </p:tgtEl>
                                        <p:attrNameLst>
                                          <p:attrName>style.visibility</p:attrName>
                                        </p:attrNameLst>
                                      </p:cBhvr>
                                      <p:to>
                                        <p:strVal val="visible"/>
                                      </p:to>
                                    </p:set>
                                    <p:animEffect transition="in" filter="fade">
                                      <p:cBhvr>
                                        <p:cTn id="35" dur="500"/>
                                        <p:tgtEl>
                                          <p:spTgt spid="16"/>
                                        </p:tgtEl>
                                      </p:cBhvr>
                                    </p:animEffect>
                                  </p:childTnLst>
                                </p:cTn>
                              </p:par>
                              <p:par>
                                <p:cTn id="36" presetID="10" presetClass="entr" presetSubtype="0" fill="hold" nodeType="withEffect">
                                  <p:stCondLst>
                                    <p:cond delay="0"/>
                                  </p:stCondLst>
                                  <p:childTnLst>
                                    <p:set>
                                      <p:cBhvr>
                                        <p:cTn id="37" dur="1" fill="hold">
                                          <p:stCondLst>
                                            <p:cond delay="0"/>
                                          </p:stCondLst>
                                        </p:cTn>
                                        <p:tgtEl>
                                          <p:spTgt spid="17"/>
                                        </p:tgtEl>
                                        <p:attrNameLst>
                                          <p:attrName>style.visibility</p:attrName>
                                        </p:attrNameLst>
                                      </p:cBhvr>
                                      <p:to>
                                        <p:strVal val="visible"/>
                                      </p:to>
                                    </p:set>
                                    <p:animEffect transition="in" filter="fade">
                                      <p:cBhvr>
                                        <p:cTn id="38" dur="500"/>
                                        <p:tgtEl>
                                          <p:spTgt spid="17"/>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18"/>
                                        </p:tgtEl>
                                        <p:attrNameLst>
                                          <p:attrName>style.visibility</p:attrName>
                                        </p:attrNameLst>
                                      </p:cBhvr>
                                      <p:to>
                                        <p:strVal val="visible"/>
                                      </p:to>
                                    </p:set>
                                    <p:animEffect transition="in" filter="fade">
                                      <p:cBhvr>
                                        <p:cTn id="43" dur="500"/>
                                        <p:tgtEl>
                                          <p:spTgt spid="18"/>
                                        </p:tgtEl>
                                      </p:cBhvr>
                                    </p:animEffect>
                                  </p:childTnLst>
                                </p:cTn>
                              </p:par>
                              <p:par>
                                <p:cTn id="44" presetID="10" presetClass="entr" presetSubtype="0" fill="hold" nodeType="withEffect">
                                  <p:stCondLst>
                                    <p:cond delay="0"/>
                                  </p:stCondLst>
                                  <p:childTnLst>
                                    <p:set>
                                      <p:cBhvr>
                                        <p:cTn id="45" dur="1" fill="hold">
                                          <p:stCondLst>
                                            <p:cond delay="0"/>
                                          </p:stCondLst>
                                        </p:cTn>
                                        <p:tgtEl>
                                          <p:spTgt spid="19"/>
                                        </p:tgtEl>
                                        <p:attrNameLst>
                                          <p:attrName>style.visibility</p:attrName>
                                        </p:attrNameLst>
                                      </p:cBhvr>
                                      <p:to>
                                        <p:strVal val="visible"/>
                                      </p:to>
                                    </p:set>
                                    <p:animEffect transition="in" filter="fade">
                                      <p:cBhvr>
                                        <p:cTn id="46"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animBg="1"/>
      <p:bldP spid="9" grpId="0"/>
      <p:bldP spid="15" grpId="0"/>
      <p:bldP spid="8" grpId="0"/>
      <p:bldP spid="10" grpId="0" animBg="1"/>
      <p:bldP spid="16" grpId="0" animBg="1"/>
      <p:bldP spid="18" grpId="0" animBg="1"/>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725C24D2-6CF5-0AE2-B63B-7CCFF3C88939}"/>
              </a:ext>
              <a:ext uri="{C183D7F6-B498-43B3-948B-1728B52AA6E4}">
                <adec:decorative xmlns:adec="http://schemas.microsoft.com/office/drawing/2017/decorative" val="1"/>
              </a:ext>
            </a:extLst>
          </p:cNvPr>
          <p:cNvSpPr/>
          <p:nvPr/>
        </p:nvSpPr>
        <p:spPr bwMode="auto">
          <a:xfrm>
            <a:off x="1" y="931669"/>
            <a:ext cx="12191999" cy="924277"/>
          </a:xfrm>
          <a:prstGeom prst="rect">
            <a:avLst/>
          </a:prstGeom>
          <a:solidFill>
            <a:schemeClr val="accent3">
              <a:lumMod val="20000"/>
              <a:lumOff val="80000"/>
              <a:alpha val="6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FFFFFF"/>
              </a:solidFill>
              <a:effectLst/>
              <a:uLnTx/>
              <a:uFillTx/>
              <a:latin typeface="Segoe Sans Text" pitchFamily="2" charset="0"/>
              <a:ea typeface="+mn-ea"/>
              <a:cs typeface="Segoe Sans Text" pitchFamily="2" charset="0"/>
            </a:endParaRPr>
          </a:p>
        </p:txBody>
      </p:sp>
      <p:grpSp>
        <p:nvGrpSpPr>
          <p:cNvPr id="18" name="Group 17">
            <a:extLst>
              <a:ext uri="{FF2B5EF4-FFF2-40B4-BE49-F238E27FC236}">
                <a16:creationId xmlns:a16="http://schemas.microsoft.com/office/drawing/2014/main" id="{3A48BE05-DE35-BB46-EBCA-F75C5DDFBD1C}"/>
              </a:ext>
              <a:ext uri="{C183D7F6-B498-43B3-948B-1728B52AA6E4}">
                <adec:decorative xmlns:adec="http://schemas.microsoft.com/office/drawing/2017/decorative" val="1"/>
              </a:ext>
            </a:extLst>
          </p:cNvPr>
          <p:cNvGrpSpPr/>
          <p:nvPr/>
        </p:nvGrpSpPr>
        <p:grpSpPr>
          <a:xfrm>
            <a:off x="588263" y="1050620"/>
            <a:ext cx="723179" cy="669556"/>
            <a:chOff x="11045790" y="307144"/>
            <a:chExt cx="854110" cy="854110"/>
          </a:xfrm>
        </p:grpSpPr>
        <p:grpSp>
          <p:nvGrpSpPr>
            <p:cNvPr id="19" name="Group 18">
              <a:extLst>
                <a:ext uri="{FF2B5EF4-FFF2-40B4-BE49-F238E27FC236}">
                  <a16:creationId xmlns:a16="http://schemas.microsoft.com/office/drawing/2014/main" id="{05170632-2EEE-3821-0C16-340C63E29FC7}"/>
                </a:ext>
              </a:extLst>
            </p:cNvPr>
            <p:cNvGrpSpPr/>
            <p:nvPr/>
          </p:nvGrpSpPr>
          <p:grpSpPr>
            <a:xfrm>
              <a:off x="11045790" y="307144"/>
              <a:ext cx="854110" cy="854110"/>
              <a:chOff x="4648470" y="2488406"/>
              <a:chExt cx="453450" cy="453450"/>
            </a:xfrm>
          </p:grpSpPr>
          <p:sp>
            <p:nvSpPr>
              <p:cNvPr id="21" name="Rectangle: Rounded Corners 10">
                <a:extLst>
                  <a:ext uri="{FF2B5EF4-FFF2-40B4-BE49-F238E27FC236}">
                    <a16:creationId xmlns:a16="http://schemas.microsoft.com/office/drawing/2014/main" id="{7003220B-3A82-00D3-76C6-83C62149615C}"/>
                  </a:ext>
                </a:extLst>
              </p:cNvPr>
              <p:cNvSpPr/>
              <p:nvPr/>
            </p:nvSpPr>
            <p:spPr bwMode="auto">
              <a:xfrm rot="10800000" flipV="1">
                <a:off x="4648470" y="2488406"/>
                <a:ext cx="453450" cy="453450"/>
              </a:xfrm>
              <a:prstGeom prst="roundRect">
                <a:avLst/>
              </a:prstGeom>
              <a:solidFill>
                <a:schemeClr val="bg1"/>
              </a:solidFill>
              <a:ln>
                <a:noFill/>
                <a:headEnd type="none" w="med" len="med"/>
                <a:tailEnd type="none" w="med" len="med"/>
              </a:ln>
              <a:effectLst>
                <a:outerShdw blurRad="127000" dist="101600" dir="5400000" sx="85000" sy="85000" algn="t" rotWithShape="0">
                  <a:schemeClr val="accent1">
                    <a:alpha val="3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FFFFFF"/>
                  </a:solidFill>
                  <a:effectLst/>
                  <a:uLnTx/>
                  <a:uFillTx/>
                  <a:latin typeface="Segoe Sans Text" pitchFamily="2" charset="0"/>
                  <a:ea typeface="Segoe UI" pitchFamily="34" charset="0"/>
                  <a:cs typeface="Segoe Sans Text" pitchFamily="2" charset="0"/>
                </a:endParaRPr>
              </a:p>
            </p:txBody>
          </p:sp>
          <p:sp>
            <p:nvSpPr>
              <p:cNvPr id="22" name="Rectangle: Rounded Corners 11">
                <a:extLst>
                  <a:ext uri="{FF2B5EF4-FFF2-40B4-BE49-F238E27FC236}">
                    <a16:creationId xmlns:a16="http://schemas.microsoft.com/office/drawing/2014/main" id="{81FEFAFA-70B4-6CD2-1537-295199CEA9A4}"/>
                  </a:ext>
                </a:extLst>
              </p:cNvPr>
              <p:cNvSpPr/>
              <p:nvPr/>
            </p:nvSpPr>
            <p:spPr bwMode="auto">
              <a:xfrm rot="10800000" flipV="1">
                <a:off x="4692315" y="2526451"/>
                <a:ext cx="365760" cy="371561"/>
              </a:xfrm>
              <a:prstGeom prst="roundRect">
                <a:avLst/>
              </a:prstGeom>
              <a:gradFill flip="none" rotWithShape="1">
                <a:gsLst>
                  <a:gs pos="33000">
                    <a:schemeClr val="accent1"/>
                  </a:gs>
                  <a:gs pos="100000">
                    <a:schemeClr val="accent3">
                      <a:lumMod val="90000"/>
                    </a:schemeClr>
                  </a:gs>
                </a:gsLst>
                <a:lin ang="17400000" scaled="0"/>
                <a:tileRect/>
              </a:gradFill>
              <a:ln>
                <a:solidFill>
                  <a:schemeClr val="bg1"/>
                </a:solidFill>
                <a:headEnd type="none" w="med" len="med"/>
                <a:tailEnd type="none" w="med" len="med"/>
              </a:ln>
              <a:effectLst>
                <a:outerShdw blurRad="127000" dist="101600" dir="5400000" sx="85000" sy="85000" algn="t" rotWithShape="0">
                  <a:schemeClr val="accent1">
                    <a:alpha val="3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FFFFFF"/>
                  </a:solidFill>
                  <a:effectLst/>
                  <a:uLnTx/>
                  <a:uFillTx/>
                  <a:latin typeface="Segoe Sans Text" pitchFamily="2" charset="0"/>
                  <a:ea typeface="Segoe UI" pitchFamily="34" charset="0"/>
                  <a:cs typeface="Segoe Sans Text" pitchFamily="2" charset="0"/>
                </a:endParaRPr>
              </a:p>
            </p:txBody>
          </p:sp>
        </p:grpSp>
        <p:sp>
          <p:nvSpPr>
            <p:cNvPr id="20" name="target_2" title="Icon of a target with an arrow hitting the bullseye">
              <a:extLst>
                <a:ext uri="{FF2B5EF4-FFF2-40B4-BE49-F238E27FC236}">
                  <a16:creationId xmlns:a16="http://schemas.microsoft.com/office/drawing/2014/main" id="{95970B1A-94A3-C1B8-6F43-DF0531ADF23A}"/>
                </a:ext>
              </a:extLst>
            </p:cNvPr>
            <p:cNvSpPr>
              <a:spLocks noChangeAspect="1" noEditPoints="1"/>
            </p:cNvSpPr>
            <p:nvPr/>
          </p:nvSpPr>
          <p:spPr bwMode="auto">
            <a:xfrm>
              <a:off x="11252117" y="514350"/>
              <a:ext cx="441458" cy="439698"/>
            </a:xfrm>
            <a:custGeom>
              <a:avLst/>
              <a:gdLst>
                <a:gd name="T0" fmla="*/ 314 w 346"/>
                <a:gd name="T1" fmla="*/ 73 h 346"/>
                <a:gd name="T2" fmla="*/ 346 w 346"/>
                <a:gd name="T3" fmla="*/ 173 h 346"/>
                <a:gd name="T4" fmla="*/ 173 w 346"/>
                <a:gd name="T5" fmla="*/ 346 h 346"/>
                <a:gd name="T6" fmla="*/ 0 w 346"/>
                <a:gd name="T7" fmla="*/ 173 h 346"/>
                <a:gd name="T8" fmla="*/ 173 w 346"/>
                <a:gd name="T9" fmla="*/ 0 h 346"/>
                <a:gd name="T10" fmla="*/ 269 w 346"/>
                <a:gd name="T11" fmla="*/ 30 h 346"/>
                <a:gd name="T12" fmla="*/ 173 w 346"/>
                <a:gd name="T13" fmla="*/ 274 h 346"/>
                <a:gd name="T14" fmla="*/ 274 w 346"/>
                <a:gd name="T15" fmla="*/ 173 h 346"/>
                <a:gd name="T16" fmla="*/ 173 w 346"/>
                <a:gd name="T17" fmla="*/ 72 h 346"/>
                <a:gd name="T18" fmla="*/ 72 w 346"/>
                <a:gd name="T19" fmla="*/ 173 h 346"/>
                <a:gd name="T20" fmla="*/ 173 w 346"/>
                <a:gd name="T21" fmla="*/ 274 h 346"/>
                <a:gd name="T22" fmla="*/ 173 w 346"/>
                <a:gd name="T23" fmla="*/ 203 h 346"/>
                <a:gd name="T24" fmla="*/ 203 w 346"/>
                <a:gd name="T25" fmla="*/ 173 h 346"/>
                <a:gd name="T26" fmla="*/ 173 w 346"/>
                <a:gd name="T27" fmla="*/ 143 h 346"/>
                <a:gd name="T28" fmla="*/ 143 w 346"/>
                <a:gd name="T29" fmla="*/ 173 h 346"/>
                <a:gd name="T30" fmla="*/ 173 w 346"/>
                <a:gd name="T31" fmla="*/ 203 h 346"/>
                <a:gd name="T32" fmla="*/ 173 w 346"/>
                <a:gd name="T33" fmla="*/ 173 h 346"/>
                <a:gd name="T34" fmla="*/ 241 w 346"/>
                <a:gd name="T35" fmla="*/ 99 h 346"/>
                <a:gd name="T36" fmla="*/ 334 w 346"/>
                <a:gd name="T37" fmla="*/ 54 h 346"/>
                <a:gd name="T38" fmla="*/ 291 w 346"/>
                <a:gd name="T39" fmla="*/ 54 h 346"/>
                <a:gd name="T40" fmla="*/ 291 w 346"/>
                <a:gd name="T41" fmla="*/ 10 h 346"/>
                <a:gd name="T42" fmla="*/ 241 w 346"/>
                <a:gd name="T43" fmla="*/ 56 h 346"/>
                <a:gd name="T44" fmla="*/ 241 w 346"/>
                <a:gd name="T45" fmla="*/ 99 h 346"/>
                <a:gd name="T46" fmla="*/ 285 w 346"/>
                <a:gd name="T47" fmla="*/ 99 h 346"/>
                <a:gd name="T48" fmla="*/ 334 w 346"/>
                <a:gd name="T49" fmla="*/ 54 h 3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346" h="346">
                  <a:moveTo>
                    <a:pt x="314" y="73"/>
                  </a:moveTo>
                  <a:cubicBezTo>
                    <a:pt x="334" y="101"/>
                    <a:pt x="346" y="136"/>
                    <a:pt x="346" y="173"/>
                  </a:cubicBezTo>
                  <a:cubicBezTo>
                    <a:pt x="346" y="268"/>
                    <a:pt x="268" y="346"/>
                    <a:pt x="173" y="346"/>
                  </a:cubicBezTo>
                  <a:cubicBezTo>
                    <a:pt x="78" y="346"/>
                    <a:pt x="0" y="268"/>
                    <a:pt x="0" y="173"/>
                  </a:cubicBezTo>
                  <a:cubicBezTo>
                    <a:pt x="0" y="78"/>
                    <a:pt x="78" y="0"/>
                    <a:pt x="173" y="0"/>
                  </a:cubicBezTo>
                  <a:cubicBezTo>
                    <a:pt x="209" y="0"/>
                    <a:pt x="242" y="11"/>
                    <a:pt x="269" y="30"/>
                  </a:cubicBezTo>
                  <a:moveTo>
                    <a:pt x="173" y="274"/>
                  </a:moveTo>
                  <a:cubicBezTo>
                    <a:pt x="229" y="274"/>
                    <a:pt x="274" y="229"/>
                    <a:pt x="274" y="173"/>
                  </a:cubicBezTo>
                  <a:cubicBezTo>
                    <a:pt x="274" y="117"/>
                    <a:pt x="229" y="72"/>
                    <a:pt x="173" y="72"/>
                  </a:cubicBezTo>
                  <a:cubicBezTo>
                    <a:pt x="117" y="72"/>
                    <a:pt x="72" y="117"/>
                    <a:pt x="72" y="173"/>
                  </a:cubicBezTo>
                  <a:cubicBezTo>
                    <a:pt x="72" y="229"/>
                    <a:pt x="117" y="274"/>
                    <a:pt x="173" y="274"/>
                  </a:cubicBezTo>
                  <a:close/>
                  <a:moveTo>
                    <a:pt x="173" y="203"/>
                  </a:moveTo>
                  <a:cubicBezTo>
                    <a:pt x="190" y="203"/>
                    <a:pt x="203" y="190"/>
                    <a:pt x="203" y="173"/>
                  </a:cubicBezTo>
                  <a:cubicBezTo>
                    <a:pt x="203" y="156"/>
                    <a:pt x="190" y="143"/>
                    <a:pt x="173" y="143"/>
                  </a:cubicBezTo>
                  <a:cubicBezTo>
                    <a:pt x="156" y="143"/>
                    <a:pt x="143" y="156"/>
                    <a:pt x="143" y="173"/>
                  </a:cubicBezTo>
                  <a:cubicBezTo>
                    <a:pt x="143" y="190"/>
                    <a:pt x="156" y="203"/>
                    <a:pt x="173" y="203"/>
                  </a:cubicBezTo>
                  <a:close/>
                  <a:moveTo>
                    <a:pt x="173" y="173"/>
                  </a:moveTo>
                  <a:cubicBezTo>
                    <a:pt x="241" y="99"/>
                    <a:pt x="241" y="99"/>
                    <a:pt x="241" y="99"/>
                  </a:cubicBezTo>
                  <a:moveTo>
                    <a:pt x="334" y="54"/>
                  </a:moveTo>
                  <a:cubicBezTo>
                    <a:pt x="291" y="54"/>
                    <a:pt x="291" y="54"/>
                    <a:pt x="291" y="54"/>
                  </a:cubicBezTo>
                  <a:cubicBezTo>
                    <a:pt x="291" y="10"/>
                    <a:pt x="291" y="10"/>
                    <a:pt x="291" y="10"/>
                  </a:cubicBezTo>
                  <a:cubicBezTo>
                    <a:pt x="241" y="56"/>
                    <a:pt x="241" y="56"/>
                    <a:pt x="241" y="56"/>
                  </a:cubicBezTo>
                  <a:cubicBezTo>
                    <a:pt x="241" y="99"/>
                    <a:pt x="241" y="99"/>
                    <a:pt x="241" y="99"/>
                  </a:cubicBezTo>
                  <a:cubicBezTo>
                    <a:pt x="285" y="99"/>
                    <a:pt x="285" y="99"/>
                    <a:pt x="285" y="99"/>
                  </a:cubicBezTo>
                  <a:lnTo>
                    <a:pt x="334" y="54"/>
                  </a:lnTo>
                  <a:close/>
                </a:path>
              </a:pathLst>
            </a:custGeom>
            <a:noFill/>
            <a:ln w="12700" cap="sq">
              <a:solidFill>
                <a:schemeClr val="bg1"/>
              </a:solidFill>
              <a:prstDash val="solid"/>
              <a:miter lim="800000"/>
              <a:headEnd/>
              <a:tailEnd/>
            </a:ln>
            <a:effectLst/>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u="none" strike="noStrike" kern="1200" cap="none" spc="0" normalizeH="0" baseline="0" noProof="0">
                <a:ln>
                  <a:noFill/>
                </a:ln>
                <a:solidFill>
                  <a:srgbClr val="FFFFFF"/>
                </a:solidFill>
                <a:effectLst/>
                <a:uLnTx/>
                <a:uFillTx/>
                <a:latin typeface="Segoe Sans Text" pitchFamily="2" charset="0"/>
                <a:ea typeface="+mn-ea"/>
                <a:cs typeface="+mn-cs"/>
              </a:endParaRPr>
            </a:p>
          </p:txBody>
        </p:sp>
      </p:grpSp>
      <p:sp>
        <p:nvSpPr>
          <p:cNvPr id="2" name="Title 1">
            <a:extLst>
              <a:ext uri="{FF2B5EF4-FFF2-40B4-BE49-F238E27FC236}">
                <a16:creationId xmlns:a16="http://schemas.microsoft.com/office/drawing/2014/main" id="{ECF93DF8-2BD7-ECCF-2DA9-33D02C65AB75}"/>
              </a:ext>
            </a:extLst>
          </p:cNvPr>
          <p:cNvSpPr>
            <a:spLocks noGrp="1"/>
          </p:cNvSpPr>
          <p:nvPr>
            <p:ph type="title"/>
          </p:nvPr>
        </p:nvSpPr>
        <p:spPr/>
        <p:txBody>
          <a:bodyPr/>
          <a:lstStyle/>
          <a:p>
            <a:r>
              <a:rPr lang="en-GB" sz="2400"/>
              <a:t>7. Determine how you will enable localized languages in your Home experience</a:t>
            </a:r>
            <a:endParaRPr lang="en-US" sz="2400"/>
          </a:p>
        </p:txBody>
      </p:sp>
      <p:sp>
        <p:nvSpPr>
          <p:cNvPr id="13" name="TextBox 12">
            <a:extLst>
              <a:ext uri="{FF2B5EF4-FFF2-40B4-BE49-F238E27FC236}">
                <a16:creationId xmlns:a16="http://schemas.microsoft.com/office/drawing/2014/main" id="{FB4CD409-B884-1F6C-6F73-AEDA7035BC63}"/>
              </a:ext>
            </a:extLst>
          </p:cNvPr>
          <p:cNvSpPr txBox="1"/>
          <p:nvPr/>
        </p:nvSpPr>
        <p:spPr>
          <a:xfrm>
            <a:off x="1407513" y="1142720"/>
            <a:ext cx="10196225" cy="430887"/>
          </a:xfrm>
          <a:prstGeom prst="rect">
            <a:avLst/>
          </a:prstGeom>
          <a:noFill/>
        </p:spPr>
        <p:txBody>
          <a:bodyPr wrap="square" lIns="0" tIns="0" rIns="0" bIns="0">
            <a:spAutoFit/>
          </a:bodyPr>
          <a:lstStyle>
            <a:defPPr>
              <a:defRPr lang="en-US"/>
            </a:defPPr>
            <a:lvl1pPr defTabSz="932472" fontAlgn="base">
              <a:spcBef>
                <a:spcPct val="0"/>
              </a:spcBef>
              <a:spcAft>
                <a:spcPct val="0"/>
              </a:spcAft>
              <a:defRPr sz="1400">
                <a:solidFill>
                  <a:schemeClr val="accent1"/>
                </a:solidFill>
                <a:latin typeface="+mj-lt"/>
                <a:ea typeface="Segoe UI" pitchFamily="34" charset="0"/>
                <a:cs typeface="Segoe UI" pitchFamily="34" charset="0"/>
              </a:defRPr>
            </a:lvl1pPr>
          </a:lstStyle>
          <a:p>
            <a:pPr>
              <a:defRPr/>
            </a:pPr>
            <a:r>
              <a:rPr lang="en-US" sz="1400" b="1">
                <a:solidFill>
                  <a:schemeClr val="tx1"/>
                </a:solidFill>
                <a:latin typeface="Segoe Sans Text Semibold" pitchFamily="2" charset="0"/>
                <a:cs typeface="Segoe Sans Text Semibold" pitchFamily="2" charset="0"/>
              </a:rPr>
              <a:t>Determine how you want your home experience to reflect your corporate brand for frontline workers. </a:t>
            </a:r>
            <a:r>
              <a:rPr kumimoji="0" lang="en-US" sz="1400" b="1" u="none" strike="noStrike" kern="1200" cap="none" spc="0" normalizeH="0" baseline="0" noProof="0">
                <a:ln>
                  <a:noFill/>
                </a:ln>
                <a:solidFill>
                  <a:schemeClr val="tx1"/>
                </a:solidFill>
                <a:effectLst/>
                <a:uLnTx/>
                <a:uFillTx/>
                <a:latin typeface="Segoe Sans Text Semibold" pitchFamily="2" charset="0"/>
                <a:cs typeface="Segoe Sans Text Semibold" pitchFamily="2" charset="0"/>
              </a:rPr>
              <a:t>Decisions </a:t>
            </a:r>
            <a:r>
              <a:rPr lang="en-US" b="1">
                <a:solidFill>
                  <a:schemeClr val="tx1"/>
                </a:solidFill>
                <a:latin typeface="Segoe Sans Text Semibold" pitchFamily="2" charset="0"/>
                <a:cs typeface="Segoe Sans Text Semibold" pitchFamily="2" charset="0"/>
              </a:rPr>
              <a:t>will </a:t>
            </a:r>
            <a:r>
              <a:rPr kumimoji="0" lang="en-US" sz="1400" b="1" u="none" strike="noStrike" kern="1200" cap="none" spc="0" normalizeH="0" baseline="0" noProof="0">
                <a:ln>
                  <a:noFill/>
                </a:ln>
                <a:solidFill>
                  <a:schemeClr val="tx1"/>
                </a:solidFill>
                <a:effectLst/>
                <a:uLnTx/>
                <a:uFillTx/>
                <a:latin typeface="Segoe Sans Text Semibold" pitchFamily="2" charset="0"/>
                <a:cs typeface="Segoe Sans Text Semibold" pitchFamily="2" charset="0"/>
              </a:rPr>
              <a:t>inform how you will implement your initial solution. </a:t>
            </a:r>
          </a:p>
        </p:txBody>
      </p:sp>
      <p:sp>
        <p:nvSpPr>
          <p:cNvPr id="16" name="TextBox 15">
            <a:extLst>
              <a:ext uri="{FF2B5EF4-FFF2-40B4-BE49-F238E27FC236}">
                <a16:creationId xmlns:a16="http://schemas.microsoft.com/office/drawing/2014/main" id="{7C2BCEB6-7D64-6820-E406-A315C1C98A55}"/>
              </a:ext>
            </a:extLst>
          </p:cNvPr>
          <p:cNvSpPr txBox="1"/>
          <p:nvPr/>
        </p:nvSpPr>
        <p:spPr>
          <a:xfrm>
            <a:off x="595624" y="2040275"/>
            <a:ext cx="5912412" cy="261610"/>
          </a:xfrm>
          <a:prstGeom prst="rect">
            <a:avLst/>
          </a:prstGeom>
          <a:noFill/>
        </p:spPr>
        <p:txBody>
          <a:bodyPr wrap="square" lIns="0" tIns="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b="1">
                <a:solidFill>
                  <a:srgbClr val="000000"/>
                </a:solidFill>
                <a:latin typeface="Segoe Sans Display Semibold" pitchFamily="2" charset="0"/>
              </a:rPr>
              <a:t>Considerations</a:t>
            </a:r>
            <a:endParaRPr kumimoji="0" lang="en-US" sz="1400" b="1" u="none" strike="noStrike" kern="1200" cap="none" spc="0" normalizeH="0" baseline="0" noProof="0">
              <a:ln>
                <a:noFill/>
              </a:ln>
              <a:solidFill>
                <a:srgbClr val="000000"/>
              </a:solidFill>
              <a:effectLst/>
              <a:uLnTx/>
              <a:uFillTx/>
              <a:latin typeface="Segoe Sans Display Semibold" pitchFamily="2" charset="0"/>
              <a:ea typeface="+mn-ea"/>
              <a:cs typeface="+mn-cs"/>
            </a:endParaRPr>
          </a:p>
        </p:txBody>
      </p:sp>
      <p:sp>
        <p:nvSpPr>
          <p:cNvPr id="5" name="TextBox 4">
            <a:extLst>
              <a:ext uri="{FF2B5EF4-FFF2-40B4-BE49-F238E27FC236}">
                <a16:creationId xmlns:a16="http://schemas.microsoft.com/office/drawing/2014/main" id="{B6F29658-B46D-6B3E-A33F-290DBF3DD148}"/>
              </a:ext>
            </a:extLst>
          </p:cNvPr>
          <p:cNvSpPr txBox="1"/>
          <p:nvPr/>
        </p:nvSpPr>
        <p:spPr>
          <a:xfrm>
            <a:off x="509973" y="2362669"/>
            <a:ext cx="6675052" cy="144655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u="none" strike="noStrike" kern="1200" cap="none" spc="0" normalizeH="0" baseline="0" noProof="0">
                <a:ln>
                  <a:noFill/>
                </a:ln>
                <a:solidFill>
                  <a:srgbClr val="161616"/>
                </a:solidFill>
                <a:effectLst/>
                <a:uLnTx/>
                <a:uFillTx/>
                <a:latin typeface="Segoe Sans Text" pitchFamily="2" charset="0"/>
                <a:ea typeface="+mn-ea"/>
                <a:cs typeface="+mn-cs"/>
              </a:rPr>
              <a:t>As frontline workforce may be spread across multiple locales, localization of the Home app will allow for better usability across the workforce.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100">
              <a:solidFill>
                <a:srgbClr val="161616"/>
              </a:solidFill>
              <a:latin typeface="Segoe Sans Text" pitchFamily="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u="none" strike="noStrike" kern="1200" cap="none" spc="0" normalizeH="0" baseline="0" noProof="0">
                <a:ln>
                  <a:noFill/>
                </a:ln>
                <a:solidFill>
                  <a:srgbClr val="161616"/>
                </a:solidFill>
                <a:effectLst/>
                <a:uLnTx/>
                <a:uFillTx/>
                <a:latin typeface="Segoe Sans Text" pitchFamily="2" charset="0"/>
                <a:ea typeface="+mn-ea"/>
                <a:cs typeface="+mn-cs"/>
              </a:rPr>
              <a:t>Viva Connections is available in most major languages used in Microsoft 365. </a:t>
            </a:r>
            <a:r>
              <a:rPr lang="en-US" sz="1100">
                <a:solidFill>
                  <a:srgbClr val="161616"/>
                </a:solidFill>
                <a:latin typeface="Segoe Sans Text" pitchFamily="2" charset="0"/>
              </a:rPr>
              <a:t>See below for summary of localized language support works in the key tabs.</a:t>
            </a:r>
            <a:endParaRPr kumimoji="0" lang="en-US" sz="1100" u="none" strike="noStrike" kern="1200" cap="none" spc="0" normalizeH="0" baseline="0" noProof="0">
              <a:ln>
                <a:noFill/>
              </a:ln>
              <a:solidFill>
                <a:srgbClr val="161616"/>
              </a:solidFill>
              <a:effectLst/>
              <a:uLnTx/>
              <a:uFillTx/>
              <a:latin typeface="Segoe Sans Text" pitchFamily="2" charset="0"/>
              <a:ea typeface="+mn-ea"/>
              <a:cs typeface="+mn-cs"/>
            </a:endParaRPr>
          </a:p>
          <a:p>
            <a:pPr marR="0" lvl="0" algn="l" defTabSz="914400" rtl="0" eaLnBrk="1" fontAlgn="auto" latinLnBrk="0" hangingPunct="1">
              <a:lnSpc>
                <a:spcPct val="100000"/>
              </a:lnSpc>
              <a:spcBef>
                <a:spcPts val="0"/>
              </a:spcBef>
              <a:spcAft>
                <a:spcPts val="0"/>
              </a:spcAft>
              <a:buClrTx/>
              <a:buSzTx/>
              <a:tabLst/>
              <a:defRPr/>
            </a:pPr>
            <a:endParaRPr lang="en-US" sz="1100">
              <a:solidFill>
                <a:srgbClr val="161616"/>
              </a:solidFill>
              <a:latin typeface="Segoe Sans Text" pitchFamily="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100">
              <a:solidFill>
                <a:srgbClr val="161616"/>
              </a:solidFill>
              <a:latin typeface="Segoe Sans Text" pitchFamily="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u="none" strike="noStrike" kern="1200" cap="none" spc="0" normalizeH="0" baseline="0" noProof="0">
              <a:ln>
                <a:noFill/>
              </a:ln>
              <a:solidFill>
                <a:srgbClr val="000000"/>
              </a:solidFill>
              <a:effectLst/>
              <a:uLnTx/>
              <a:uFillTx/>
              <a:latin typeface="Segoe Sans Text" pitchFamily="2" charset="0"/>
              <a:ea typeface="+mn-ea"/>
              <a:cs typeface="+mn-cs"/>
            </a:endParaRPr>
          </a:p>
        </p:txBody>
      </p:sp>
      <p:graphicFrame>
        <p:nvGraphicFramePr>
          <p:cNvPr id="4" name="Table 3">
            <a:extLst>
              <a:ext uri="{FF2B5EF4-FFF2-40B4-BE49-F238E27FC236}">
                <a16:creationId xmlns:a16="http://schemas.microsoft.com/office/drawing/2014/main" id="{BC6492AE-B9A6-5223-E4A1-7DBC3CE65B85}"/>
              </a:ext>
            </a:extLst>
          </p:cNvPr>
          <p:cNvGraphicFramePr>
            <a:graphicFrameLocks noGrp="1"/>
          </p:cNvGraphicFramePr>
          <p:nvPr>
            <p:extLst>
              <p:ext uri="{D42A27DB-BD31-4B8C-83A1-F6EECF244321}">
                <p14:modId xmlns:p14="http://schemas.microsoft.com/office/powerpoint/2010/main" val="598379169"/>
              </p:ext>
            </p:extLst>
          </p:nvPr>
        </p:nvGraphicFramePr>
        <p:xfrm>
          <a:off x="585216" y="3651952"/>
          <a:ext cx="6599809" cy="2109894"/>
        </p:xfrm>
        <a:graphic>
          <a:graphicData uri="http://schemas.openxmlformats.org/drawingml/2006/table">
            <a:tbl>
              <a:tblPr firstRow="1" bandRow="1">
                <a:tableStyleId>{5C22544A-7EE6-4342-B048-85BDC9FD1C3A}</a:tableStyleId>
              </a:tblPr>
              <a:tblGrid>
                <a:gridCol w="1814614">
                  <a:extLst>
                    <a:ext uri="{9D8B030D-6E8A-4147-A177-3AD203B41FA5}">
                      <a16:colId xmlns:a16="http://schemas.microsoft.com/office/drawing/2014/main" val="3502244612"/>
                    </a:ext>
                  </a:extLst>
                </a:gridCol>
                <a:gridCol w="4785195">
                  <a:extLst>
                    <a:ext uri="{9D8B030D-6E8A-4147-A177-3AD203B41FA5}">
                      <a16:colId xmlns:a16="http://schemas.microsoft.com/office/drawing/2014/main" val="313875310"/>
                    </a:ext>
                  </a:extLst>
                </a:gridCol>
              </a:tblGrid>
              <a:tr h="323907">
                <a:tc>
                  <a:txBody>
                    <a:bodyPr/>
                    <a:lstStyle/>
                    <a:p>
                      <a:r>
                        <a:rPr lang="en-IN" sz="1200" b="0" i="0">
                          <a:latin typeface="Segoe Sans Text" pitchFamily="2" charset="0"/>
                        </a:rPr>
                        <a:t>Dashboard</a:t>
                      </a:r>
                    </a:p>
                  </a:txBody>
                  <a:tcPr/>
                </a:tc>
                <a:tc>
                  <a:txBody>
                    <a:bodyPr/>
                    <a:lstStyle/>
                    <a:p>
                      <a:endParaRPr lang="en-IN" sz="1200" b="0" i="0">
                        <a:latin typeface="Segoe Sans Text" pitchFamily="2" charset="0"/>
                      </a:endParaRPr>
                    </a:p>
                  </a:txBody>
                  <a:tcPr/>
                </a:tc>
                <a:extLst>
                  <a:ext uri="{0D108BD9-81ED-4DB2-BD59-A6C34878D82A}">
                    <a16:rowId xmlns:a16="http://schemas.microsoft.com/office/drawing/2014/main" val="1545346006"/>
                  </a:ext>
                </a:extLst>
              </a:tr>
              <a:tr h="505827">
                <a:tc>
                  <a:txBody>
                    <a:bodyPr/>
                    <a:lstStyle/>
                    <a:p>
                      <a:r>
                        <a:rPr lang="en-IN" sz="1200" b="0" i="0">
                          <a:latin typeface="Segoe Sans Text" pitchFamily="2" charset="0"/>
                        </a:rPr>
                        <a:t>Dashboard</a:t>
                      </a:r>
                    </a:p>
                  </a:txBody>
                  <a:tcPr>
                    <a:solidFill>
                      <a:schemeClr val="bg1"/>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en-US" sz="1200" b="0" i="0" kern="1200">
                          <a:solidFill>
                            <a:schemeClr val="dk1"/>
                          </a:solidFill>
                          <a:effectLst/>
                          <a:latin typeface="Segoe Sans Text" pitchFamily="2" charset="0"/>
                          <a:ea typeface="+mn-ea"/>
                          <a:cs typeface="+mn-cs"/>
                        </a:rPr>
                        <a:t>Content can be set by dashboard authors to support multiple languages.</a:t>
                      </a:r>
                      <a:endParaRPr lang="en-IN" sz="1200"/>
                    </a:p>
                  </a:txBody>
                  <a:tcPr>
                    <a:solidFill>
                      <a:schemeClr val="bg1"/>
                    </a:solidFill>
                  </a:tcPr>
                </a:tc>
                <a:extLst>
                  <a:ext uri="{0D108BD9-81ED-4DB2-BD59-A6C34878D82A}">
                    <a16:rowId xmlns:a16="http://schemas.microsoft.com/office/drawing/2014/main" val="3774041163"/>
                  </a:ext>
                </a:extLst>
              </a:tr>
              <a:tr h="505827">
                <a:tc>
                  <a:txBody>
                    <a:bodyPr/>
                    <a:lstStyle/>
                    <a:p>
                      <a:r>
                        <a:rPr lang="en-IN" sz="1200" b="0" i="0">
                          <a:latin typeface="Segoe Sans Text" pitchFamily="2" charset="0"/>
                        </a:rPr>
                        <a:t>Feed </a:t>
                      </a:r>
                    </a:p>
                  </a:txBody>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en-US" sz="1200" b="0" i="0" kern="1200">
                          <a:solidFill>
                            <a:schemeClr val="dk1"/>
                          </a:solidFill>
                          <a:effectLst/>
                          <a:latin typeface="Segoe Sans Text" pitchFamily="2" charset="0"/>
                          <a:ea typeface="+mn-ea"/>
                          <a:cs typeface="+mn-cs"/>
                        </a:rPr>
                        <a:t>The content is available in the format in which it was authored, and SharePoint news posts display author-translated posts in the user’s preferred language.</a:t>
                      </a:r>
                      <a:endParaRPr lang="en-IN" sz="1200"/>
                    </a:p>
                  </a:txBody>
                  <a:tcPr/>
                </a:tc>
                <a:extLst>
                  <a:ext uri="{0D108BD9-81ED-4DB2-BD59-A6C34878D82A}">
                    <a16:rowId xmlns:a16="http://schemas.microsoft.com/office/drawing/2014/main" val="1391421735"/>
                  </a:ext>
                </a:extLst>
              </a:tr>
              <a:tr h="505827">
                <a:tc>
                  <a:txBody>
                    <a:bodyPr/>
                    <a:lstStyle/>
                    <a:p>
                      <a:r>
                        <a:rPr lang="en-IN" sz="1200" b="0" i="0">
                          <a:latin typeface="Segoe Sans Text" pitchFamily="2" charset="0"/>
                        </a:rPr>
                        <a:t>Resources</a:t>
                      </a:r>
                    </a:p>
                  </a:txBody>
                  <a:tcPr>
                    <a:solidFill>
                      <a:schemeClr val="bg1"/>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en-US" sz="1200" b="0" i="0" kern="1200" dirty="0">
                          <a:solidFill>
                            <a:schemeClr val="dk1"/>
                          </a:solidFill>
                          <a:effectLst/>
                          <a:latin typeface="Segoe Sans Text" pitchFamily="2" charset="0"/>
                          <a:ea typeface="+mn-ea"/>
                          <a:cs typeface="+mn-cs"/>
                        </a:rPr>
                        <a:t>Resources in mobile re-linked to the global navigation experience and follows the tenant’s default language.</a:t>
                      </a:r>
                      <a:endParaRPr lang="en-IN" sz="1200" dirty="0"/>
                    </a:p>
                    <a:p>
                      <a:endParaRPr lang="en-IN" sz="1200" dirty="0"/>
                    </a:p>
                  </a:txBody>
                  <a:tcPr>
                    <a:solidFill>
                      <a:schemeClr val="bg1"/>
                    </a:solidFill>
                  </a:tcPr>
                </a:tc>
                <a:extLst>
                  <a:ext uri="{0D108BD9-81ED-4DB2-BD59-A6C34878D82A}">
                    <a16:rowId xmlns:a16="http://schemas.microsoft.com/office/drawing/2014/main" val="1354645211"/>
                  </a:ext>
                </a:extLst>
              </a:tr>
            </a:tbl>
          </a:graphicData>
        </a:graphic>
      </p:graphicFrame>
      <p:sp>
        <p:nvSpPr>
          <p:cNvPr id="29" name="Graphic 49">
            <a:extLst>
              <a:ext uri="{FF2B5EF4-FFF2-40B4-BE49-F238E27FC236}">
                <a16:creationId xmlns:a16="http://schemas.microsoft.com/office/drawing/2014/main" id="{8EBA0F25-2A3D-3D55-B445-48A9C0A0E67E}"/>
              </a:ext>
              <a:ext uri="{C183D7F6-B498-43B3-948B-1728B52AA6E4}">
                <adec:decorative xmlns:adec="http://schemas.microsoft.com/office/drawing/2017/decorative" val="1"/>
              </a:ext>
            </a:extLst>
          </p:cNvPr>
          <p:cNvSpPr/>
          <p:nvPr/>
        </p:nvSpPr>
        <p:spPr>
          <a:xfrm>
            <a:off x="360045" y="6310403"/>
            <a:ext cx="235579" cy="248678"/>
          </a:xfrm>
          <a:custGeom>
            <a:avLst/>
            <a:gdLst>
              <a:gd name="connsiteX0" fmla="*/ 223171 w 447103"/>
              <a:gd name="connsiteY0" fmla="*/ 0 h 471964"/>
              <a:gd name="connsiteX1" fmla="*/ 223171 w 447103"/>
              <a:gd name="connsiteY1" fmla="*/ 64199 h 471964"/>
              <a:gd name="connsiteX2" fmla="*/ 88487 w 447103"/>
              <a:gd name="connsiteY2" fmla="*/ 42005 h 471964"/>
              <a:gd name="connsiteX3" fmla="*/ 124492 w 447103"/>
              <a:gd name="connsiteY3" fmla="*/ 95155 h 471964"/>
              <a:gd name="connsiteX4" fmla="*/ 63722 w 447103"/>
              <a:gd name="connsiteY4" fmla="*/ 177165 h 471964"/>
              <a:gd name="connsiteX5" fmla="*/ 3048 w 447103"/>
              <a:gd name="connsiteY5" fmla="*/ 156115 h 471964"/>
              <a:gd name="connsiteX6" fmla="*/ 0 w 447103"/>
              <a:gd name="connsiteY6" fmla="*/ 298514 h 471964"/>
              <a:gd name="connsiteX7" fmla="*/ 60865 w 447103"/>
              <a:gd name="connsiteY7" fmla="*/ 278035 h 471964"/>
              <a:gd name="connsiteX8" fmla="*/ 358616 w 447103"/>
              <a:gd name="connsiteY8" fmla="*/ 42005 h 471964"/>
              <a:gd name="connsiteX9" fmla="*/ 322612 w 447103"/>
              <a:gd name="connsiteY9" fmla="*/ 95155 h 471964"/>
              <a:gd name="connsiteX10" fmla="*/ 444056 w 447103"/>
              <a:gd name="connsiteY10" fmla="*/ 156115 h 471964"/>
              <a:gd name="connsiteX11" fmla="*/ 383381 w 447103"/>
              <a:gd name="connsiteY11" fmla="*/ 177165 h 471964"/>
              <a:gd name="connsiteX12" fmla="*/ 447104 w 447103"/>
              <a:gd name="connsiteY12" fmla="*/ 298514 h 471964"/>
              <a:gd name="connsiteX13" fmla="*/ 386239 w 447103"/>
              <a:gd name="connsiteY13" fmla="*/ 278035 h 471964"/>
              <a:gd name="connsiteX14" fmla="*/ 207645 w 447103"/>
              <a:gd name="connsiteY14" fmla="*/ 471869 h 471964"/>
              <a:gd name="connsiteX15" fmla="*/ 174403 w 447103"/>
              <a:gd name="connsiteY15" fmla="*/ 438531 h 471964"/>
              <a:gd name="connsiteX16" fmla="*/ 174403 w 447103"/>
              <a:gd name="connsiteY16" fmla="*/ 403289 h 471964"/>
              <a:gd name="connsiteX17" fmla="*/ 141827 w 447103"/>
              <a:gd name="connsiteY17" fmla="*/ 330327 h 471964"/>
              <a:gd name="connsiteX18" fmla="*/ 130969 w 447103"/>
              <a:gd name="connsiteY18" fmla="*/ 319278 h 471964"/>
              <a:gd name="connsiteX19" fmla="*/ 101632 w 447103"/>
              <a:gd name="connsiteY19" fmla="*/ 238601 h 471964"/>
              <a:gd name="connsiteX20" fmla="*/ 223171 w 447103"/>
              <a:gd name="connsiteY20" fmla="*/ 114776 h 471964"/>
              <a:gd name="connsiteX21" fmla="*/ 344710 w 447103"/>
              <a:gd name="connsiteY21" fmla="*/ 238601 h 471964"/>
              <a:gd name="connsiteX22" fmla="*/ 315373 w 447103"/>
              <a:gd name="connsiteY22" fmla="*/ 319278 h 471964"/>
              <a:gd name="connsiteX23" fmla="*/ 294608 w 447103"/>
              <a:gd name="connsiteY23" fmla="*/ 341567 h 471964"/>
              <a:gd name="connsiteX24" fmla="*/ 270891 w 447103"/>
              <a:gd name="connsiteY24" fmla="*/ 407670 h 471964"/>
              <a:gd name="connsiteX25" fmla="*/ 270891 w 447103"/>
              <a:gd name="connsiteY25" fmla="*/ 438626 h 471964"/>
              <a:gd name="connsiteX26" fmla="*/ 237363 w 447103"/>
              <a:gd name="connsiteY26" fmla="*/ 471964 h 471964"/>
              <a:gd name="connsiteX27" fmla="*/ 207645 w 447103"/>
              <a:gd name="connsiteY27" fmla="*/ 471869 h 471964"/>
              <a:gd name="connsiteX28" fmla="*/ 178689 w 447103"/>
              <a:gd name="connsiteY28" fmla="*/ 387001 h 471964"/>
              <a:gd name="connsiteX29" fmla="*/ 264890 w 447103"/>
              <a:gd name="connsiteY29" fmla="*/ 387001 h 471964"/>
              <a:gd name="connsiteX30" fmla="*/ 182594 w 447103"/>
              <a:gd name="connsiteY30" fmla="*/ 425196 h 471964"/>
              <a:gd name="connsiteX31" fmla="*/ 261461 w 447103"/>
              <a:gd name="connsiteY31" fmla="*/ 425196 h 471964"/>
              <a:gd name="connsiteX32" fmla="*/ 224314 w 447103"/>
              <a:gd name="connsiteY32" fmla="*/ 383572 h 471964"/>
              <a:gd name="connsiteX33" fmla="*/ 224314 w 447103"/>
              <a:gd name="connsiteY33" fmla="*/ 259747 h 471964"/>
              <a:gd name="connsiteX34" fmla="*/ 246031 w 447103"/>
              <a:gd name="connsiteY34" fmla="*/ 237173 h 471964"/>
              <a:gd name="connsiteX35" fmla="*/ 225076 w 447103"/>
              <a:gd name="connsiteY35" fmla="*/ 216217 h 471964"/>
              <a:gd name="connsiteX36" fmla="*/ 204121 w 447103"/>
              <a:gd name="connsiteY36" fmla="*/ 237173 h 471964"/>
              <a:gd name="connsiteX37" fmla="*/ 225076 w 447103"/>
              <a:gd name="connsiteY37" fmla="*/ 258128 h 471964"/>
              <a:gd name="connsiteX38" fmla="*/ 246031 w 447103"/>
              <a:gd name="connsiteY38" fmla="*/ 237173 h 471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447103" h="471964">
                <a:moveTo>
                  <a:pt x="223171" y="0"/>
                </a:moveTo>
                <a:lnTo>
                  <a:pt x="223171" y="64199"/>
                </a:lnTo>
                <a:moveTo>
                  <a:pt x="88487" y="42005"/>
                </a:moveTo>
                <a:lnTo>
                  <a:pt x="124492" y="95155"/>
                </a:lnTo>
                <a:moveTo>
                  <a:pt x="63722" y="177165"/>
                </a:moveTo>
                <a:lnTo>
                  <a:pt x="3048" y="156115"/>
                </a:lnTo>
                <a:moveTo>
                  <a:pt x="0" y="298514"/>
                </a:moveTo>
                <a:lnTo>
                  <a:pt x="60865" y="278035"/>
                </a:lnTo>
                <a:moveTo>
                  <a:pt x="358616" y="42005"/>
                </a:moveTo>
                <a:lnTo>
                  <a:pt x="322612" y="95155"/>
                </a:lnTo>
                <a:moveTo>
                  <a:pt x="444056" y="156115"/>
                </a:moveTo>
                <a:lnTo>
                  <a:pt x="383381" y="177165"/>
                </a:lnTo>
                <a:moveTo>
                  <a:pt x="447104" y="298514"/>
                </a:moveTo>
                <a:lnTo>
                  <a:pt x="386239" y="278035"/>
                </a:lnTo>
                <a:moveTo>
                  <a:pt x="207645" y="471869"/>
                </a:moveTo>
                <a:cubicBezTo>
                  <a:pt x="189262" y="471773"/>
                  <a:pt x="174403" y="456819"/>
                  <a:pt x="174403" y="438531"/>
                </a:cubicBezTo>
                <a:lnTo>
                  <a:pt x="174403" y="403289"/>
                </a:lnTo>
                <a:cubicBezTo>
                  <a:pt x="174403" y="359093"/>
                  <a:pt x="141827" y="330327"/>
                  <a:pt x="141827" y="330327"/>
                </a:cubicBezTo>
                <a:cubicBezTo>
                  <a:pt x="130969" y="319278"/>
                  <a:pt x="130969" y="319278"/>
                  <a:pt x="130969" y="319278"/>
                </a:cubicBezTo>
                <a:cubicBezTo>
                  <a:pt x="112490" y="298228"/>
                  <a:pt x="101632" y="269558"/>
                  <a:pt x="101632" y="238601"/>
                </a:cubicBezTo>
                <a:cubicBezTo>
                  <a:pt x="101632" y="170021"/>
                  <a:pt x="155924" y="114776"/>
                  <a:pt x="223171" y="114776"/>
                </a:cubicBezTo>
                <a:cubicBezTo>
                  <a:pt x="290417" y="114776"/>
                  <a:pt x="344710" y="170021"/>
                  <a:pt x="344710" y="238601"/>
                </a:cubicBezTo>
                <a:cubicBezTo>
                  <a:pt x="344710" y="269558"/>
                  <a:pt x="333851" y="298323"/>
                  <a:pt x="315373" y="319278"/>
                </a:cubicBezTo>
                <a:lnTo>
                  <a:pt x="294608" y="341567"/>
                </a:lnTo>
                <a:cubicBezTo>
                  <a:pt x="282988" y="357092"/>
                  <a:pt x="270891" y="379952"/>
                  <a:pt x="270891" y="407670"/>
                </a:cubicBezTo>
                <a:lnTo>
                  <a:pt x="270891" y="438626"/>
                </a:lnTo>
                <a:cubicBezTo>
                  <a:pt x="270891" y="457105"/>
                  <a:pt x="255842" y="472059"/>
                  <a:pt x="237363" y="471964"/>
                </a:cubicBezTo>
                <a:lnTo>
                  <a:pt x="207645" y="471869"/>
                </a:lnTo>
                <a:close/>
                <a:moveTo>
                  <a:pt x="178689" y="387001"/>
                </a:moveTo>
                <a:lnTo>
                  <a:pt x="264890" y="387001"/>
                </a:lnTo>
                <a:moveTo>
                  <a:pt x="182594" y="425196"/>
                </a:moveTo>
                <a:lnTo>
                  <a:pt x="261461" y="425196"/>
                </a:lnTo>
                <a:moveTo>
                  <a:pt x="224314" y="383572"/>
                </a:moveTo>
                <a:lnTo>
                  <a:pt x="224314" y="259747"/>
                </a:lnTo>
                <a:moveTo>
                  <a:pt x="246031" y="237173"/>
                </a:moveTo>
                <a:cubicBezTo>
                  <a:pt x="246031" y="225647"/>
                  <a:pt x="236696" y="216217"/>
                  <a:pt x="225076" y="216217"/>
                </a:cubicBezTo>
                <a:cubicBezTo>
                  <a:pt x="213455" y="216217"/>
                  <a:pt x="204121" y="225552"/>
                  <a:pt x="204121" y="237173"/>
                </a:cubicBezTo>
                <a:cubicBezTo>
                  <a:pt x="204121" y="248698"/>
                  <a:pt x="213455" y="258128"/>
                  <a:pt x="225076" y="258128"/>
                </a:cubicBezTo>
                <a:cubicBezTo>
                  <a:pt x="236696" y="258128"/>
                  <a:pt x="246031" y="248698"/>
                  <a:pt x="246031" y="237173"/>
                </a:cubicBezTo>
                <a:close/>
              </a:path>
            </a:pathLst>
          </a:custGeom>
          <a:noFill/>
          <a:ln w="12700" cap="sq">
            <a:solidFill>
              <a:schemeClr val="bg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u="none" strike="noStrike" kern="1200" cap="none" spc="0" normalizeH="0" baseline="0" noProof="0">
              <a:ln>
                <a:noFill/>
              </a:ln>
              <a:solidFill>
                <a:srgbClr val="000000"/>
              </a:solidFill>
              <a:effectLst/>
              <a:uLnTx/>
              <a:uFillTx/>
              <a:latin typeface="Segoe Sans Text" pitchFamily="2" charset="0"/>
              <a:ea typeface="+mn-ea"/>
              <a:cs typeface="+mn-cs"/>
            </a:endParaRPr>
          </a:p>
        </p:txBody>
      </p:sp>
      <p:sp>
        <p:nvSpPr>
          <p:cNvPr id="3" name="TextBox 2">
            <a:extLst>
              <a:ext uri="{FF2B5EF4-FFF2-40B4-BE49-F238E27FC236}">
                <a16:creationId xmlns:a16="http://schemas.microsoft.com/office/drawing/2014/main" id="{D2885548-E00E-02E4-0A77-5B6FF41E91C8}"/>
              </a:ext>
            </a:extLst>
          </p:cNvPr>
          <p:cNvSpPr txBox="1"/>
          <p:nvPr/>
        </p:nvSpPr>
        <p:spPr>
          <a:xfrm>
            <a:off x="7839181" y="2026508"/>
            <a:ext cx="3924056" cy="261610"/>
          </a:xfrm>
          <a:prstGeom prst="rect">
            <a:avLst/>
          </a:prstGeom>
          <a:noFill/>
        </p:spPr>
        <p:txBody>
          <a:bodyPr wrap="square" lIns="0" tIns="0" anchor="ctr">
            <a:spAutoFit/>
          </a:bodyPr>
          <a:lstStyle/>
          <a:p>
            <a:pPr marL="0" marR="0" lvl="0" indent="0" algn="l" defTabSz="914400" rtl="0" eaLnBrk="1" fontAlgn="auto" latinLnBrk="0" hangingPunct="1">
              <a:lnSpc>
                <a:spcPct val="100000"/>
              </a:lnSpc>
              <a:spcBef>
                <a:spcPts val="0"/>
              </a:spcBef>
              <a:spcAft>
                <a:spcPts val="0"/>
              </a:spcAft>
              <a:buClrTx/>
              <a:buSzTx/>
              <a:buFont typeface="Wingdings" panose="05000000000000000000" pitchFamily="2" charset="2"/>
              <a:buNone/>
              <a:tabLst/>
              <a:defRPr/>
            </a:pPr>
            <a:r>
              <a:rPr kumimoji="0" lang="en-US" sz="1400" b="1" u="none" strike="noStrike" kern="1200" cap="none" spc="0" normalizeH="0" baseline="0" noProof="0">
                <a:ln>
                  <a:noFill/>
                </a:ln>
                <a:solidFill>
                  <a:srgbClr val="000000"/>
                </a:solidFill>
                <a:effectLst/>
                <a:uLnTx/>
                <a:uFillTx/>
                <a:latin typeface="Segoe Sans Display Semibold" pitchFamily="2" charset="0"/>
                <a:ea typeface="+mn-ea"/>
                <a:cs typeface="+mn-cs"/>
              </a:rPr>
              <a:t>Decisions</a:t>
            </a:r>
          </a:p>
        </p:txBody>
      </p:sp>
      <p:sp>
        <p:nvSpPr>
          <p:cNvPr id="34" name="TextBox 33">
            <a:extLst>
              <a:ext uri="{FF2B5EF4-FFF2-40B4-BE49-F238E27FC236}">
                <a16:creationId xmlns:a16="http://schemas.microsoft.com/office/drawing/2014/main" id="{BD6BC85B-0AC8-59A1-474D-0E87F4EFF9CA}"/>
              </a:ext>
            </a:extLst>
          </p:cNvPr>
          <p:cNvSpPr txBox="1"/>
          <p:nvPr/>
        </p:nvSpPr>
        <p:spPr>
          <a:xfrm>
            <a:off x="7837488" y="2362669"/>
            <a:ext cx="3924055" cy="769441"/>
          </a:xfrm>
          <a:prstGeom prst="rect">
            <a:avLst/>
          </a:prstGeom>
          <a:noFill/>
        </p:spPr>
        <p:txBody>
          <a:bodyPr wrap="square">
            <a:spAutoFit/>
          </a:bodyPr>
          <a:lstStyle/>
          <a:p>
            <a:pPr>
              <a:defRPr/>
            </a:pPr>
            <a:r>
              <a:rPr lang="en-US" sz="1100">
                <a:latin typeface="Segoe Sans Text" pitchFamily="2" charset="0"/>
              </a:rPr>
              <a:t>Determine languages you need to support in the home experience.</a:t>
            </a:r>
            <a:endParaRPr lang="en-US" sz="1100">
              <a:solidFill>
                <a:srgbClr val="161616"/>
              </a:solidFill>
              <a:latin typeface="Segoe Sans Text" pitchFamily="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100">
              <a:solidFill>
                <a:srgbClr val="161616"/>
              </a:solidFill>
              <a:latin typeface="Segoe Sans Text" pitchFamily="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u="none" strike="noStrike" kern="1200" cap="none" spc="0" normalizeH="0" baseline="0" noProof="0">
              <a:ln>
                <a:noFill/>
              </a:ln>
              <a:solidFill>
                <a:srgbClr val="000000"/>
              </a:solidFill>
              <a:effectLst/>
              <a:uLnTx/>
              <a:uFillTx/>
              <a:latin typeface="Segoe Sans Text" pitchFamily="2" charset="0"/>
              <a:ea typeface="+mn-ea"/>
              <a:cs typeface="+mn-cs"/>
            </a:endParaRPr>
          </a:p>
        </p:txBody>
      </p:sp>
      <p:sp>
        <p:nvSpPr>
          <p:cNvPr id="14" name="TextBox 13">
            <a:extLst>
              <a:ext uri="{FF2B5EF4-FFF2-40B4-BE49-F238E27FC236}">
                <a16:creationId xmlns:a16="http://schemas.microsoft.com/office/drawing/2014/main" id="{350DE146-A7F0-E946-076B-D57AEFFC574B}"/>
              </a:ext>
            </a:extLst>
          </p:cNvPr>
          <p:cNvSpPr txBox="1"/>
          <p:nvPr/>
        </p:nvSpPr>
        <p:spPr>
          <a:xfrm>
            <a:off x="7839181" y="3391174"/>
            <a:ext cx="3767602" cy="1138773"/>
          </a:xfrm>
          <a:prstGeom prst="rect">
            <a:avLst/>
          </a:prstGeom>
          <a:solidFill>
            <a:schemeClr val="bg1"/>
          </a:solidFill>
          <a:ln>
            <a:noFill/>
            <a:prstDash val="lgDash"/>
          </a:ln>
          <a:effectLst>
            <a:outerShdw blurRad="190500" dist="38100" dir="2700000" algn="tl" rotWithShape="0">
              <a:prstClr val="black">
                <a:alpha val="20000"/>
              </a:prstClr>
            </a:outerShdw>
          </a:effectLst>
        </p:spPr>
        <p:txBody>
          <a:bodyPr wrap="square" lIns="182880" tIns="91440" rIns="64008" bIns="182880" anchor="ctr">
            <a:spAutoFit/>
          </a:bodyPr>
          <a:lstStyle/>
          <a:p>
            <a:pPr marL="0" marR="0" lvl="0" indent="0" algn="l" defTabSz="896386" rtl="0" eaLnBrk="1" fontAlgn="auto" latinLnBrk="0" hangingPunct="1">
              <a:lnSpc>
                <a:spcPct val="100000"/>
              </a:lnSpc>
              <a:spcBef>
                <a:spcPts val="0"/>
              </a:spcBef>
              <a:spcAft>
                <a:spcPts val="0"/>
              </a:spcAft>
              <a:buClrTx/>
              <a:buSzTx/>
              <a:buFontTx/>
              <a:buNone/>
              <a:tabLst/>
              <a:defRPr/>
            </a:pPr>
            <a:r>
              <a:rPr kumimoji="0" lang="en-US" sz="1400" b="1" u="none" strike="noStrike" kern="1200" cap="none" spc="0" normalizeH="0" baseline="0" noProof="0">
                <a:ln>
                  <a:noFill/>
                </a:ln>
                <a:effectLst/>
                <a:uLnTx/>
                <a:uFillTx/>
                <a:latin typeface="Segoe Sans Display Semibold" pitchFamily="2" charset="0"/>
                <a:ea typeface="+mn-ea"/>
                <a:cs typeface="Segoe Sans Text" pitchFamily="2" charset="0"/>
              </a:rPr>
              <a:t>Resources </a:t>
            </a:r>
          </a:p>
          <a:p>
            <a:pPr marL="171450" indent="-171450">
              <a:buFont typeface="Arial" panose="020B0604020202020204" pitchFamily="34" charset="0"/>
              <a:buChar char="•"/>
            </a:pPr>
            <a:r>
              <a:rPr lang="en-US" sz="1050">
                <a:latin typeface="Segoe Sans Text" pitchFamily="2" charset="0"/>
                <a:hlinkClick r:id="rId2">
                  <a:extLst>
                    <a:ext uri="{A12FA001-AC4F-418D-AE19-62706E023703}">
                      <ahyp:hlinkClr xmlns:ahyp="http://schemas.microsoft.com/office/drawing/2018/hyperlinkcolor" val="tx"/>
                    </a:ext>
                  </a:extLst>
                </a:hlinkClick>
              </a:rPr>
              <a:t>Set up the Viva Connections experience in a specific language | Microsoft Learn</a:t>
            </a:r>
            <a:endParaRPr lang="en-US" sz="1050">
              <a:latin typeface="Segoe Sans Text" pitchFamily="2" charset="0"/>
            </a:endParaRPr>
          </a:p>
          <a:p>
            <a:pPr marL="171450" indent="-171450">
              <a:buFont typeface="Arial" panose="020B0604020202020204" pitchFamily="34" charset="0"/>
              <a:buChar char="•"/>
            </a:pPr>
            <a:r>
              <a:rPr lang="en-US" sz="1050">
                <a:latin typeface="Segoe Sans Text" pitchFamily="2" charset="0"/>
                <a:hlinkClick r:id="rId3">
                  <a:extLst>
                    <a:ext uri="{A12FA001-AC4F-418D-AE19-62706E023703}">
                      <ahyp:hlinkClr xmlns:ahyp="http://schemas.microsoft.com/office/drawing/2018/hyperlinkcolor" val="tx"/>
                    </a:ext>
                  </a:extLst>
                </a:hlinkClick>
              </a:rPr>
              <a:t>Create a Viva Connections dashboard in more than one language | Microsoft Learn</a:t>
            </a:r>
            <a:endParaRPr lang="en-US" sz="1050">
              <a:latin typeface="Segoe Sans Text" pitchFamily="2" charset="0"/>
            </a:endParaRPr>
          </a:p>
        </p:txBody>
      </p:sp>
    </p:spTree>
    <p:extLst>
      <p:ext uri="{BB962C8B-B14F-4D97-AF65-F5344CB8AC3E}">
        <p14:creationId xmlns:p14="http://schemas.microsoft.com/office/powerpoint/2010/main" val="2719569308"/>
      </p:ext>
    </p:extLst>
  </p:cSld>
  <p:clrMapOvr>
    <a:masterClrMapping/>
  </p:clrMapOvr>
  <p:transition>
    <p:fade/>
  </p:transition>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DA7F70-95AA-6EE2-F47E-8C8F6CA8B519}"/>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7F15F4EE-A13B-9B03-1D34-FEB78AA8F66A}"/>
              </a:ext>
            </a:extLst>
          </p:cNvPr>
          <p:cNvSpPr>
            <a:spLocks noGrp="1"/>
          </p:cNvSpPr>
          <p:nvPr>
            <p:ph type="title"/>
          </p:nvPr>
        </p:nvSpPr>
        <p:spPr/>
        <p:txBody>
          <a:bodyPr/>
          <a:lstStyle/>
          <a:p>
            <a:r>
              <a:rPr lang="en-US"/>
              <a:t>Implement initial Teams solution for frontline workers</a:t>
            </a:r>
          </a:p>
        </p:txBody>
      </p:sp>
      <p:pic>
        <p:nvPicPr>
          <p:cNvPr id="5" name="Picture Placeholder 4" descr="A group of people sitting outside with laptops&#10;">
            <a:extLst>
              <a:ext uri="{FF2B5EF4-FFF2-40B4-BE49-F238E27FC236}">
                <a16:creationId xmlns:a16="http://schemas.microsoft.com/office/drawing/2014/main" id="{305C4188-0AFE-3721-A0B0-C1F25F390364}"/>
              </a:ext>
            </a:extLst>
          </p:cNvPr>
          <p:cNvPicPr>
            <a:picLocks noGrp="1" noChangeAspect="1"/>
          </p:cNvPicPr>
          <p:nvPr>
            <p:ph type="pic" sz="quarter" idx="12"/>
          </p:nvPr>
        </p:nvPicPr>
        <p:blipFill>
          <a:blip r:embed="rId2">
            <a:extLst>
              <a:ext uri="{28A0092B-C50C-407E-A947-70E740481C1C}">
                <a14:useLocalDpi xmlns:a14="http://schemas.microsoft.com/office/drawing/2010/main" val="0"/>
              </a:ext>
            </a:extLst>
          </a:blip>
          <a:srcRect l="20370" r="20370"/>
          <a:stretch>
            <a:fillRect/>
          </a:stretch>
        </p:blipFill>
        <p:spPr/>
      </p:pic>
    </p:spTree>
    <p:extLst>
      <p:ext uri="{BB962C8B-B14F-4D97-AF65-F5344CB8AC3E}">
        <p14:creationId xmlns:p14="http://schemas.microsoft.com/office/powerpoint/2010/main" val="17331914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C49D9F-11B8-AB75-E6F1-500242FD1703}"/>
            </a:ext>
          </a:extLst>
        </p:cNvPr>
        <p:cNvGrpSpPr/>
        <p:nvPr/>
      </p:nvGrpSpPr>
      <p:grpSpPr>
        <a:xfrm>
          <a:off x="0" y="0"/>
          <a:ext cx="0" cy="0"/>
          <a:chOff x="0" y="0"/>
          <a:chExt cx="0" cy="0"/>
        </a:xfrm>
      </p:grpSpPr>
      <p:grpSp>
        <p:nvGrpSpPr>
          <p:cNvPr id="13" name="Group 12">
            <a:extLst>
              <a:ext uri="{FF2B5EF4-FFF2-40B4-BE49-F238E27FC236}">
                <a16:creationId xmlns:a16="http://schemas.microsoft.com/office/drawing/2014/main" id="{2E75BBD1-3917-C3CD-240C-5E06A3EBA17E}"/>
              </a:ext>
              <a:ext uri="{C183D7F6-B498-43B3-948B-1728B52AA6E4}">
                <adec:decorative xmlns:adec="http://schemas.microsoft.com/office/drawing/2017/decorative" val="1"/>
              </a:ext>
            </a:extLst>
          </p:cNvPr>
          <p:cNvGrpSpPr/>
          <p:nvPr/>
        </p:nvGrpSpPr>
        <p:grpSpPr>
          <a:xfrm>
            <a:off x="588262" y="1096989"/>
            <a:ext cx="723179" cy="669556"/>
            <a:chOff x="11045790" y="307144"/>
            <a:chExt cx="854110" cy="854110"/>
          </a:xfrm>
        </p:grpSpPr>
        <p:grpSp>
          <p:nvGrpSpPr>
            <p:cNvPr id="14" name="Group 13">
              <a:extLst>
                <a:ext uri="{FF2B5EF4-FFF2-40B4-BE49-F238E27FC236}">
                  <a16:creationId xmlns:a16="http://schemas.microsoft.com/office/drawing/2014/main" id="{A29454EA-4B53-1729-24CF-AB6B02B37EC9}"/>
                </a:ext>
              </a:extLst>
            </p:cNvPr>
            <p:cNvGrpSpPr/>
            <p:nvPr/>
          </p:nvGrpSpPr>
          <p:grpSpPr>
            <a:xfrm>
              <a:off x="11045790" y="307144"/>
              <a:ext cx="854110" cy="854110"/>
              <a:chOff x="4648470" y="2488406"/>
              <a:chExt cx="453450" cy="453450"/>
            </a:xfrm>
          </p:grpSpPr>
          <p:sp>
            <p:nvSpPr>
              <p:cNvPr id="19" name="Rectangle: Rounded Corners 10">
                <a:extLst>
                  <a:ext uri="{FF2B5EF4-FFF2-40B4-BE49-F238E27FC236}">
                    <a16:creationId xmlns:a16="http://schemas.microsoft.com/office/drawing/2014/main" id="{AC51A373-2067-ED9E-16FB-0F179CC235DD}"/>
                  </a:ext>
                </a:extLst>
              </p:cNvPr>
              <p:cNvSpPr/>
              <p:nvPr/>
            </p:nvSpPr>
            <p:spPr bwMode="auto">
              <a:xfrm rot="10800000" flipV="1">
                <a:off x="4648470" y="2488406"/>
                <a:ext cx="453450" cy="453450"/>
              </a:xfrm>
              <a:prstGeom prst="roundRect">
                <a:avLst/>
              </a:prstGeom>
              <a:solidFill>
                <a:schemeClr val="bg1"/>
              </a:solidFill>
              <a:ln>
                <a:noFill/>
                <a:headEnd type="none" w="med" len="med"/>
                <a:tailEnd type="none" w="med" len="med"/>
              </a:ln>
              <a:effectLst>
                <a:outerShdw blurRad="127000" dist="101600" dir="5400000" sx="85000" sy="85000" algn="t" rotWithShape="0">
                  <a:schemeClr val="accent1">
                    <a:alpha val="3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FFFFFF"/>
                  </a:solidFill>
                  <a:effectLst/>
                  <a:uLnTx/>
                  <a:uFillTx/>
                  <a:latin typeface="Segoe Sans Text" pitchFamily="2" charset="0"/>
                  <a:ea typeface="Segoe UI" pitchFamily="34" charset="0"/>
                  <a:cs typeface="Segoe Sans Text" pitchFamily="2" charset="0"/>
                </a:endParaRPr>
              </a:p>
            </p:txBody>
          </p:sp>
          <p:sp>
            <p:nvSpPr>
              <p:cNvPr id="20" name="Rectangle: Rounded Corners 11">
                <a:extLst>
                  <a:ext uri="{FF2B5EF4-FFF2-40B4-BE49-F238E27FC236}">
                    <a16:creationId xmlns:a16="http://schemas.microsoft.com/office/drawing/2014/main" id="{A91BF060-05ED-131F-BB79-63C5D81AB4F6}"/>
                  </a:ext>
                </a:extLst>
              </p:cNvPr>
              <p:cNvSpPr/>
              <p:nvPr/>
            </p:nvSpPr>
            <p:spPr bwMode="auto">
              <a:xfrm rot="10800000" flipV="1">
                <a:off x="4692315" y="2526451"/>
                <a:ext cx="365760" cy="371561"/>
              </a:xfrm>
              <a:prstGeom prst="roundRect">
                <a:avLst/>
              </a:prstGeom>
              <a:gradFill flip="none" rotWithShape="1">
                <a:gsLst>
                  <a:gs pos="33000">
                    <a:schemeClr val="accent1"/>
                  </a:gs>
                  <a:gs pos="100000">
                    <a:schemeClr val="accent3">
                      <a:lumMod val="90000"/>
                    </a:schemeClr>
                  </a:gs>
                </a:gsLst>
                <a:lin ang="17400000" scaled="0"/>
                <a:tileRect/>
              </a:gradFill>
              <a:ln>
                <a:solidFill>
                  <a:schemeClr val="bg1"/>
                </a:solidFill>
                <a:headEnd type="none" w="med" len="med"/>
                <a:tailEnd type="none" w="med" len="med"/>
              </a:ln>
              <a:effectLst>
                <a:outerShdw blurRad="127000" dist="101600" dir="5400000" sx="85000" sy="85000" algn="t" rotWithShape="0">
                  <a:schemeClr val="accent1">
                    <a:alpha val="3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FFFFFF"/>
                  </a:solidFill>
                  <a:effectLst/>
                  <a:uLnTx/>
                  <a:uFillTx/>
                  <a:latin typeface="Segoe Sans Text" pitchFamily="2" charset="0"/>
                  <a:ea typeface="Segoe UI" pitchFamily="34" charset="0"/>
                  <a:cs typeface="Segoe Sans Text" pitchFamily="2" charset="0"/>
                </a:endParaRPr>
              </a:p>
            </p:txBody>
          </p:sp>
        </p:grpSp>
        <p:sp>
          <p:nvSpPr>
            <p:cNvPr id="17" name="target_2" title="Icon of a target with an arrow hitting the bullseye">
              <a:extLst>
                <a:ext uri="{FF2B5EF4-FFF2-40B4-BE49-F238E27FC236}">
                  <a16:creationId xmlns:a16="http://schemas.microsoft.com/office/drawing/2014/main" id="{C01F4141-7663-6C05-9F91-E277E8C92308}"/>
                </a:ext>
              </a:extLst>
            </p:cNvPr>
            <p:cNvSpPr>
              <a:spLocks noChangeAspect="1" noEditPoints="1"/>
            </p:cNvSpPr>
            <p:nvPr/>
          </p:nvSpPr>
          <p:spPr bwMode="auto">
            <a:xfrm>
              <a:off x="11252117" y="514350"/>
              <a:ext cx="441458" cy="439698"/>
            </a:xfrm>
            <a:custGeom>
              <a:avLst/>
              <a:gdLst>
                <a:gd name="T0" fmla="*/ 314 w 346"/>
                <a:gd name="T1" fmla="*/ 73 h 346"/>
                <a:gd name="T2" fmla="*/ 346 w 346"/>
                <a:gd name="T3" fmla="*/ 173 h 346"/>
                <a:gd name="T4" fmla="*/ 173 w 346"/>
                <a:gd name="T5" fmla="*/ 346 h 346"/>
                <a:gd name="T6" fmla="*/ 0 w 346"/>
                <a:gd name="T7" fmla="*/ 173 h 346"/>
                <a:gd name="T8" fmla="*/ 173 w 346"/>
                <a:gd name="T9" fmla="*/ 0 h 346"/>
                <a:gd name="T10" fmla="*/ 269 w 346"/>
                <a:gd name="T11" fmla="*/ 30 h 346"/>
                <a:gd name="T12" fmla="*/ 173 w 346"/>
                <a:gd name="T13" fmla="*/ 274 h 346"/>
                <a:gd name="T14" fmla="*/ 274 w 346"/>
                <a:gd name="T15" fmla="*/ 173 h 346"/>
                <a:gd name="T16" fmla="*/ 173 w 346"/>
                <a:gd name="T17" fmla="*/ 72 h 346"/>
                <a:gd name="T18" fmla="*/ 72 w 346"/>
                <a:gd name="T19" fmla="*/ 173 h 346"/>
                <a:gd name="T20" fmla="*/ 173 w 346"/>
                <a:gd name="T21" fmla="*/ 274 h 346"/>
                <a:gd name="T22" fmla="*/ 173 w 346"/>
                <a:gd name="T23" fmla="*/ 203 h 346"/>
                <a:gd name="T24" fmla="*/ 203 w 346"/>
                <a:gd name="T25" fmla="*/ 173 h 346"/>
                <a:gd name="T26" fmla="*/ 173 w 346"/>
                <a:gd name="T27" fmla="*/ 143 h 346"/>
                <a:gd name="T28" fmla="*/ 143 w 346"/>
                <a:gd name="T29" fmla="*/ 173 h 346"/>
                <a:gd name="T30" fmla="*/ 173 w 346"/>
                <a:gd name="T31" fmla="*/ 203 h 346"/>
                <a:gd name="T32" fmla="*/ 173 w 346"/>
                <a:gd name="T33" fmla="*/ 173 h 346"/>
                <a:gd name="T34" fmla="*/ 241 w 346"/>
                <a:gd name="T35" fmla="*/ 99 h 346"/>
                <a:gd name="T36" fmla="*/ 334 w 346"/>
                <a:gd name="T37" fmla="*/ 54 h 346"/>
                <a:gd name="T38" fmla="*/ 291 w 346"/>
                <a:gd name="T39" fmla="*/ 54 h 346"/>
                <a:gd name="T40" fmla="*/ 291 w 346"/>
                <a:gd name="T41" fmla="*/ 10 h 346"/>
                <a:gd name="T42" fmla="*/ 241 w 346"/>
                <a:gd name="T43" fmla="*/ 56 h 346"/>
                <a:gd name="T44" fmla="*/ 241 w 346"/>
                <a:gd name="T45" fmla="*/ 99 h 346"/>
                <a:gd name="T46" fmla="*/ 285 w 346"/>
                <a:gd name="T47" fmla="*/ 99 h 346"/>
                <a:gd name="T48" fmla="*/ 334 w 346"/>
                <a:gd name="T49" fmla="*/ 54 h 3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346" h="346">
                  <a:moveTo>
                    <a:pt x="314" y="73"/>
                  </a:moveTo>
                  <a:cubicBezTo>
                    <a:pt x="334" y="101"/>
                    <a:pt x="346" y="136"/>
                    <a:pt x="346" y="173"/>
                  </a:cubicBezTo>
                  <a:cubicBezTo>
                    <a:pt x="346" y="268"/>
                    <a:pt x="268" y="346"/>
                    <a:pt x="173" y="346"/>
                  </a:cubicBezTo>
                  <a:cubicBezTo>
                    <a:pt x="78" y="346"/>
                    <a:pt x="0" y="268"/>
                    <a:pt x="0" y="173"/>
                  </a:cubicBezTo>
                  <a:cubicBezTo>
                    <a:pt x="0" y="78"/>
                    <a:pt x="78" y="0"/>
                    <a:pt x="173" y="0"/>
                  </a:cubicBezTo>
                  <a:cubicBezTo>
                    <a:pt x="209" y="0"/>
                    <a:pt x="242" y="11"/>
                    <a:pt x="269" y="30"/>
                  </a:cubicBezTo>
                  <a:moveTo>
                    <a:pt x="173" y="274"/>
                  </a:moveTo>
                  <a:cubicBezTo>
                    <a:pt x="229" y="274"/>
                    <a:pt x="274" y="229"/>
                    <a:pt x="274" y="173"/>
                  </a:cubicBezTo>
                  <a:cubicBezTo>
                    <a:pt x="274" y="117"/>
                    <a:pt x="229" y="72"/>
                    <a:pt x="173" y="72"/>
                  </a:cubicBezTo>
                  <a:cubicBezTo>
                    <a:pt x="117" y="72"/>
                    <a:pt x="72" y="117"/>
                    <a:pt x="72" y="173"/>
                  </a:cubicBezTo>
                  <a:cubicBezTo>
                    <a:pt x="72" y="229"/>
                    <a:pt x="117" y="274"/>
                    <a:pt x="173" y="274"/>
                  </a:cubicBezTo>
                  <a:close/>
                  <a:moveTo>
                    <a:pt x="173" y="203"/>
                  </a:moveTo>
                  <a:cubicBezTo>
                    <a:pt x="190" y="203"/>
                    <a:pt x="203" y="190"/>
                    <a:pt x="203" y="173"/>
                  </a:cubicBezTo>
                  <a:cubicBezTo>
                    <a:pt x="203" y="156"/>
                    <a:pt x="190" y="143"/>
                    <a:pt x="173" y="143"/>
                  </a:cubicBezTo>
                  <a:cubicBezTo>
                    <a:pt x="156" y="143"/>
                    <a:pt x="143" y="156"/>
                    <a:pt x="143" y="173"/>
                  </a:cubicBezTo>
                  <a:cubicBezTo>
                    <a:pt x="143" y="190"/>
                    <a:pt x="156" y="203"/>
                    <a:pt x="173" y="203"/>
                  </a:cubicBezTo>
                  <a:close/>
                  <a:moveTo>
                    <a:pt x="173" y="173"/>
                  </a:moveTo>
                  <a:cubicBezTo>
                    <a:pt x="241" y="99"/>
                    <a:pt x="241" y="99"/>
                    <a:pt x="241" y="99"/>
                  </a:cubicBezTo>
                  <a:moveTo>
                    <a:pt x="334" y="54"/>
                  </a:moveTo>
                  <a:cubicBezTo>
                    <a:pt x="291" y="54"/>
                    <a:pt x="291" y="54"/>
                    <a:pt x="291" y="54"/>
                  </a:cubicBezTo>
                  <a:cubicBezTo>
                    <a:pt x="291" y="10"/>
                    <a:pt x="291" y="10"/>
                    <a:pt x="291" y="10"/>
                  </a:cubicBezTo>
                  <a:cubicBezTo>
                    <a:pt x="241" y="56"/>
                    <a:pt x="241" y="56"/>
                    <a:pt x="241" y="56"/>
                  </a:cubicBezTo>
                  <a:cubicBezTo>
                    <a:pt x="241" y="99"/>
                    <a:pt x="241" y="99"/>
                    <a:pt x="241" y="99"/>
                  </a:cubicBezTo>
                  <a:cubicBezTo>
                    <a:pt x="285" y="99"/>
                    <a:pt x="285" y="99"/>
                    <a:pt x="285" y="99"/>
                  </a:cubicBezTo>
                  <a:lnTo>
                    <a:pt x="334" y="54"/>
                  </a:lnTo>
                  <a:close/>
                </a:path>
              </a:pathLst>
            </a:custGeom>
            <a:noFill/>
            <a:ln w="12700" cap="sq">
              <a:solidFill>
                <a:schemeClr val="bg1"/>
              </a:solidFill>
              <a:prstDash val="solid"/>
              <a:miter lim="800000"/>
              <a:headEnd/>
              <a:tailEnd/>
            </a:ln>
            <a:effectLst/>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u="none" strike="noStrike" kern="1200" cap="none" spc="0" normalizeH="0" baseline="0" noProof="0">
                <a:ln>
                  <a:noFill/>
                </a:ln>
                <a:solidFill>
                  <a:srgbClr val="FFFFFF"/>
                </a:solidFill>
                <a:effectLst/>
                <a:uLnTx/>
                <a:uFillTx/>
                <a:latin typeface="Segoe Sans Text" pitchFamily="2" charset="0"/>
                <a:ea typeface="+mn-ea"/>
                <a:cs typeface="+mn-cs"/>
              </a:endParaRPr>
            </a:p>
          </p:txBody>
        </p:sp>
      </p:grpSp>
      <p:sp>
        <p:nvSpPr>
          <p:cNvPr id="2" name="Title 1">
            <a:extLst>
              <a:ext uri="{FF2B5EF4-FFF2-40B4-BE49-F238E27FC236}">
                <a16:creationId xmlns:a16="http://schemas.microsoft.com/office/drawing/2014/main" id="{7C7D34AB-44B5-B78B-9D63-0C554274C0DC}"/>
              </a:ext>
            </a:extLst>
          </p:cNvPr>
          <p:cNvSpPr>
            <a:spLocks noGrp="1"/>
          </p:cNvSpPr>
          <p:nvPr>
            <p:ph type="title"/>
          </p:nvPr>
        </p:nvSpPr>
        <p:spPr/>
        <p:txBody>
          <a:bodyPr/>
          <a:lstStyle/>
          <a:p>
            <a:r>
              <a:rPr lang="en-US">
                <a:latin typeface="Segoe Sans Display Semibold"/>
                <a:cs typeface="Segoe Sans Display Semibold"/>
              </a:rPr>
              <a:t>Implement your initial solution: Goals and activities</a:t>
            </a:r>
          </a:p>
        </p:txBody>
      </p:sp>
      <p:sp>
        <p:nvSpPr>
          <p:cNvPr id="39" name="TextBox 38">
            <a:extLst>
              <a:ext uri="{FF2B5EF4-FFF2-40B4-BE49-F238E27FC236}">
                <a16:creationId xmlns:a16="http://schemas.microsoft.com/office/drawing/2014/main" id="{B39F6C0D-2C14-2F56-4C41-7ED9A44F9984}"/>
              </a:ext>
            </a:extLst>
          </p:cNvPr>
          <p:cNvSpPr txBox="1"/>
          <p:nvPr/>
        </p:nvSpPr>
        <p:spPr>
          <a:xfrm>
            <a:off x="1543050" y="1169417"/>
            <a:ext cx="10060688" cy="430887"/>
          </a:xfrm>
          <a:prstGeom prst="rect">
            <a:avLst/>
          </a:prstGeom>
          <a:noFill/>
        </p:spPr>
        <p:txBody>
          <a:bodyPr wrap="square" lIns="0" tIns="0" rIns="0" bIns="0">
            <a:spAutoFit/>
          </a:bodyPr>
          <a:lstStyle>
            <a:defPPr>
              <a:defRPr lang="en-US"/>
            </a:defPPr>
            <a:lvl1pPr defTabSz="932472" fontAlgn="base">
              <a:spcBef>
                <a:spcPct val="0"/>
              </a:spcBef>
              <a:spcAft>
                <a:spcPct val="0"/>
              </a:spcAft>
              <a:defRPr sz="1400">
                <a:solidFill>
                  <a:schemeClr val="accent1"/>
                </a:solidFill>
                <a:latin typeface="+mj-lt"/>
                <a:ea typeface="Segoe UI" pitchFamily="34" charset="0"/>
                <a:cs typeface="Segoe UI" pitchFamily="34" charset="0"/>
              </a:defRPr>
            </a:lvl1pPr>
          </a:lstStyle>
          <a:p>
            <a:pPr marL="0" marR="0" lvl="0" indent="0" algn="l" defTabSz="932472" rtl="0" eaLnBrk="1" fontAlgn="base" latinLnBrk="0" hangingPunct="1">
              <a:lnSpc>
                <a:spcPct val="100000"/>
              </a:lnSpc>
              <a:spcBef>
                <a:spcPct val="0"/>
              </a:spcBef>
              <a:spcAft>
                <a:spcPct val="0"/>
              </a:spcAft>
              <a:buClrTx/>
              <a:buSzTx/>
              <a:buFontTx/>
              <a:buNone/>
              <a:tabLst/>
              <a:defRPr/>
            </a:pPr>
            <a:r>
              <a:rPr kumimoji="0" lang="en-US" sz="1400" b="1" u="none" strike="noStrike" kern="1200" cap="none" spc="0" normalizeH="0" baseline="0" noProof="0">
                <a:ln>
                  <a:noFill/>
                </a:ln>
                <a:solidFill>
                  <a:schemeClr val="tx1"/>
                </a:solidFill>
                <a:effectLst/>
                <a:uLnTx/>
                <a:uFillTx/>
                <a:latin typeface="Segoe Sans Text Semibold" pitchFamily="2" charset="0"/>
                <a:cs typeface="Segoe Sans Text Semibold" pitchFamily="2" charset="0"/>
              </a:rPr>
              <a:t>During the Implement phase you will take action based on the decisions make during the Plan phase to implement your Teams solution for your frontline workers.</a:t>
            </a:r>
          </a:p>
        </p:txBody>
      </p:sp>
      <p:sp>
        <p:nvSpPr>
          <p:cNvPr id="21" name="TextBox 20">
            <a:extLst>
              <a:ext uri="{FF2B5EF4-FFF2-40B4-BE49-F238E27FC236}">
                <a16:creationId xmlns:a16="http://schemas.microsoft.com/office/drawing/2014/main" id="{327502F7-5D44-3DE8-803A-DDDD75E7042A}"/>
              </a:ext>
              <a:ext uri="{C183D7F6-B498-43B3-948B-1728B52AA6E4}">
                <adec:decorative xmlns:adec="http://schemas.microsoft.com/office/drawing/2017/decorative" val="1"/>
              </a:ext>
            </a:extLst>
          </p:cNvPr>
          <p:cNvSpPr txBox="1"/>
          <p:nvPr/>
        </p:nvSpPr>
        <p:spPr>
          <a:xfrm>
            <a:off x="1543050" y="2580835"/>
            <a:ext cx="9193137" cy="2734115"/>
          </a:xfrm>
          <a:prstGeom prst="roundRect">
            <a:avLst>
              <a:gd name="adj" fmla="val 5433"/>
            </a:avLst>
          </a:prstGeom>
          <a:solidFill>
            <a:schemeClr val="bg1"/>
          </a:solidFill>
          <a:effectLst>
            <a:outerShdw blurRad="190500" dist="38100" dir="2700000" algn="tl" rotWithShape="0">
              <a:prstClr val="black">
                <a:alpha val="20000"/>
              </a:prstClr>
            </a:outerShdw>
          </a:effectLst>
        </p:spPr>
        <p:txBody>
          <a:bodyPr wrap="square" lIns="182880" rIns="182880" bIns="91440">
            <a:noAutofit/>
          </a:bodyPr>
          <a:lstStyle/>
          <a:p>
            <a:pPr marR="0" lvl="0" algn="l" defTabSz="914400" rtl="0" eaLnBrk="1" fontAlgn="auto" latinLnBrk="0" hangingPunct="1">
              <a:lnSpc>
                <a:spcPct val="100000"/>
              </a:lnSpc>
              <a:spcBef>
                <a:spcPts val="0"/>
              </a:spcBef>
              <a:spcAft>
                <a:spcPts val="1200"/>
              </a:spcAft>
              <a:buClrTx/>
              <a:buSzTx/>
              <a:tabLst/>
              <a:defRPr/>
            </a:pPr>
            <a:endParaRPr kumimoji="0" lang="en-GB" sz="1200" u="none" strike="noStrike" kern="1200" cap="none" spc="0" normalizeH="0" baseline="0" noProof="0">
              <a:ln>
                <a:noFill/>
              </a:ln>
              <a:solidFill>
                <a:srgbClr val="000000"/>
              </a:solidFill>
              <a:effectLst/>
              <a:uLnTx/>
              <a:uFillTx/>
              <a:latin typeface="Segoe Sans Text" pitchFamily="2" charset="0"/>
              <a:ea typeface="+mn-ea"/>
              <a:cs typeface="+mn-cs"/>
            </a:endParaRPr>
          </a:p>
        </p:txBody>
      </p:sp>
      <p:sp>
        <p:nvSpPr>
          <p:cNvPr id="22" name="TextBox 21">
            <a:extLst>
              <a:ext uri="{FF2B5EF4-FFF2-40B4-BE49-F238E27FC236}">
                <a16:creationId xmlns:a16="http://schemas.microsoft.com/office/drawing/2014/main" id="{087440D3-548A-08BE-6F2B-0BCA48447899}"/>
              </a:ext>
            </a:extLst>
          </p:cNvPr>
          <p:cNvSpPr txBox="1"/>
          <p:nvPr/>
        </p:nvSpPr>
        <p:spPr>
          <a:xfrm>
            <a:off x="1543051" y="2063822"/>
            <a:ext cx="5912412" cy="374628"/>
          </a:xfrm>
          <a:prstGeom prst="rect">
            <a:avLst/>
          </a:prstGeom>
          <a:noFill/>
        </p:spPr>
        <p:txBody>
          <a:bodyPr wrap="square"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b="1" u="none" strike="noStrike" kern="1200" cap="none" spc="0" normalizeH="0" baseline="0" noProof="0">
                <a:ln>
                  <a:noFill/>
                </a:ln>
                <a:solidFill>
                  <a:srgbClr val="000000"/>
                </a:solidFill>
                <a:effectLst/>
                <a:uLnTx/>
                <a:uFillTx/>
                <a:latin typeface="Segoe Sans Display Semibold" pitchFamily="2" charset="0"/>
                <a:ea typeface="+mn-ea"/>
                <a:cs typeface="+mn-cs"/>
              </a:rPr>
              <a:t>Key activities</a:t>
            </a:r>
          </a:p>
        </p:txBody>
      </p:sp>
      <p:sp>
        <p:nvSpPr>
          <p:cNvPr id="36" name="Content Placeholder 2">
            <a:extLst>
              <a:ext uri="{FF2B5EF4-FFF2-40B4-BE49-F238E27FC236}">
                <a16:creationId xmlns:a16="http://schemas.microsoft.com/office/drawing/2014/main" id="{6381CBED-BBD1-F3A3-431C-CD4C3F3E1345}"/>
              </a:ext>
            </a:extLst>
          </p:cNvPr>
          <p:cNvSpPr txBox="1">
            <a:spLocks/>
          </p:cNvSpPr>
          <p:nvPr/>
        </p:nvSpPr>
        <p:spPr>
          <a:xfrm>
            <a:off x="1860992" y="2855739"/>
            <a:ext cx="8714413" cy="2279712"/>
          </a:xfrm>
          <a:prstGeom prst="rect">
            <a:avLst/>
          </a:prstGeom>
        </p:spPr>
        <p:txBody>
          <a:bodyPr vert="horz" wrap="square" lIns="0" tIns="0" rIns="0" bIns="0" numCol="2" spcCol="274320" rtlCol="0" anchor="ctr">
            <a:no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228600" marR="0" lvl="0" indent="-228600" algn="l" defTabSz="932742" rtl="0" eaLnBrk="1" fontAlgn="auto" latinLnBrk="0" hangingPunct="1">
              <a:lnSpc>
                <a:spcPct val="100000"/>
              </a:lnSpc>
              <a:spcBef>
                <a:spcPts val="400"/>
              </a:spcBef>
              <a:spcAft>
                <a:spcPts val="400"/>
              </a:spcAft>
              <a:buClrTx/>
              <a:buSzPct val="90000"/>
              <a:buFont typeface="+mj-lt"/>
              <a:buAutoNum type="arabicPeriod"/>
              <a:tabLst/>
              <a:defRPr/>
            </a:pPr>
            <a:r>
              <a:rPr kumimoji="0" lang="en-GB" sz="1200" u="none" strike="noStrike" kern="1200" cap="none" spc="0" normalizeH="0" baseline="0" noProof="0">
                <a:ln>
                  <a:noFill/>
                </a:ln>
                <a:solidFill>
                  <a:srgbClr val="000000"/>
                </a:solidFill>
                <a:effectLst/>
                <a:uLnTx/>
                <a:uFillTx/>
                <a:latin typeface="Segoe Sans Text" pitchFamily="2" charset="0"/>
                <a:ea typeface="+mn-ea"/>
                <a:cs typeface="Segoe Sans Text" pitchFamily="2" charset="0"/>
              </a:rPr>
              <a:t>Create a team template If you need different configurations from those available in pre-built team templates, including your confirmed teams settings and roles and permissions, etc.</a:t>
            </a:r>
            <a:endParaRPr kumimoji="0" lang="en-US" sz="1200" u="none" strike="noStrike" kern="1200" cap="none" spc="0" normalizeH="0" baseline="0" noProof="0">
              <a:ln>
                <a:noFill/>
              </a:ln>
              <a:solidFill>
                <a:srgbClr val="000000"/>
              </a:solidFill>
              <a:effectLst/>
              <a:uLnTx/>
              <a:uFillTx/>
              <a:latin typeface="Segoe Sans Text" pitchFamily="2" charset="0"/>
              <a:ea typeface="+mn-ea"/>
              <a:cs typeface="Segoe Sans Text" pitchFamily="2" charset="0"/>
            </a:endParaRPr>
          </a:p>
          <a:p>
            <a:pPr marL="228600" marR="0" lvl="0" indent="-228600" algn="l" defTabSz="932742" rtl="0" eaLnBrk="1" fontAlgn="auto" latinLnBrk="0" hangingPunct="1">
              <a:lnSpc>
                <a:spcPct val="100000"/>
              </a:lnSpc>
              <a:spcBef>
                <a:spcPts val="400"/>
              </a:spcBef>
              <a:spcAft>
                <a:spcPts val="400"/>
              </a:spcAft>
              <a:buClrTx/>
              <a:buSzPct val="90000"/>
              <a:buFont typeface="+mj-lt"/>
              <a:buAutoNum type="arabicPeriod"/>
              <a:tabLst/>
              <a:defRPr/>
            </a:pPr>
            <a:r>
              <a:rPr kumimoji="0" lang="en-US" sz="1200" u="none" strike="noStrike" kern="1200" cap="none" spc="0" normalizeH="0" baseline="0" noProof="0">
                <a:ln>
                  <a:noFill/>
                </a:ln>
                <a:solidFill>
                  <a:srgbClr val="000000"/>
                </a:solidFill>
                <a:effectLst/>
                <a:uLnTx/>
                <a:uFillTx/>
                <a:latin typeface="Segoe Sans Text" pitchFamily="2" charset="0"/>
                <a:ea typeface="+mn-ea"/>
                <a:cs typeface="Segoe Sans Text" pitchFamily="2" charset="0"/>
              </a:rPr>
              <a:t>Deploy frontline teams at scale using dynamic and/or static teams as scale.</a:t>
            </a:r>
          </a:p>
          <a:p>
            <a:pPr marL="228600" marR="0" lvl="0" indent="-228600" algn="l" defTabSz="932742" rtl="0" eaLnBrk="1" fontAlgn="auto" latinLnBrk="0" hangingPunct="1">
              <a:lnSpc>
                <a:spcPct val="100000"/>
              </a:lnSpc>
              <a:spcBef>
                <a:spcPts val="400"/>
              </a:spcBef>
              <a:spcAft>
                <a:spcPts val="400"/>
              </a:spcAft>
              <a:buClrTx/>
              <a:buSzPct val="90000"/>
              <a:buFont typeface="+mj-lt"/>
              <a:buAutoNum type="arabicPeriod"/>
              <a:tabLst/>
              <a:defRPr/>
            </a:pPr>
            <a:r>
              <a:rPr kumimoji="0" lang="en-US" sz="1200" u="none" strike="noStrike" kern="1200" cap="none" spc="0" normalizeH="0" baseline="0" noProof="0">
                <a:ln>
                  <a:noFill/>
                </a:ln>
                <a:solidFill>
                  <a:srgbClr val="000000"/>
                </a:solidFill>
                <a:effectLst/>
                <a:uLnTx/>
                <a:uFillTx/>
                <a:latin typeface="Segoe Sans Text" pitchFamily="2" charset="0"/>
                <a:ea typeface="+mn-ea"/>
                <a:cs typeface="Segoe Sans Text" pitchFamily="2" charset="0"/>
              </a:rPr>
              <a:t>Update messaging, app, meeting, and calling policies individually or as part of a policy package if you need different configurations from those available via the default policies.</a:t>
            </a:r>
          </a:p>
          <a:p>
            <a:pPr marL="228600" marR="0" lvl="0" indent="-228600" algn="l" defTabSz="932742" rtl="0" eaLnBrk="1" fontAlgn="auto" latinLnBrk="0" hangingPunct="1">
              <a:lnSpc>
                <a:spcPct val="100000"/>
              </a:lnSpc>
              <a:spcBef>
                <a:spcPts val="400"/>
              </a:spcBef>
              <a:spcAft>
                <a:spcPts val="400"/>
              </a:spcAft>
              <a:buClrTx/>
              <a:buSzPct val="90000"/>
              <a:buFont typeface="+mj-lt"/>
              <a:buAutoNum type="arabicPeriod"/>
              <a:tabLst/>
              <a:defRPr/>
            </a:pPr>
            <a:r>
              <a:rPr kumimoji="0" lang="en-US" sz="1200" u="none" strike="noStrike" kern="1200" cap="none" spc="0" normalizeH="0" baseline="0" noProof="0">
                <a:ln>
                  <a:noFill/>
                </a:ln>
                <a:solidFill>
                  <a:srgbClr val="000000"/>
                </a:solidFill>
                <a:effectLst/>
                <a:uLnTx/>
                <a:uFillTx/>
                <a:latin typeface="Segoe Sans Text" pitchFamily="2" charset="0"/>
                <a:ea typeface="+mn-ea"/>
                <a:cs typeface="Segoe Sans Text" pitchFamily="2" charset="0"/>
              </a:rPr>
              <a:t>Configure channel moderation settings. </a:t>
            </a:r>
          </a:p>
          <a:p>
            <a:pPr marL="228600" marR="0" lvl="0" indent="-228600" algn="l" defTabSz="932742" rtl="0" eaLnBrk="1" fontAlgn="auto" latinLnBrk="0" hangingPunct="1">
              <a:lnSpc>
                <a:spcPct val="100000"/>
              </a:lnSpc>
              <a:spcBef>
                <a:spcPts val="400"/>
              </a:spcBef>
              <a:spcAft>
                <a:spcPts val="400"/>
              </a:spcAft>
              <a:buClrTx/>
              <a:buSzPct val="90000"/>
              <a:buFont typeface="+mj-lt"/>
              <a:buAutoNum type="arabicPeriod"/>
              <a:tabLst/>
              <a:defRPr/>
            </a:pPr>
            <a:r>
              <a:rPr lang="en-US" sz="1200">
                <a:solidFill>
                  <a:srgbClr val="000000"/>
                </a:solidFill>
                <a:latin typeface="Segoe Sans Text" pitchFamily="2" charset="0"/>
                <a:cs typeface="Segoe Sans Text" pitchFamily="2" charset="0"/>
              </a:rPr>
              <a:t>Configure your desired home experience in Teams using Viva Connections.</a:t>
            </a:r>
            <a:endParaRPr kumimoji="0" lang="en-US" sz="1200" u="none" strike="noStrike" kern="1200" cap="none" spc="0" normalizeH="0" baseline="0" noProof="0">
              <a:ln>
                <a:noFill/>
              </a:ln>
              <a:solidFill>
                <a:srgbClr val="000000"/>
              </a:solidFill>
              <a:effectLst/>
              <a:uLnTx/>
              <a:uFillTx/>
              <a:latin typeface="Segoe Sans Text" pitchFamily="2" charset="0"/>
              <a:ea typeface="+mn-ea"/>
              <a:cs typeface="Segoe Sans Text" pitchFamily="2" charset="0"/>
            </a:endParaRPr>
          </a:p>
          <a:p>
            <a:pPr marL="228600" marR="0" lvl="0" indent="-228600" algn="l" defTabSz="932742" rtl="0" eaLnBrk="1" fontAlgn="auto" latinLnBrk="0" hangingPunct="1">
              <a:lnSpc>
                <a:spcPct val="100000"/>
              </a:lnSpc>
              <a:spcBef>
                <a:spcPts val="400"/>
              </a:spcBef>
              <a:spcAft>
                <a:spcPts val="400"/>
              </a:spcAft>
              <a:buClrTx/>
              <a:buSzPct val="90000"/>
              <a:buFont typeface="+mj-lt"/>
              <a:buAutoNum type="arabicPeriod"/>
              <a:tabLst/>
              <a:defRPr/>
            </a:pPr>
            <a:r>
              <a:rPr kumimoji="0" lang="en-US" sz="1200" u="none" strike="noStrike" kern="1200" cap="none" spc="0" normalizeH="0" baseline="0" noProof="0">
                <a:ln>
                  <a:noFill/>
                </a:ln>
                <a:solidFill>
                  <a:srgbClr val="000000"/>
                </a:solidFill>
                <a:effectLst/>
                <a:uLnTx/>
                <a:uFillTx/>
                <a:latin typeface="Segoe Sans Text" pitchFamily="2" charset="0"/>
                <a:ea typeface="+mn-ea"/>
                <a:cs typeface="Segoe Sans Text" pitchFamily="2" charset="0"/>
              </a:rPr>
              <a:t>Conduct a pilot to validate your initial solution implementation and configuration, capture end-user feedback, and adjust your plan for scale deployment accordingly.</a:t>
            </a:r>
          </a:p>
          <a:p>
            <a:pPr marL="228600" marR="0" lvl="0" indent="-228600" algn="l" defTabSz="932742" rtl="0" eaLnBrk="1" fontAlgn="auto" latinLnBrk="0" hangingPunct="1">
              <a:lnSpc>
                <a:spcPct val="100000"/>
              </a:lnSpc>
              <a:spcBef>
                <a:spcPts val="400"/>
              </a:spcBef>
              <a:spcAft>
                <a:spcPts val="400"/>
              </a:spcAft>
              <a:buClrTx/>
              <a:buSzPct val="90000"/>
              <a:buFont typeface="+mj-lt"/>
              <a:buAutoNum type="arabicPeriod"/>
              <a:tabLst/>
              <a:defRPr/>
            </a:pPr>
            <a:r>
              <a:rPr kumimoji="0" lang="en-US" sz="1200" u="none" strike="noStrike" kern="1200" cap="none" spc="0" normalizeH="0" baseline="0" noProof="0">
                <a:ln>
                  <a:noFill/>
                </a:ln>
                <a:solidFill>
                  <a:srgbClr val="000000"/>
                </a:solidFill>
                <a:effectLst/>
                <a:uLnTx/>
                <a:uFillTx/>
                <a:latin typeface="Segoe Sans Text" pitchFamily="2" charset="0"/>
                <a:ea typeface="+mn-ea"/>
                <a:cs typeface="Segoe Sans Text" pitchFamily="2" charset="0"/>
              </a:rPr>
              <a:t>Define your scale deployment plan.</a:t>
            </a:r>
          </a:p>
        </p:txBody>
      </p:sp>
    </p:spTree>
    <p:extLst>
      <p:ext uri="{BB962C8B-B14F-4D97-AF65-F5344CB8AC3E}">
        <p14:creationId xmlns:p14="http://schemas.microsoft.com/office/powerpoint/2010/main" val="4229228747"/>
      </p:ext>
    </p:extLst>
  </p:cSld>
  <p:clrMapOvr>
    <a:masterClrMapping/>
  </p:clrMapOvr>
  <p:transition>
    <p:fade/>
  </p:transition>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1B68D2-FDA9-0BAE-D3A8-2346005D2622}"/>
            </a:ext>
          </a:extLst>
        </p:cNvPr>
        <p:cNvGrpSpPr/>
        <p:nvPr/>
      </p:nvGrpSpPr>
      <p:grpSpPr>
        <a:xfrm>
          <a:off x="0" y="0"/>
          <a:ext cx="0" cy="0"/>
          <a:chOff x="0" y="0"/>
          <a:chExt cx="0" cy="0"/>
        </a:xfrm>
      </p:grpSpPr>
      <p:grpSp>
        <p:nvGrpSpPr>
          <p:cNvPr id="22" name="Group 21">
            <a:extLst>
              <a:ext uri="{FF2B5EF4-FFF2-40B4-BE49-F238E27FC236}">
                <a16:creationId xmlns:a16="http://schemas.microsoft.com/office/drawing/2014/main" id="{3777CA67-4116-D653-43D5-BEA15A6DE075}"/>
              </a:ext>
              <a:ext uri="{C183D7F6-B498-43B3-948B-1728B52AA6E4}">
                <adec:decorative xmlns:adec="http://schemas.microsoft.com/office/drawing/2017/decorative" val="1"/>
              </a:ext>
            </a:extLst>
          </p:cNvPr>
          <p:cNvGrpSpPr/>
          <p:nvPr/>
        </p:nvGrpSpPr>
        <p:grpSpPr>
          <a:xfrm>
            <a:off x="588263" y="1094586"/>
            <a:ext cx="723179" cy="669556"/>
            <a:chOff x="11045790" y="307144"/>
            <a:chExt cx="854110" cy="854110"/>
          </a:xfrm>
        </p:grpSpPr>
        <p:grpSp>
          <p:nvGrpSpPr>
            <p:cNvPr id="23" name="Group 22">
              <a:extLst>
                <a:ext uri="{FF2B5EF4-FFF2-40B4-BE49-F238E27FC236}">
                  <a16:creationId xmlns:a16="http://schemas.microsoft.com/office/drawing/2014/main" id="{43014581-7041-5DF2-CAAA-2063317DC970}"/>
                </a:ext>
              </a:extLst>
            </p:cNvPr>
            <p:cNvGrpSpPr/>
            <p:nvPr/>
          </p:nvGrpSpPr>
          <p:grpSpPr>
            <a:xfrm>
              <a:off x="11045790" y="307144"/>
              <a:ext cx="854110" cy="854110"/>
              <a:chOff x="4648470" y="2488406"/>
              <a:chExt cx="453450" cy="453450"/>
            </a:xfrm>
          </p:grpSpPr>
          <p:sp>
            <p:nvSpPr>
              <p:cNvPr id="25" name="Rectangle: Rounded Corners 10">
                <a:extLst>
                  <a:ext uri="{FF2B5EF4-FFF2-40B4-BE49-F238E27FC236}">
                    <a16:creationId xmlns:a16="http://schemas.microsoft.com/office/drawing/2014/main" id="{827F3E54-5846-A569-16CD-3779B9B8D807}"/>
                  </a:ext>
                </a:extLst>
              </p:cNvPr>
              <p:cNvSpPr/>
              <p:nvPr/>
            </p:nvSpPr>
            <p:spPr bwMode="auto">
              <a:xfrm rot="10800000" flipV="1">
                <a:off x="4648470" y="2488406"/>
                <a:ext cx="453450" cy="453450"/>
              </a:xfrm>
              <a:prstGeom prst="roundRect">
                <a:avLst/>
              </a:prstGeom>
              <a:solidFill>
                <a:schemeClr val="bg1"/>
              </a:solidFill>
              <a:ln>
                <a:noFill/>
                <a:headEnd type="none" w="med" len="med"/>
                <a:tailEnd type="none" w="med" len="med"/>
              </a:ln>
              <a:effectLst>
                <a:outerShdw blurRad="127000" dist="101600" dir="5400000" sx="85000" sy="85000" algn="t" rotWithShape="0">
                  <a:schemeClr val="accent1">
                    <a:alpha val="3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FFFFFF"/>
                  </a:solidFill>
                  <a:effectLst/>
                  <a:uLnTx/>
                  <a:uFillTx/>
                  <a:latin typeface="Segoe Sans Text" pitchFamily="2" charset="0"/>
                  <a:ea typeface="Segoe UI" pitchFamily="34" charset="0"/>
                  <a:cs typeface="Segoe Sans Text" pitchFamily="2" charset="0"/>
                </a:endParaRPr>
              </a:p>
            </p:txBody>
          </p:sp>
          <p:sp>
            <p:nvSpPr>
              <p:cNvPr id="26" name="Rectangle: Rounded Corners 11">
                <a:extLst>
                  <a:ext uri="{FF2B5EF4-FFF2-40B4-BE49-F238E27FC236}">
                    <a16:creationId xmlns:a16="http://schemas.microsoft.com/office/drawing/2014/main" id="{904FD8C1-E7C7-6593-057D-12A6CB6F735F}"/>
                  </a:ext>
                </a:extLst>
              </p:cNvPr>
              <p:cNvSpPr/>
              <p:nvPr/>
            </p:nvSpPr>
            <p:spPr bwMode="auto">
              <a:xfrm rot="10800000" flipV="1">
                <a:off x="4692315" y="2526451"/>
                <a:ext cx="365760" cy="371561"/>
              </a:xfrm>
              <a:prstGeom prst="roundRect">
                <a:avLst/>
              </a:prstGeom>
              <a:gradFill flip="none" rotWithShape="1">
                <a:gsLst>
                  <a:gs pos="33000">
                    <a:schemeClr val="accent1"/>
                  </a:gs>
                  <a:gs pos="100000">
                    <a:schemeClr val="accent3">
                      <a:lumMod val="90000"/>
                    </a:schemeClr>
                  </a:gs>
                </a:gsLst>
                <a:lin ang="17400000" scaled="0"/>
                <a:tileRect/>
              </a:gradFill>
              <a:ln>
                <a:solidFill>
                  <a:schemeClr val="bg1"/>
                </a:solidFill>
                <a:headEnd type="none" w="med" len="med"/>
                <a:tailEnd type="none" w="med" len="med"/>
              </a:ln>
              <a:effectLst>
                <a:outerShdw blurRad="127000" dist="101600" dir="5400000" sx="85000" sy="85000" algn="t" rotWithShape="0">
                  <a:schemeClr val="accent1">
                    <a:alpha val="3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FFFFFF"/>
                  </a:solidFill>
                  <a:effectLst/>
                  <a:uLnTx/>
                  <a:uFillTx/>
                  <a:latin typeface="Segoe Sans Text" pitchFamily="2" charset="0"/>
                  <a:ea typeface="Segoe UI" pitchFamily="34" charset="0"/>
                  <a:cs typeface="Segoe Sans Text" pitchFamily="2" charset="0"/>
                </a:endParaRPr>
              </a:p>
            </p:txBody>
          </p:sp>
        </p:grpSp>
        <p:sp>
          <p:nvSpPr>
            <p:cNvPr id="24" name="target_2" title="Icon of a target with an arrow hitting the bullseye">
              <a:extLst>
                <a:ext uri="{FF2B5EF4-FFF2-40B4-BE49-F238E27FC236}">
                  <a16:creationId xmlns:a16="http://schemas.microsoft.com/office/drawing/2014/main" id="{375EB2A3-C280-4C3C-2674-EC12577DA127}"/>
                </a:ext>
              </a:extLst>
            </p:cNvPr>
            <p:cNvSpPr>
              <a:spLocks noChangeAspect="1" noEditPoints="1"/>
            </p:cNvSpPr>
            <p:nvPr/>
          </p:nvSpPr>
          <p:spPr bwMode="auto">
            <a:xfrm>
              <a:off x="11252117" y="514350"/>
              <a:ext cx="441458" cy="439698"/>
            </a:xfrm>
            <a:custGeom>
              <a:avLst/>
              <a:gdLst>
                <a:gd name="T0" fmla="*/ 314 w 346"/>
                <a:gd name="T1" fmla="*/ 73 h 346"/>
                <a:gd name="T2" fmla="*/ 346 w 346"/>
                <a:gd name="T3" fmla="*/ 173 h 346"/>
                <a:gd name="T4" fmla="*/ 173 w 346"/>
                <a:gd name="T5" fmla="*/ 346 h 346"/>
                <a:gd name="T6" fmla="*/ 0 w 346"/>
                <a:gd name="T7" fmla="*/ 173 h 346"/>
                <a:gd name="T8" fmla="*/ 173 w 346"/>
                <a:gd name="T9" fmla="*/ 0 h 346"/>
                <a:gd name="T10" fmla="*/ 269 w 346"/>
                <a:gd name="T11" fmla="*/ 30 h 346"/>
                <a:gd name="T12" fmla="*/ 173 w 346"/>
                <a:gd name="T13" fmla="*/ 274 h 346"/>
                <a:gd name="T14" fmla="*/ 274 w 346"/>
                <a:gd name="T15" fmla="*/ 173 h 346"/>
                <a:gd name="T16" fmla="*/ 173 w 346"/>
                <a:gd name="T17" fmla="*/ 72 h 346"/>
                <a:gd name="T18" fmla="*/ 72 w 346"/>
                <a:gd name="T19" fmla="*/ 173 h 346"/>
                <a:gd name="T20" fmla="*/ 173 w 346"/>
                <a:gd name="T21" fmla="*/ 274 h 346"/>
                <a:gd name="T22" fmla="*/ 173 w 346"/>
                <a:gd name="T23" fmla="*/ 203 h 346"/>
                <a:gd name="T24" fmla="*/ 203 w 346"/>
                <a:gd name="T25" fmla="*/ 173 h 346"/>
                <a:gd name="T26" fmla="*/ 173 w 346"/>
                <a:gd name="T27" fmla="*/ 143 h 346"/>
                <a:gd name="T28" fmla="*/ 143 w 346"/>
                <a:gd name="T29" fmla="*/ 173 h 346"/>
                <a:gd name="T30" fmla="*/ 173 w 346"/>
                <a:gd name="T31" fmla="*/ 203 h 346"/>
                <a:gd name="T32" fmla="*/ 173 w 346"/>
                <a:gd name="T33" fmla="*/ 173 h 346"/>
                <a:gd name="T34" fmla="*/ 241 w 346"/>
                <a:gd name="T35" fmla="*/ 99 h 346"/>
                <a:gd name="T36" fmla="*/ 334 w 346"/>
                <a:gd name="T37" fmla="*/ 54 h 346"/>
                <a:gd name="T38" fmla="*/ 291 w 346"/>
                <a:gd name="T39" fmla="*/ 54 h 346"/>
                <a:gd name="T40" fmla="*/ 291 w 346"/>
                <a:gd name="T41" fmla="*/ 10 h 346"/>
                <a:gd name="T42" fmla="*/ 241 w 346"/>
                <a:gd name="T43" fmla="*/ 56 h 346"/>
                <a:gd name="T44" fmla="*/ 241 w 346"/>
                <a:gd name="T45" fmla="*/ 99 h 346"/>
                <a:gd name="T46" fmla="*/ 285 w 346"/>
                <a:gd name="T47" fmla="*/ 99 h 346"/>
                <a:gd name="T48" fmla="*/ 334 w 346"/>
                <a:gd name="T49" fmla="*/ 54 h 3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346" h="346">
                  <a:moveTo>
                    <a:pt x="314" y="73"/>
                  </a:moveTo>
                  <a:cubicBezTo>
                    <a:pt x="334" y="101"/>
                    <a:pt x="346" y="136"/>
                    <a:pt x="346" y="173"/>
                  </a:cubicBezTo>
                  <a:cubicBezTo>
                    <a:pt x="346" y="268"/>
                    <a:pt x="268" y="346"/>
                    <a:pt x="173" y="346"/>
                  </a:cubicBezTo>
                  <a:cubicBezTo>
                    <a:pt x="78" y="346"/>
                    <a:pt x="0" y="268"/>
                    <a:pt x="0" y="173"/>
                  </a:cubicBezTo>
                  <a:cubicBezTo>
                    <a:pt x="0" y="78"/>
                    <a:pt x="78" y="0"/>
                    <a:pt x="173" y="0"/>
                  </a:cubicBezTo>
                  <a:cubicBezTo>
                    <a:pt x="209" y="0"/>
                    <a:pt x="242" y="11"/>
                    <a:pt x="269" y="30"/>
                  </a:cubicBezTo>
                  <a:moveTo>
                    <a:pt x="173" y="274"/>
                  </a:moveTo>
                  <a:cubicBezTo>
                    <a:pt x="229" y="274"/>
                    <a:pt x="274" y="229"/>
                    <a:pt x="274" y="173"/>
                  </a:cubicBezTo>
                  <a:cubicBezTo>
                    <a:pt x="274" y="117"/>
                    <a:pt x="229" y="72"/>
                    <a:pt x="173" y="72"/>
                  </a:cubicBezTo>
                  <a:cubicBezTo>
                    <a:pt x="117" y="72"/>
                    <a:pt x="72" y="117"/>
                    <a:pt x="72" y="173"/>
                  </a:cubicBezTo>
                  <a:cubicBezTo>
                    <a:pt x="72" y="229"/>
                    <a:pt x="117" y="274"/>
                    <a:pt x="173" y="274"/>
                  </a:cubicBezTo>
                  <a:close/>
                  <a:moveTo>
                    <a:pt x="173" y="203"/>
                  </a:moveTo>
                  <a:cubicBezTo>
                    <a:pt x="190" y="203"/>
                    <a:pt x="203" y="190"/>
                    <a:pt x="203" y="173"/>
                  </a:cubicBezTo>
                  <a:cubicBezTo>
                    <a:pt x="203" y="156"/>
                    <a:pt x="190" y="143"/>
                    <a:pt x="173" y="143"/>
                  </a:cubicBezTo>
                  <a:cubicBezTo>
                    <a:pt x="156" y="143"/>
                    <a:pt x="143" y="156"/>
                    <a:pt x="143" y="173"/>
                  </a:cubicBezTo>
                  <a:cubicBezTo>
                    <a:pt x="143" y="190"/>
                    <a:pt x="156" y="203"/>
                    <a:pt x="173" y="203"/>
                  </a:cubicBezTo>
                  <a:close/>
                  <a:moveTo>
                    <a:pt x="173" y="173"/>
                  </a:moveTo>
                  <a:cubicBezTo>
                    <a:pt x="241" y="99"/>
                    <a:pt x="241" y="99"/>
                    <a:pt x="241" y="99"/>
                  </a:cubicBezTo>
                  <a:moveTo>
                    <a:pt x="334" y="54"/>
                  </a:moveTo>
                  <a:cubicBezTo>
                    <a:pt x="291" y="54"/>
                    <a:pt x="291" y="54"/>
                    <a:pt x="291" y="54"/>
                  </a:cubicBezTo>
                  <a:cubicBezTo>
                    <a:pt x="291" y="10"/>
                    <a:pt x="291" y="10"/>
                    <a:pt x="291" y="10"/>
                  </a:cubicBezTo>
                  <a:cubicBezTo>
                    <a:pt x="241" y="56"/>
                    <a:pt x="241" y="56"/>
                    <a:pt x="241" y="56"/>
                  </a:cubicBezTo>
                  <a:cubicBezTo>
                    <a:pt x="241" y="99"/>
                    <a:pt x="241" y="99"/>
                    <a:pt x="241" y="99"/>
                  </a:cubicBezTo>
                  <a:cubicBezTo>
                    <a:pt x="285" y="99"/>
                    <a:pt x="285" y="99"/>
                    <a:pt x="285" y="99"/>
                  </a:cubicBezTo>
                  <a:lnTo>
                    <a:pt x="334" y="54"/>
                  </a:lnTo>
                  <a:close/>
                </a:path>
              </a:pathLst>
            </a:custGeom>
            <a:noFill/>
            <a:ln w="12700" cap="sq">
              <a:solidFill>
                <a:schemeClr val="bg1"/>
              </a:solidFill>
              <a:prstDash val="solid"/>
              <a:miter lim="800000"/>
              <a:headEnd/>
              <a:tailEnd/>
            </a:ln>
            <a:effectLst/>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u="none" strike="noStrike" kern="1200" cap="none" spc="0" normalizeH="0" baseline="0" noProof="0">
                <a:ln>
                  <a:noFill/>
                </a:ln>
                <a:solidFill>
                  <a:srgbClr val="FFFFFF"/>
                </a:solidFill>
                <a:effectLst/>
                <a:uLnTx/>
                <a:uFillTx/>
                <a:latin typeface="Segoe Sans Text" pitchFamily="2" charset="0"/>
                <a:ea typeface="+mn-ea"/>
                <a:cs typeface="+mn-cs"/>
              </a:endParaRPr>
            </a:p>
          </p:txBody>
        </p:sp>
      </p:grpSp>
      <p:sp>
        <p:nvSpPr>
          <p:cNvPr id="2" name="Title 1">
            <a:extLst>
              <a:ext uri="{FF2B5EF4-FFF2-40B4-BE49-F238E27FC236}">
                <a16:creationId xmlns:a16="http://schemas.microsoft.com/office/drawing/2014/main" id="{BDD8785A-D111-A775-98D0-53FB5E4CC735}"/>
              </a:ext>
            </a:extLst>
          </p:cNvPr>
          <p:cNvSpPr>
            <a:spLocks noGrp="1"/>
          </p:cNvSpPr>
          <p:nvPr>
            <p:ph type="title"/>
          </p:nvPr>
        </p:nvSpPr>
        <p:spPr/>
        <p:txBody>
          <a:bodyPr/>
          <a:lstStyle/>
          <a:p>
            <a:r>
              <a:rPr lang="en-US"/>
              <a:t>Conduct a pilot</a:t>
            </a:r>
          </a:p>
        </p:txBody>
      </p:sp>
      <p:sp>
        <p:nvSpPr>
          <p:cNvPr id="19" name="TextBox 18">
            <a:extLst>
              <a:ext uri="{FF2B5EF4-FFF2-40B4-BE49-F238E27FC236}">
                <a16:creationId xmlns:a16="http://schemas.microsoft.com/office/drawing/2014/main" id="{519B346C-4694-5523-59A8-61F4BF84FB2D}"/>
              </a:ext>
            </a:extLst>
          </p:cNvPr>
          <p:cNvSpPr txBox="1"/>
          <p:nvPr/>
        </p:nvSpPr>
        <p:spPr>
          <a:xfrm>
            <a:off x="1545419" y="1321642"/>
            <a:ext cx="10883355" cy="215444"/>
          </a:xfrm>
          <a:prstGeom prst="rect">
            <a:avLst/>
          </a:prstGeom>
          <a:noFill/>
        </p:spPr>
        <p:txBody>
          <a:bodyPr wrap="square" lIns="0" tIns="0" rIns="0" bIns="0">
            <a:spAutoFit/>
          </a:bodyPr>
          <a:lstStyle>
            <a:defPPr>
              <a:defRPr lang="en-US"/>
            </a:defPPr>
            <a:lvl1pPr defTabSz="932472" fontAlgn="base">
              <a:spcBef>
                <a:spcPct val="0"/>
              </a:spcBef>
              <a:spcAft>
                <a:spcPct val="0"/>
              </a:spcAft>
              <a:defRPr sz="1400">
                <a:solidFill>
                  <a:schemeClr val="accent1"/>
                </a:solidFill>
                <a:latin typeface="+mj-lt"/>
                <a:ea typeface="Segoe UI" pitchFamily="34" charset="0"/>
                <a:cs typeface="Segoe UI" pitchFamily="34" charset="0"/>
              </a:defRPr>
            </a:lvl1pPr>
          </a:lstStyle>
          <a:p>
            <a:pPr marL="0" marR="0" lvl="0" indent="0" algn="l" defTabSz="932472" rtl="0" eaLnBrk="1" fontAlgn="base" latinLnBrk="0" hangingPunct="1">
              <a:lnSpc>
                <a:spcPct val="100000"/>
              </a:lnSpc>
              <a:spcBef>
                <a:spcPct val="0"/>
              </a:spcBef>
              <a:spcAft>
                <a:spcPts val="1800"/>
              </a:spcAft>
              <a:buClrTx/>
              <a:buSzTx/>
              <a:buFontTx/>
              <a:buNone/>
              <a:tabLst/>
              <a:defRPr/>
            </a:pPr>
            <a:r>
              <a:rPr kumimoji="0" lang="en-US" sz="1400" b="1" u="none" strike="noStrike" kern="1200" cap="none" spc="0" normalizeH="0" baseline="0" noProof="0">
                <a:ln>
                  <a:noFill/>
                </a:ln>
                <a:solidFill>
                  <a:schemeClr val="tx1"/>
                </a:solidFill>
                <a:effectLst/>
                <a:uLnTx/>
                <a:uFillTx/>
                <a:latin typeface="Segoe Sans Text Semibold" pitchFamily="2" charset="0"/>
                <a:cs typeface="Segoe Sans Text Semibold" pitchFamily="2" charset="0"/>
              </a:rPr>
              <a:t>Conduct a pilot with frontline workers to capture feedback and iterate before deploying to production and driving usage.</a:t>
            </a:r>
          </a:p>
        </p:txBody>
      </p:sp>
      <p:sp>
        <p:nvSpPr>
          <p:cNvPr id="18" name="TextBox 17">
            <a:extLst>
              <a:ext uri="{FF2B5EF4-FFF2-40B4-BE49-F238E27FC236}">
                <a16:creationId xmlns:a16="http://schemas.microsoft.com/office/drawing/2014/main" id="{C6CFDCAA-C52F-98FF-2EDD-350221015924}"/>
              </a:ext>
            </a:extLst>
          </p:cNvPr>
          <p:cNvSpPr txBox="1"/>
          <p:nvPr/>
        </p:nvSpPr>
        <p:spPr>
          <a:xfrm>
            <a:off x="1545419" y="2063822"/>
            <a:ext cx="5912412" cy="374628"/>
          </a:xfrm>
          <a:prstGeom prst="rect">
            <a:avLst/>
          </a:prstGeom>
          <a:noFill/>
        </p:spPr>
        <p:txBody>
          <a:bodyPr wrap="square"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b="1" u="none" strike="noStrike" kern="1200" cap="none" spc="0" normalizeH="0" baseline="0" noProof="0">
                <a:ln>
                  <a:noFill/>
                </a:ln>
                <a:solidFill>
                  <a:srgbClr val="000000"/>
                </a:solidFill>
                <a:effectLst/>
                <a:uLnTx/>
                <a:uFillTx/>
                <a:latin typeface="Segoe Sans Display Semibold" pitchFamily="2" charset="0"/>
                <a:ea typeface="+mn-ea"/>
                <a:cs typeface="+mn-cs"/>
              </a:rPr>
              <a:t>Key activities</a:t>
            </a:r>
          </a:p>
        </p:txBody>
      </p:sp>
      <p:sp>
        <p:nvSpPr>
          <p:cNvPr id="17" name="TextBox 16">
            <a:extLst>
              <a:ext uri="{FF2B5EF4-FFF2-40B4-BE49-F238E27FC236}">
                <a16:creationId xmlns:a16="http://schemas.microsoft.com/office/drawing/2014/main" id="{95958A2E-9ECA-6D6D-C946-D500997A6BAD}"/>
              </a:ext>
            </a:extLst>
          </p:cNvPr>
          <p:cNvSpPr txBox="1"/>
          <p:nvPr/>
        </p:nvSpPr>
        <p:spPr>
          <a:xfrm>
            <a:off x="1545419" y="2580836"/>
            <a:ext cx="8174844" cy="2422803"/>
          </a:xfrm>
          <a:prstGeom prst="roundRect">
            <a:avLst>
              <a:gd name="adj" fmla="val 5433"/>
            </a:avLst>
          </a:prstGeom>
          <a:solidFill>
            <a:schemeClr val="bg1"/>
          </a:solidFill>
          <a:effectLst>
            <a:outerShdw blurRad="190500" dist="38100" dir="2700000" algn="tl" rotWithShape="0">
              <a:prstClr val="black">
                <a:alpha val="20000"/>
              </a:prstClr>
            </a:outerShdw>
          </a:effectLst>
        </p:spPr>
        <p:txBody>
          <a:bodyPr wrap="square" lIns="182880" rIns="182880" bIns="91440">
            <a:spAutoFit/>
          </a:bodyPr>
          <a:lstStyle/>
          <a:p>
            <a:pPr marL="171450" marR="0" lvl="0" indent="-17145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kumimoji="0" lang="en-GB" sz="1200" u="none" strike="noStrike" kern="1200" cap="none" spc="0" normalizeH="0" baseline="0" noProof="0">
                <a:ln>
                  <a:noFill/>
                </a:ln>
                <a:solidFill>
                  <a:srgbClr val="000000"/>
                </a:solidFill>
                <a:effectLst/>
                <a:uLnTx/>
                <a:uFillTx/>
                <a:latin typeface="Segoe Sans Text" pitchFamily="2" charset="0"/>
                <a:ea typeface="+mn-ea"/>
                <a:cs typeface="+mn-cs"/>
              </a:rPr>
              <a:t>Identify your target group of frontline workers who will pilot your Teams experience</a:t>
            </a:r>
          </a:p>
          <a:p>
            <a:pPr marL="171450" marR="0" lvl="0" indent="-17145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kumimoji="0" lang="en-US" sz="1200" u="none" strike="noStrike" kern="1200" cap="none" spc="0" normalizeH="0" baseline="0" noProof="0">
                <a:ln>
                  <a:noFill/>
                </a:ln>
                <a:solidFill>
                  <a:srgbClr val="000000"/>
                </a:solidFill>
                <a:effectLst/>
                <a:uLnTx/>
                <a:uFillTx/>
                <a:latin typeface="Segoe Sans Text" pitchFamily="2" charset="0"/>
                <a:ea typeface="+mn-ea"/>
                <a:cs typeface="+mn-cs"/>
              </a:rPr>
              <a:t>Define success criteria, feedback mechanisms and decision points for next steps</a:t>
            </a:r>
          </a:p>
          <a:p>
            <a:pPr marL="171450" marR="0" lvl="0" indent="-17145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kumimoji="0" lang="en-US" sz="1200" u="none" strike="noStrike" kern="1200" cap="none" spc="0" normalizeH="0" baseline="0" noProof="0">
                <a:ln>
                  <a:noFill/>
                </a:ln>
                <a:solidFill>
                  <a:srgbClr val="000000"/>
                </a:solidFill>
                <a:effectLst/>
                <a:uLnTx/>
                <a:uFillTx/>
                <a:latin typeface="Segoe Sans Text" pitchFamily="2" charset="0"/>
                <a:ea typeface="+mn-ea"/>
                <a:cs typeface="+mn-cs"/>
              </a:rPr>
              <a:t>Define user readiness plan including awareness, training and support</a:t>
            </a:r>
          </a:p>
          <a:p>
            <a:pPr marL="171450" marR="0" lvl="0" indent="-17145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kumimoji="0" lang="en-US" sz="1200" u="none" strike="noStrike" kern="1200" cap="none" spc="0" normalizeH="0" baseline="0" noProof="0">
                <a:ln>
                  <a:noFill/>
                </a:ln>
                <a:solidFill>
                  <a:srgbClr val="000000"/>
                </a:solidFill>
                <a:effectLst/>
                <a:uLnTx/>
                <a:uFillTx/>
                <a:latin typeface="Segoe Sans Text" pitchFamily="2" charset="0"/>
                <a:ea typeface="+mn-ea"/>
                <a:cs typeface="+mn-cs"/>
              </a:rPr>
              <a:t>Communicate with participants to start pilot on targeted scenarios</a:t>
            </a:r>
          </a:p>
          <a:p>
            <a:pPr marL="171450" marR="0" lvl="0" indent="-17145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kumimoji="0" lang="en-GB" sz="1200" u="none" strike="noStrike" kern="1200" cap="none" spc="0" normalizeH="0" baseline="0" noProof="0">
                <a:ln>
                  <a:noFill/>
                </a:ln>
                <a:solidFill>
                  <a:srgbClr val="000000"/>
                </a:solidFill>
                <a:effectLst/>
                <a:uLnTx/>
                <a:uFillTx/>
                <a:latin typeface="Segoe Sans Text" pitchFamily="2" charset="0"/>
                <a:ea typeface="+mn-ea"/>
                <a:cs typeface="+mn-cs"/>
              </a:rPr>
              <a:t>Complete your Teams configuration</a:t>
            </a:r>
          </a:p>
          <a:p>
            <a:pPr marL="171450" marR="0" lvl="0" indent="-17145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kumimoji="0" lang="en-GB" sz="1200" u="none" strike="noStrike" kern="1200" cap="none" spc="0" normalizeH="0" baseline="0" noProof="0">
                <a:ln>
                  <a:noFill/>
                </a:ln>
                <a:solidFill>
                  <a:srgbClr val="000000"/>
                </a:solidFill>
                <a:effectLst/>
                <a:uLnTx/>
                <a:uFillTx/>
                <a:latin typeface="Segoe Sans Text" pitchFamily="2" charset="0"/>
                <a:ea typeface="+mn-ea"/>
                <a:cs typeface="+mn-cs"/>
              </a:rPr>
              <a:t>Measure feedback including usage and user satisfaction feedback and insights</a:t>
            </a:r>
          </a:p>
          <a:p>
            <a:pPr marL="171450" marR="0" lvl="0" indent="-17145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kumimoji="0" lang="en-GB" sz="1200" u="none" strike="noStrike" kern="1200" cap="none" spc="0" normalizeH="0" baseline="0" noProof="0">
                <a:ln>
                  <a:noFill/>
                </a:ln>
                <a:solidFill>
                  <a:srgbClr val="000000"/>
                </a:solidFill>
                <a:effectLst/>
                <a:uLnTx/>
                <a:uFillTx/>
                <a:latin typeface="Segoe Sans Text" pitchFamily="2" charset="0"/>
                <a:ea typeface="+mn-ea"/>
                <a:cs typeface="+mn-cs"/>
              </a:rPr>
              <a:t>Adjust your plan based on feedback and success criteria. Iterate until ready for broad roll out</a:t>
            </a:r>
          </a:p>
        </p:txBody>
      </p:sp>
      <p:sp>
        <p:nvSpPr>
          <p:cNvPr id="14" name="TextBox 13">
            <a:extLst>
              <a:ext uri="{FF2B5EF4-FFF2-40B4-BE49-F238E27FC236}">
                <a16:creationId xmlns:a16="http://schemas.microsoft.com/office/drawing/2014/main" id="{8C6DFC59-99B2-5BA4-C5D1-F410AB53766A}"/>
              </a:ext>
            </a:extLst>
          </p:cNvPr>
          <p:cNvSpPr txBox="1"/>
          <p:nvPr/>
        </p:nvSpPr>
        <p:spPr>
          <a:xfrm>
            <a:off x="1545419" y="5275590"/>
            <a:ext cx="3302877" cy="561692"/>
          </a:xfrm>
          <a:prstGeom prst="rect">
            <a:avLst/>
          </a:prstGeom>
          <a:solidFill>
            <a:schemeClr val="accent3">
              <a:lumMod val="20000"/>
              <a:lumOff val="80000"/>
            </a:schemeClr>
          </a:solidFill>
          <a:ln>
            <a:noFill/>
            <a:prstDash val="lgDash"/>
          </a:ln>
        </p:spPr>
        <p:txBody>
          <a:bodyPr wrap="square" lIns="91440" tIns="91440" rIns="91440" bIns="91440" anchor="ctr">
            <a:spAutoFit/>
          </a:bodyPr>
          <a:lstStyle/>
          <a:p>
            <a:pPr marL="0" marR="0" lvl="0" indent="0" algn="l" defTabSz="896386" rtl="0" eaLnBrk="1" fontAlgn="auto" latinLnBrk="0" hangingPunct="1">
              <a:lnSpc>
                <a:spcPct val="100000"/>
              </a:lnSpc>
              <a:spcBef>
                <a:spcPts val="0"/>
              </a:spcBef>
              <a:spcAft>
                <a:spcPts val="0"/>
              </a:spcAft>
              <a:buClrTx/>
              <a:buSzTx/>
              <a:buFontTx/>
              <a:buNone/>
              <a:tabLst/>
              <a:defRPr/>
            </a:pPr>
            <a:r>
              <a:rPr kumimoji="0" lang="en-US" sz="1400" b="1" u="none" strike="noStrike" kern="1200" cap="none" spc="0" normalizeH="0" baseline="0" noProof="0">
                <a:ln>
                  <a:noFill/>
                </a:ln>
                <a:effectLst/>
                <a:uLnTx/>
                <a:uFillTx/>
                <a:latin typeface="Segoe Sans Display Semibold" pitchFamily="2" charset="0"/>
                <a:ea typeface="+mn-ea"/>
                <a:cs typeface="Segoe Sans Text" pitchFamily="2" charset="0"/>
              </a:rPr>
              <a:t>Resources </a:t>
            </a:r>
          </a:p>
          <a:p>
            <a:pPr marL="285750" marR="0" lvl="0" indent="-285750" algn="l" defTabSz="914400" rtl="0" eaLnBrk="1" fontAlgn="b" latinLnBrk="0" hangingPunct="1">
              <a:lnSpc>
                <a:spcPct val="100000"/>
              </a:lnSpc>
              <a:spcBef>
                <a:spcPts val="0"/>
              </a:spcBef>
              <a:spcAft>
                <a:spcPts val="0"/>
              </a:spcAft>
              <a:buClrTx/>
              <a:buSzTx/>
              <a:buFont typeface="Arial" panose="020B0604020202020204" pitchFamily="34" charset="0"/>
              <a:buChar char="•"/>
              <a:tabLst/>
              <a:defRPr/>
            </a:pPr>
            <a:r>
              <a:rPr lang="en-US" sz="1050">
                <a:latin typeface="Segoe Sans Text" pitchFamily="2" charset="0"/>
                <a:hlinkClick r:id="rId2">
                  <a:extLst>
                    <a:ext uri="{A12FA001-AC4F-418D-AE19-62706E023703}">
                      <ahyp:hlinkClr xmlns:ahyp="http://schemas.microsoft.com/office/drawing/2018/hyperlinkcolor" val="tx"/>
                    </a:ext>
                  </a:extLst>
                </a:hlinkClick>
              </a:rPr>
              <a:t>Frontline Workers – Microsoft Adoption</a:t>
            </a:r>
            <a:endParaRPr kumimoji="0" lang="en-US" sz="1050" u="none" strike="noStrike" kern="1200" cap="none" spc="0" normalizeH="0" baseline="0" noProof="0">
              <a:ln>
                <a:noFill/>
              </a:ln>
              <a:effectLst/>
              <a:uLnTx/>
              <a:uFillTx/>
              <a:latin typeface="Segoe Sans Text" pitchFamily="2" charset="0"/>
              <a:ea typeface="+mn-ea"/>
              <a:cs typeface="+mn-cs"/>
            </a:endParaRPr>
          </a:p>
        </p:txBody>
      </p:sp>
    </p:spTree>
    <p:extLst>
      <p:ext uri="{BB962C8B-B14F-4D97-AF65-F5344CB8AC3E}">
        <p14:creationId xmlns:p14="http://schemas.microsoft.com/office/powerpoint/2010/main" val="800209214"/>
      </p:ext>
    </p:extLst>
  </p:cSld>
  <p:clrMapOvr>
    <a:masterClrMapping/>
  </p:clrMapOvr>
  <p:transition>
    <p:fade/>
  </p:transition>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1B68D2-FDA9-0BAE-D3A8-2346005D2622}"/>
            </a:ext>
          </a:extLst>
        </p:cNvPr>
        <p:cNvGrpSpPr/>
        <p:nvPr/>
      </p:nvGrpSpPr>
      <p:grpSpPr>
        <a:xfrm>
          <a:off x="0" y="0"/>
          <a:ext cx="0" cy="0"/>
          <a:chOff x="0" y="0"/>
          <a:chExt cx="0" cy="0"/>
        </a:xfrm>
      </p:grpSpPr>
      <p:grpSp>
        <p:nvGrpSpPr>
          <p:cNvPr id="15" name="Group 14">
            <a:extLst>
              <a:ext uri="{FF2B5EF4-FFF2-40B4-BE49-F238E27FC236}">
                <a16:creationId xmlns:a16="http://schemas.microsoft.com/office/drawing/2014/main" id="{F7BBA801-7355-AF5B-C5A9-82DFA28803C8}"/>
              </a:ext>
              <a:ext uri="{C183D7F6-B498-43B3-948B-1728B52AA6E4}">
                <adec:decorative xmlns:adec="http://schemas.microsoft.com/office/drawing/2017/decorative" val="1"/>
              </a:ext>
            </a:extLst>
          </p:cNvPr>
          <p:cNvGrpSpPr/>
          <p:nvPr/>
        </p:nvGrpSpPr>
        <p:grpSpPr>
          <a:xfrm>
            <a:off x="588263" y="1101910"/>
            <a:ext cx="723179" cy="669556"/>
            <a:chOff x="11045790" y="307144"/>
            <a:chExt cx="854110" cy="854110"/>
          </a:xfrm>
        </p:grpSpPr>
        <p:grpSp>
          <p:nvGrpSpPr>
            <p:cNvPr id="16" name="Group 15">
              <a:extLst>
                <a:ext uri="{FF2B5EF4-FFF2-40B4-BE49-F238E27FC236}">
                  <a16:creationId xmlns:a16="http://schemas.microsoft.com/office/drawing/2014/main" id="{09ECD8AF-F42C-423A-12A7-217EC6A48DF3}"/>
                </a:ext>
              </a:extLst>
            </p:cNvPr>
            <p:cNvGrpSpPr/>
            <p:nvPr/>
          </p:nvGrpSpPr>
          <p:grpSpPr>
            <a:xfrm>
              <a:off x="11045790" y="307144"/>
              <a:ext cx="854110" cy="854110"/>
              <a:chOff x="4648470" y="2488406"/>
              <a:chExt cx="453450" cy="453450"/>
            </a:xfrm>
          </p:grpSpPr>
          <p:sp>
            <p:nvSpPr>
              <p:cNvPr id="18" name="Rectangle: Rounded Corners 10">
                <a:extLst>
                  <a:ext uri="{FF2B5EF4-FFF2-40B4-BE49-F238E27FC236}">
                    <a16:creationId xmlns:a16="http://schemas.microsoft.com/office/drawing/2014/main" id="{E602D655-CCA8-0013-C975-408ADEA815B9}"/>
                  </a:ext>
                </a:extLst>
              </p:cNvPr>
              <p:cNvSpPr/>
              <p:nvPr/>
            </p:nvSpPr>
            <p:spPr bwMode="auto">
              <a:xfrm rot="10800000" flipV="1">
                <a:off x="4648470" y="2488406"/>
                <a:ext cx="453450" cy="453450"/>
              </a:xfrm>
              <a:prstGeom prst="roundRect">
                <a:avLst/>
              </a:prstGeom>
              <a:solidFill>
                <a:schemeClr val="bg1"/>
              </a:solidFill>
              <a:ln>
                <a:noFill/>
                <a:headEnd type="none" w="med" len="med"/>
                <a:tailEnd type="none" w="med" len="med"/>
              </a:ln>
              <a:effectLst>
                <a:outerShdw blurRad="127000" dist="101600" dir="5400000" sx="85000" sy="85000" algn="t" rotWithShape="0">
                  <a:schemeClr val="accent1">
                    <a:alpha val="3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FFFFFF"/>
                  </a:solidFill>
                  <a:effectLst/>
                  <a:uLnTx/>
                  <a:uFillTx/>
                  <a:latin typeface="Segoe Sans Text" pitchFamily="2" charset="0"/>
                  <a:ea typeface="Segoe UI" pitchFamily="34" charset="0"/>
                  <a:cs typeface="Segoe Sans Text" pitchFamily="2" charset="0"/>
                </a:endParaRPr>
              </a:p>
            </p:txBody>
          </p:sp>
          <p:sp>
            <p:nvSpPr>
              <p:cNvPr id="21" name="Rectangle: Rounded Corners 11">
                <a:extLst>
                  <a:ext uri="{FF2B5EF4-FFF2-40B4-BE49-F238E27FC236}">
                    <a16:creationId xmlns:a16="http://schemas.microsoft.com/office/drawing/2014/main" id="{AFBF8558-37C1-B8FD-BA29-7B3F7B9E04C7}"/>
                  </a:ext>
                </a:extLst>
              </p:cNvPr>
              <p:cNvSpPr/>
              <p:nvPr/>
            </p:nvSpPr>
            <p:spPr bwMode="auto">
              <a:xfrm rot="10800000" flipV="1">
                <a:off x="4692315" y="2526451"/>
                <a:ext cx="365760" cy="371561"/>
              </a:xfrm>
              <a:prstGeom prst="roundRect">
                <a:avLst/>
              </a:prstGeom>
              <a:gradFill flip="none" rotWithShape="1">
                <a:gsLst>
                  <a:gs pos="33000">
                    <a:schemeClr val="accent1"/>
                  </a:gs>
                  <a:gs pos="100000">
                    <a:schemeClr val="accent3">
                      <a:lumMod val="90000"/>
                    </a:schemeClr>
                  </a:gs>
                </a:gsLst>
                <a:lin ang="17400000" scaled="0"/>
                <a:tileRect/>
              </a:gradFill>
              <a:ln>
                <a:solidFill>
                  <a:schemeClr val="bg1"/>
                </a:solidFill>
                <a:headEnd type="none" w="med" len="med"/>
                <a:tailEnd type="none" w="med" len="med"/>
              </a:ln>
              <a:effectLst>
                <a:outerShdw blurRad="127000" dist="101600" dir="5400000" sx="85000" sy="85000" algn="t" rotWithShape="0">
                  <a:schemeClr val="accent1">
                    <a:alpha val="3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u="none" strike="noStrike" kern="1200" cap="none" spc="0" normalizeH="0" baseline="0" noProof="0">
                  <a:ln>
                    <a:noFill/>
                  </a:ln>
                  <a:solidFill>
                    <a:srgbClr val="FFFFFF"/>
                  </a:solidFill>
                  <a:effectLst/>
                  <a:uLnTx/>
                  <a:uFillTx/>
                  <a:latin typeface="Segoe Sans Text" pitchFamily="2" charset="0"/>
                  <a:ea typeface="Segoe UI" pitchFamily="34" charset="0"/>
                  <a:cs typeface="Segoe Sans Text" pitchFamily="2" charset="0"/>
                </a:endParaRPr>
              </a:p>
            </p:txBody>
          </p:sp>
        </p:grpSp>
        <p:sp>
          <p:nvSpPr>
            <p:cNvPr id="17" name="target_2" title="Icon of a target with an arrow hitting the bullseye">
              <a:extLst>
                <a:ext uri="{FF2B5EF4-FFF2-40B4-BE49-F238E27FC236}">
                  <a16:creationId xmlns:a16="http://schemas.microsoft.com/office/drawing/2014/main" id="{87150454-5158-0402-BBE4-9CEBE74FED55}"/>
                </a:ext>
              </a:extLst>
            </p:cNvPr>
            <p:cNvSpPr>
              <a:spLocks noChangeAspect="1" noEditPoints="1"/>
            </p:cNvSpPr>
            <p:nvPr/>
          </p:nvSpPr>
          <p:spPr bwMode="auto">
            <a:xfrm>
              <a:off x="11252117" y="514350"/>
              <a:ext cx="441458" cy="439698"/>
            </a:xfrm>
            <a:custGeom>
              <a:avLst/>
              <a:gdLst>
                <a:gd name="T0" fmla="*/ 314 w 346"/>
                <a:gd name="T1" fmla="*/ 73 h 346"/>
                <a:gd name="T2" fmla="*/ 346 w 346"/>
                <a:gd name="T3" fmla="*/ 173 h 346"/>
                <a:gd name="T4" fmla="*/ 173 w 346"/>
                <a:gd name="T5" fmla="*/ 346 h 346"/>
                <a:gd name="T6" fmla="*/ 0 w 346"/>
                <a:gd name="T7" fmla="*/ 173 h 346"/>
                <a:gd name="T8" fmla="*/ 173 w 346"/>
                <a:gd name="T9" fmla="*/ 0 h 346"/>
                <a:gd name="T10" fmla="*/ 269 w 346"/>
                <a:gd name="T11" fmla="*/ 30 h 346"/>
                <a:gd name="T12" fmla="*/ 173 w 346"/>
                <a:gd name="T13" fmla="*/ 274 h 346"/>
                <a:gd name="T14" fmla="*/ 274 w 346"/>
                <a:gd name="T15" fmla="*/ 173 h 346"/>
                <a:gd name="T16" fmla="*/ 173 w 346"/>
                <a:gd name="T17" fmla="*/ 72 h 346"/>
                <a:gd name="T18" fmla="*/ 72 w 346"/>
                <a:gd name="T19" fmla="*/ 173 h 346"/>
                <a:gd name="T20" fmla="*/ 173 w 346"/>
                <a:gd name="T21" fmla="*/ 274 h 346"/>
                <a:gd name="T22" fmla="*/ 173 w 346"/>
                <a:gd name="T23" fmla="*/ 203 h 346"/>
                <a:gd name="T24" fmla="*/ 203 w 346"/>
                <a:gd name="T25" fmla="*/ 173 h 346"/>
                <a:gd name="T26" fmla="*/ 173 w 346"/>
                <a:gd name="T27" fmla="*/ 143 h 346"/>
                <a:gd name="T28" fmla="*/ 143 w 346"/>
                <a:gd name="T29" fmla="*/ 173 h 346"/>
                <a:gd name="T30" fmla="*/ 173 w 346"/>
                <a:gd name="T31" fmla="*/ 203 h 346"/>
                <a:gd name="T32" fmla="*/ 173 w 346"/>
                <a:gd name="T33" fmla="*/ 173 h 346"/>
                <a:gd name="T34" fmla="*/ 241 w 346"/>
                <a:gd name="T35" fmla="*/ 99 h 346"/>
                <a:gd name="T36" fmla="*/ 334 w 346"/>
                <a:gd name="T37" fmla="*/ 54 h 346"/>
                <a:gd name="T38" fmla="*/ 291 w 346"/>
                <a:gd name="T39" fmla="*/ 54 h 346"/>
                <a:gd name="T40" fmla="*/ 291 w 346"/>
                <a:gd name="T41" fmla="*/ 10 h 346"/>
                <a:gd name="T42" fmla="*/ 241 w 346"/>
                <a:gd name="T43" fmla="*/ 56 h 346"/>
                <a:gd name="T44" fmla="*/ 241 w 346"/>
                <a:gd name="T45" fmla="*/ 99 h 346"/>
                <a:gd name="T46" fmla="*/ 285 w 346"/>
                <a:gd name="T47" fmla="*/ 99 h 346"/>
                <a:gd name="T48" fmla="*/ 334 w 346"/>
                <a:gd name="T49" fmla="*/ 54 h 3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346" h="346">
                  <a:moveTo>
                    <a:pt x="314" y="73"/>
                  </a:moveTo>
                  <a:cubicBezTo>
                    <a:pt x="334" y="101"/>
                    <a:pt x="346" y="136"/>
                    <a:pt x="346" y="173"/>
                  </a:cubicBezTo>
                  <a:cubicBezTo>
                    <a:pt x="346" y="268"/>
                    <a:pt x="268" y="346"/>
                    <a:pt x="173" y="346"/>
                  </a:cubicBezTo>
                  <a:cubicBezTo>
                    <a:pt x="78" y="346"/>
                    <a:pt x="0" y="268"/>
                    <a:pt x="0" y="173"/>
                  </a:cubicBezTo>
                  <a:cubicBezTo>
                    <a:pt x="0" y="78"/>
                    <a:pt x="78" y="0"/>
                    <a:pt x="173" y="0"/>
                  </a:cubicBezTo>
                  <a:cubicBezTo>
                    <a:pt x="209" y="0"/>
                    <a:pt x="242" y="11"/>
                    <a:pt x="269" y="30"/>
                  </a:cubicBezTo>
                  <a:moveTo>
                    <a:pt x="173" y="274"/>
                  </a:moveTo>
                  <a:cubicBezTo>
                    <a:pt x="229" y="274"/>
                    <a:pt x="274" y="229"/>
                    <a:pt x="274" y="173"/>
                  </a:cubicBezTo>
                  <a:cubicBezTo>
                    <a:pt x="274" y="117"/>
                    <a:pt x="229" y="72"/>
                    <a:pt x="173" y="72"/>
                  </a:cubicBezTo>
                  <a:cubicBezTo>
                    <a:pt x="117" y="72"/>
                    <a:pt x="72" y="117"/>
                    <a:pt x="72" y="173"/>
                  </a:cubicBezTo>
                  <a:cubicBezTo>
                    <a:pt x="72" y="229"/>
                    <a:pt x="117" y="274"/>
                    <a:pt x="173" y="274"/>
                  </a:cubicBezTo>
                  <a:close/>
                  <a:moveTo>
                    <a:pt x="173" y="203"/>
                  </a:moveTo>
                  <a:cubicBezTo>
                    <a:pt x="190" y="203"/>
                    <a:pt x="203" y="190"/>
                    <a:pt x="203" y="173"/>
                  </a:cubicBezTo>
                  <a:cubicBezTo>
                    <a:pt x="203" y="156"/>
                    <a:pt x="190" y="143"/>
                    <a:pt x="173" y="143"/>
                  </a:cubicBezTo>
                  <a:cubicBezTo>
                    <a:pt x="156" y="143"/>
                    <a:pt x="143" y="156"/>
                    <a:pt x="143" y="173"/>
                  </a:cubicBezTo>
                  <a:cubicBezTo>
                    <a:pt x="143" y="190"/>
                    <a:pt x="156" y="203"/>
                    <a:pt x="173" y="203"/>
                  </a:cubicBezTo>
                  <a:close/>
                  <a:moveTo>
                    <a:pt x="173" y="173"/>
                  </a:moveTo>
                  <a:cubicBezTo>
                    <a:pt x="241" y="99"/>
                    <a:pt x="241" y="99"/>
                    <a:pt x="241" y="99"/>
                  </a:cubicBezTo>
                  <a:moveTo>
                    <a:pt x="334" y="54"/>
                  </a:moveTo>
                  <a:cubicBezTo>
                    <a:pt x="291" y="54"/>
                    <a:pt x="291" y="54"/>
                    <a:pt x="291" y="54"/>
                  </a:cubicBezTo>
                  <a:cubicBezTo>
                    <a:pt x="291" y="10"/>
                    <a:pt x="291" y="10"/>
                    <a:pt x="291" y="10"/>
                  </a:cubicBezTo>
                  <a:cubicBezTo>
                    <a:pt x="241" y="56"/>
                    <a:pt x="241" y="56"/>
                    <a:pt x="241" y="56"/>
                  </a:cubicBezTo>
                  <a:cubicBezTo>
                    <a:pt x="241" y="99"/>
                    <a:pt x="241" y="99"/>
                    <a:pt x="241" y="99"/>
                  </a:cubicBezTo>
                  <a:cubicBezTo>
                    <a:pt x="285" y="99"/>
                    <a:pt x="285" y="99"/>
                    <a:pt x="285" y="99"/>
                  </a:cubicBezTo>
                  <a:lnTo>
                    <a:pt x="334" y="54"/>
                  </a:lnTo>
                  <a:close/>
                </a:path>
              </a:pathLst>
            </a:custGeom>
            <a:noFill/>
            <a:ln w="12700" cap="sq">
              <a:solidFill>
                <a:schemeClr val="bg1"/>
              </a:solidFill>
              <a:prstDash val="solid"/>
              <a:miter lim="800000"/>
              <a:headEnd/>
              <a:tailEnd/>
            </a:ln>
            <a:effectLst/>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u="none" strike="noStrike" kern="1200" cap="none" spc="0" normalizeH="0" baseline="0" noProof="0">
                <a:ln>
                  <a:noFill/>
                </a:ln>
                <a:solidFill>
                  <a:srgbClr val="FFFFFF"/>
                </a:solidFill>
                <a:effectLst/>
                <a:uLnTx/>
                <a:uFillTx/>
                <a:latin typeface="Segoe Sans Text" pitchFamily="2" charset="0"/>
                <a:ea typeface="+mn-ea"/>
                <a:cs typeface="+mn-cs"/>
              </a:endParaRPr>
            </a:p>
          </p:txBody>
        </p:sp>
      </p:grpSp>
      <p:sp>
        <p:nvSpPr>
          <p:cNvPr id="2" name="Title 1">
            <a:extLst>
              <a:ext uri="{FF2B5EF4-FFF2-40B4-BE49-F238E27FC236}">
                <a16:creationId xmlns:a16="http://schemas.microsoft.com/office/drawing/2014/main" id="{BDD8785A-D111-A775-98D0-53FB5E4CC735}"/>
              </a:ext>
            </a:extLst>
          </p:cNvPr>
          <p:cNvSpPr>
            <a:spLocks noGrp="1"/>
          </p:cNvSpPr>
          <p:nvPr>
            <p:ph type="title"/>
          </p:nvPr>
        </p:nvSpPr>
        <p:spPr/>
        <p:txBody>
          <a:bodyPr/>
          <a:lstStyle/>
          <a:p>
            <a:r>
              <a:rPr lang="en-US"/>
              <a:t>Roll out at scale</a:t>
            </a:r>
          </a:p>
        </p:txBody>
      </p:sp>
      <p:sp>
        <p:nvSpPr>
          <p:cNvPr id="19" name="TextBox 18">
            <a:extLst>
              <a:ext uri="{FF2B5EF4-FFF2-40B4-BE49-F238E27FC236}">
                <a16:creationId xmlns:a16="http://schemas.microsoft.com/office/drawing/2014/main" id="{519B346C-4694-5523-59A8-61F4BF84FB2D}"/>
              </a:ext>
            </a:extLst>
          </p:cNvPr>
          <p:cNvSpPr txBox="1"/>
          <p:nvPr/>
        </p:nvSpPr>
        <p:spPr>
          <a:xfrm>
            <a:off x="1527175" y="1328966"/>
            <a:ext cx="9612026" cy="215444"/>
          </a:xfrm>
          <a:prstGeom prst="rect">
            <a:avLst/>
          </a:prstGeom>
          <a:noFill/>
        </p:spPr>
        <p:txBody>
          <a:bodyPr wrap="square" lIns="0" tIns="0" rIns="0" bIns="0">
            <a:spAutoFit/>
          </a:bodyPr>
          <a:lstStyle>
            <a:defPPr>
              <a:defRPr lang="en-US"/>
            </a:defPPr>
            <a:lvl1pPr defTabSz="932472" fontAlgn="base">
              <a:spcBef>
                <a:spcPct val="0"/>
              </a:spcBef>
              <a:spcAft>
                <a:spcPct val="0"/>
              </a:spcAft>
              <a:defRPr sz="1400">
                <a:solidFill>
                  <a:schemeClr val="accent1"/>
                </a:solidFill>
                <a:latin typeface="+mj-lt"/>
                <a:ea typeface="Segoe UI" pitchFamily="34" charset="0"/>
                <a:cs typeface="Segoe UI" pitchFamily="34" charset="0"/>
              </a:defRPr>
            </a:lvl1pPr>
          </a:lstStyle>
          <a:p>
            <a:pPr marL="0" marR="0" lvl="0" indent="0" algn="l" defTabSz="932472" rtl="0" eaLnBrk="1" fontAlgn="base" latinLnBrk="0" hangingPunct="1">
              <a:lnSpc>
                <a:spcPct val="100000"/>
              </a:lnSpc>
              <a:spcBef>
                <a:spcPct val="0"/>
              </a:spcBef>
              <a:spcAft>
                <a:spcPts val="1800"/>
              </a:spcAft>
              <a:buClrTx/>
              <a:buSzTx/>
              <a:buFontTx/>
              <a:buNone/>
              <a:tabLst/>
              <a:defRPr/>
            </a:pPr>
            <a:r>
              <a:rPr kumimoji="0" lang="en-US" sz="1400" b="1" u="none" strike="noStrike" kern="1200" cap="none" spc="0" normalizeH="0" baseline="0" noProof="0">
                <a:ln>
                  <a:noFill/>
                </a:ln>
                <a:solidFill>
                  <a:schemeClr val="tx1"/>
                </a:solidFill>
                <a:effectLst/>
                <a:uLnTx/>
                <a:uFillTx/>
                <a:latin typeface="Segoe Sans Display Semibold" pitchFamily="2" charset="0"/>
                <a:cs typeface="Segoe Sans Text" pitchFamily="2" charset="0"/>
              </a:rPr>
              <a:t>Roll out your production solution at scale to your frontline workers.</a:t>
            </a:r>
            <a:endParaRPr kumimoji="0" lang="en-US" sz="1400" u="none" strike="noStrike" kern="1200" cap="none" spc="0" normalizeH="0" baseline="0" noProof="0">
              <a:ln>
                <a:noFill/>
              </a:ln>
              <a:solidFill>
                <a:schemeClr val="tx1"/>
              </a:solidFill>
              <a:effectLst/>
              <a:uLnTx/>
              <a:uFillTx/>
              <a:latin typeface="Segoe Sans Text" pitchFamily="2" charset="0"/>
              <a:cs typeface="Segoe Sans Text" pitchFamily="2" charset="0"/>
            </a:endParaRPr>
          </a:p>
        </p:txBody>
      </p:sp>
      <p:sp>
        <p:nvSpPr>
          <p:cNvPr id="20" name="TextBox 19">
            <a:extLst>
              <a:ext uri="{FF2B5EF4-FFF2-40B4-BE49-F238E27FC236}">
                <a16:creationId xmlns:a16="http://schemas.microsoft.com/office/drawing/2014/main" id="{577C40BF-ACE8-C42E-858E-CB15B180A369}"/>
              </a:ext>
            </a:extLst>
          </p:cNvPr>
          <p:cNvSpPr txBox="1"/>
          <p:nvPr/>
        </p:nvSpPr>
        <p:spPr>
          <a:xfrm>
            <a:off x="1545419" y="2063822"/>
            <a:ext cx="5912412" cy="374628"/>
          </a:xfrm>
          <a:prstGeom prst="rect">
            <a:avLst/>
          </a:prstGeom>
          <a:noFill/>
        </p:spPr>
        <p:txBody>
          <a:bodyPr wrap="square"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b="1" u="none" strike="noStrike" kern="1200" cap="none" spc="0" normalizeH="0" baseline="0" noProof="0">
                <a:ln>
                  <a:noFill/>
                </a:ln>
                <a:solidFill>
                  <a:srgbClr val="000000"/>
                </a:solidFill>
                <a:effectLst/>
                <a:uLnTx/>
                <a:uFillTx/>
                <a:latin typeface="Segoe Sans Display Semibold" pitchFamily="2" charset="0"/>
                <a:ea typeface="+mn-ea"/>
                <a:cs typeface="+mn-cs"/>
              </a:rPr>
              <a:t>Key activities</a:t>
            </a:r>
          </a:p>
        </p:txBody>
      </p:sp>
      <p:sp>
        <p:nvSpPr>
          <p:cNvPr id="3" name="TextBox 2">
            <a:extLst>
              <a:ext uri="{FF2B5EF4-FFF2-40B4-BE49-F238E27FC236}">
                <a16:creationId xmlns:a16="http://schemas.microsoft.com/office/drawing/2014/main" id="{B78F0DFC-2DF5-07AB-C252-0BA874A94989}"/>
              </a:ext>
            </a:extLst>
          </p:cNvPr>
          <p:cNvSpPr txBox="1"/>
          <p:nvPr/>
        </p:nvSpPr>
        <p:spPr>
          <a:xfrm>
            <a:off x="1545419" y="2580836"/>
            <a:ext cx="8174844" cy="2771180"/>
          </a:xfrm>
          <a:prstGeom prst="roundRect">
            <a:avLst>
              <a:gd name="adj" fmla="val 5433"/>
            </a:avLst>
          </a:prstGeom>
          <a:solidFill>
            <a:schemeClr val="bg1"/>
          </a:solidFill>
          <a:effectLst>
            <a:outerShdw blurRad="190500" dist="38100" dir="2700000" algn="tl" rotWithShape="0">
              <a:prstClr val="black">
                <a:alpha val="20000"/>
              </a:prstClr>
            </a:outerShdw>
          </a:effectLst>
        </p:spPr>
        <p:txBody>
          <a:bodyPr wrap="square" lIns="182880" rIns="182880" bIns="91440">
            <a:spAutoFit/>
          </a:bodyPr>
          <a:lstStyle/>
          <a:p>
            <a:pPr marL="171450" marR="0" lvl="0" indent="-17145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kumimoji="0" lang="en-GB" sz="1200" u="none" strike="noStrike" kern="1200" cap="none" spc="0" normalizeH="0" baseline="0" noProof="0">
                <a:ln>
                  <a:noFill/>
                </a:ln>
                <a:solidFill>
                  <a:srgbClr val="000000"/>
                </a:solidFill>
                <a:effectLst/>
                <a:uLnTx/>
                <a:uFillTx/>
                <a:latin typeface="Segoe Sans Text" pitchFamily="2" charset="0"/>
                <a:ea typeface="+mn-ea"/>
                <a:cs typeface="+mn-cs"/>
              </a:rPr>
              <a:t>Define your roll out model (e.g., location-based, user-based, role-based)</a:t>
            </a:r>
          </a:p>
          <a:p>
            <a:pPr marL="171450" marR="0" lvl="0" indent="-17145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kumimoji="0" lang="en-US" sz="1200" u="none" strike="noStrike" kern="1200" cap="none" spc="0" normalizeH="0" baseline="0" noProof="0">
                <a:ln>
                  <a:noFill/>
                </a:ln>
                <a:solidFill>
                  <a:srgbClr val="000000"/>
                </a:solidFill>
                <a:effectLst/>
                <a:uLnTx/>
                <a:uFillTx/>
                <a:latin typeface="Segoe Sans Text" pitchFamily="2" charset="0"/>
                <a:ea typeface="+mn-ea"/>
                <a:cs typeface="+mn-cs"/>
              </a:rPr>
              <a:t>Define success criteria, feedback mechanisms and decision points for next steps</a:t>
            </a:r>
          </a:p>
          <a:p>
            <a:pPr marL="171450" marR="0" lvl="0" indent="-17145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kumimoji="0" lang="en-US" sz="1200" u="none" strike="noStrike" kern="1200" cap="none" spc="0" normalizeH="0" baseline="0" noProof="0">
                <a:ln>
                  <a:noFill/>
                </a:ln>
                <a:solidFill>
                  <a:srgbClr val="000000"/>
                </a:solidFill>
                <a:effectLst/>
                <a:uLnTx/>
                <a:uFillTx/>
                <a:latin typeface="Segoe Sans Text" pitchFamily="2" charset="0"/>
                <a:ea typeface="+mn-ea"/>
                <a:cs typeface="+mn-cs"/>
              </a:rPr>
              <a:t>Define and execute user readiness plan including awareness, training and support</a:t>
            </a:r>
          </a:p>
          <a:p>
            <a:pPr marL="171450" marR="0" lvl="0" indent="-17145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kumimoji="0" lang="en-GB" sz="1200" u="none" strike="noStrike" kern="1200" cap="none" spc="0" normalizeH="0" baseline="0" noProof="0">
                <a:ln>
                  <a:noFill/>
                </a:ln>
                <a:solidFill>
                  <a:srgbClr val="000000"/>
                </a:solidFill>
                <a:effectLst/>
                <a:uLnTx/>
                <a:uFillTx/>
                <a:latin typeface="Segoe Sans Text" pitchFamily="2" charset="0"/>
                <a:ea typeface="+mn-ea"/>
                <a:cs typeface="+mn-cs"/>
              </a:rPr>
              <a:t>Enable target users for solution</a:t>
            </a:r>
          </a:p>
          <a:p>
            <a:pPr marL="171450" marR="0" lvl="0" indent="-17145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kumimoji="0" lang="en-GB" sz="1200" u="none" strike="noStrike" kern="1200" cap="none" spc="0" normalizeH="0" baseline="0" noProof="0">
                <a:ln>
                  <a:noFill/>
                </a:ln>
                <a:solidFill>
                  <a:srgbClr val="000000"/>
                </a:solidFill>
                <a:effectLst/>
                <a:uLnTx/>
                <a:uFillTx/>
                <a:latin typeface="Segoe Sans Text" pitchFamily="2" charset="0"/>
                <a:ea typeface="+mn-ea"/>
                <a:cs typeface="+mn-cs"/>
              </a:rPr>
              <a:t>Monitor for issues and drive remediation</a:t>
            </a:r>
          </a:p>
          <a:p>
            <a:pPr marL="171450" marR="0" lvl="0" indent="-17145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kumimoji="0" lang="en-GB" sz="1200" u="none" strike="noStrike" kern="1200" cap="none" spc="0" normalizeH="0" baseline="0" noProof="0">
                <a:ln>
                  <a:noFill/>
                </a:ln>
                <a:solidFill>
                  <a:srgbClr val="000000"/>
                </a:solidFill>
                <a:effectLst/>
                <a:uLnTx/>
                <a:uFillTx/>
                <a:latin typeface="Segoe Sans Text" pitchFamily="2" charset="0"/>
                <a:ea typeface="+mn-ea"/>
                <a:cs typeface="+mn-cs"/>
              </a:rPr>
              <a:t>Measure feedback including usage and user satisfaction feedback and insights</a:t>
            </a:r>
          </a:p>
          <a:p>
            <a:pPr marL="171450" marR="0" lvl="0" indent="-17145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kumimoji="0" lang="en-GB" sz="1200" u="none" strike="noStrike" kern="1200" cap="none" spc="0" normalizeH="0" baseline="0" noProof="0">
                <a:ln>
                  <a:noFill/>
                </a:ln>
                <a:solidFill>
                  <a:srgbClr val="000000"/>
                </a:solidFill>
                <a:effectLst/>
                <a:uLnTx/>
                <a:uFillTx/>
                <a:latin typeface="Segoe Sans Text" pitchFamily="2" charset="0"/>
                <a:ea typeface="+mn-ea"/>
                <a:cs typeface="+mn-cs"/>
              </a:rPr>
              <a:t>Incorporate feedback and learnings into plans for </a:t>
            </a:r>
            <a:r>
              <a:rPr kumimoji="0" lang="en-US" sz="1200" u="none" strike="noStrike" kern="1200" cap="none" spc="0" normalizeH="0" baseline="0" noProof="0">
                <a:ln>
                  <a:noFill/>
                </a:ln>
                <a:solidFill>
                  <a:srgbClr val="000000"/>
                </a:solidFill>
                <a:effectLst/>
                <a:uLnTx/>
                <a:uFillTx/>
                <a:latin typeface="Segoe Sans Text" pitchFamily="2" charset="0"/>
                <a:ea typeface="+mn-ea"/>
                <a:cs typeface="Segoe Sans Text" pitchFamily="2" charset="0"/>
              </a:rPr>
              <a:t>new scenarios or new populations to expand solution.</a:t>
            </a:r>
          </a:p>
          <a:p>
            <a:pPr marL="171450" marR="0" lvl="0" indent="-17145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kumimoji="0" lang="en-US" sz="1200" u="none" strike="noStrike" kern="1200" cap="none" spc="0" normalizeH="0" baseline="0" noProof="0">
                <a:ln>
                  <a:noFill/>
                </a:ln>
                <a:solidFill>
                  <a:srgbClr val="000000"/>
                </a:solidFill>
                <a:effectLst/>
                <a:uLnTx/>
                <a:uFillTx/>
                <a:latin typeface="Segoe Sans Text" pitchFamily="2" charset="0"/>
                <a:ea typeface="+mn-ea"/>
                <a:cs typeface="Segoe Sans Text" pitchFamily="2" charset="0"/>
              </a:rPr>
              <a:t>Stay informed on new Microsoft 365 capabilities</a:t>
            </a:r>
            <a:endParaRPr kumimoji="0" lang="en-GB" sz="1200" u="none" strike="noStrike" kern="1200" cap="none" spc="0" normalizeH="0" baseline="0" noProof="0">
              <a:ln>
                <a:noFill/>
              </a:ln>
              <a:solidFill>
                <a:srgbClr val="000000"/>
              </a:solidFill>
              <a:effectLst/>
              <a:uLnTx/>
              <a:uFillTx/>
              <a:latin typeface="Segoe Sans Text" pitchFamily="2" charset="0"/>
              <a:ea typeface="+mn-ea"/>
              <a:cs typeface="+mn-cs"/>
            </a:endParaRPr>
          </a:p>
        </p:txBody>
      </p:sp>
    </p:spTree>
    <p:extLst>
      <p:ext uri="{BB962C8B-B14F-4D97-AF65-F5344CB8AC3E}">
        <p14:creationId xmlns:p14="http://schemas.microsoft.com/office/powerpoint/2010/main" val="3657335973"/>
      </p:ext>
    </p:extLst>
  </p:cSld>
  <p:clrMapOvr>
    <a:masterClrMapping/>
  </p:clrMapOvr>
  <p:transition>
    <p:fade/>
  </p:transition>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C9B0D6-E231-BA56-E738-D14BD7B6C9A0}"/>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9CB7B2DD-C04F-BD5E-9D12-A1A4A81414F5}"/>
              </a:ext>
            </a:extLst>
          </p:cNvPr>
          <p:cNvSpPr>
            <a:spLocks noGrp="1"/>
          </p:cNvSpPr>
          <p:nvPr>
            <p:ph type="title"/>
          </p:nvPr>
        </p:nvSpPr>
        <p:spPr/>
        <p:txBody>
          <a:bodyPr/>
          <a:lstStyle/>
          <a:p>
            <a:r>
              <a:rPr lang="en-US"/>
              <a:t>Future expansion </a:t>
            </a:r>
          </a:p>
        </p:txBody>
      </p:sp>
      <p:pic>
        <p:nvPicPr>
          <p:cNvPr id="5" name="Picture Placeholder 4">
            <a:extLst>
              <a:ext uri="{FF2B5EF4-FFF2-40B4-BE49-F238E27FC236}">
                <a16:creationId xmlns:a16="http://schemas.microsoft.com/office/drawing/2014/main" id="{F4F35624-5D47-05A9-3D5B-90CB4839A343}"/>
              </a:ext>
              <a:ext uri="{C183D7F6-B498-43B3-948B-1728B52AA6E4}">
                <adec:decorative xmlns:adec="http://schemas.microsoft.com/office/drawing/2017/decorative" val="1"/>
              </a:ext>
            </a:extLst>
          </p:cNvPr>
          <p:cNvPicPr>
            <a:picLocks noGrp="1" noChangeAspect="1"/>
          </p:cNvPicPr>
          <p:nvPr>
            <p:ph type="pic" sz="quarter" idx="12"/>
          </p:nvPr>
        </p:nvPicPr>
        <p:blipFill>
          <a:blip r:embed="rId2">
            <a:extLst>
              <a:ext uri="{28A0092B-C50C-407E-A947-70E740481C1C}">
                <a14:useLocalDpi xmlns:a14="http://schemas.microsoft.com/office/drawing/2010/main" val="0"/>
              </a:ext>
            </a:extLst>
          </a:blip>
          <a:srcRect l="20342" r="20342"/>
          <a:stretch>
            <a:fillRect/>
          </a:stretch>
        </p:blipFill>
        <p:spPr/>
      </p:pic>
      <p:pic>
        <p:nvPicPr>
          <p:cNvPr id="4" name="Picture 3" descr="Two people looking at a computer while in a store">
            <a:extLst>
              <a:ext uri="{FF2B5EF4-FFF2-40B4-BE49-F238E27FC236}">
                <a16:creationId xmlns:a16="http://schemas.microsoft.com/office/drawing/2014/main" id="{6BC3D93D-4774-BB9E-DE06-C3F37AC64FCE}"/>
              </a:ext>
            </a:extLst>
          </p:cNvPr>
          <p:cNvPicPr>
            <a:picLocks noChangeAspect="1"/>
          </p:cNvPicPr>
          <p:nvPr/>
        </p:nvPicPr>
        <p:blipFill rotWithShape="1">
          <a:blip r:embed="rId3">
            <a:extLst>
              <a:ext uri="{28A0092B-C50C-407E-A947-70E740481C1C}">
                <a14:useLocalDpi xmlns:a14="http://schemas.microsoft.com/office/drawing/2010/main" val="0"/>
              </a:ext>
            </a:extLst>
          </a:blip>
          <a:srcRect l="9458" r="31297"/>
          <a:stretch/>
        </p:blipFill>
        <p:spPr>
          <a:xfrm>
            <a:off x="6095998" y="0"/>
            <a:ext cx="6096001" cy="6858000"/>
          </a:xfrm>
          <a:prstGeom prst="rect">
            <a:avLst/>
          </a:prstGeom>
        </p:spPr>
      </p:pic>
    </p:spTree>
    <p:extLst>
      <p:ext uri="{BB962C8B-B14F-4D97-AF65-F5344CB8AC3E}">
        <p14:creationId xmlns:p14="http://schemas.microsoft.com/office/powerpoint/2010/main" val="7123342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7B97A0-57A7-0AA0-5DC4-AE43DCA3BAA9}"/>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57EC4D2A-EAC0-7385-B1CB-58C458CCD781}"/>
              </a:ext>
            </a:extLst>
          </p:cNvPr>
          <p:cNvSpPr>
            <a:spLocks noGrp="1"/>
          </p:cNvSpPr>
          <p:nvPr>
            <p:ph type="title"/>
          </p:nvPr>
        </p:nvSpPr>
        <p:spPr/>
        <p:txBody>
          <a:bodyPr/>
          <a:lstStyle/>
          <a:p>
            <a:r>
              <a:rPr lang="en-US"/>
              <a:t>Future expansion</a:t>
            </a:r>
          </a:p>
        </p:txBody>
      </p:sp>
      <p:sp>
        <p:nvSpPr>
          <p:cNvPr id="4" name="Text Placeholder 3">
            <a:extLst>
              <a:ext uri="{FF2B5EF4-FFF2-40B4-BE49-F238E27FC236}">
                <a16:creationId xmlns:a16="http://schemas.microsoft.com/office/drawing/2014/main" id="{926E0F06-A80A-545F-1FD8-6FA1CA334BAF}"/>
              </a:ext>
            </a:extLst>
          </p:cNvPr>
          <p:cNvSpPr>
            <a:spLocks noGrp="1"/>
          </p:cNvSpPr>
          <p:nvPr>
            <p:ph type="body" sz="quarter" idx="11"/>
          </p:nvPr>
        </p:nvSpPr>
        <p:spPr>
          <a:xfrm>
            <a:off x="4941888" y="943597"/>
            <a:ext cx="6667500" cy="3721019"/>
          </a:xfrm>
        </p:spPr>
        <p:txBody>
          <a:bodyPr anchor="t" anchorCtr="0"/>
          <a:lstStyle/>
          <a:p>
            <a:pPr marL="0" indent="0">
              <a:buNone/>
            </a:pPr>
            <a:r>
              <a:rPr lang="en-GB" sz="1400" b="1">
                <a:solidFill>
                  <a:srgbClr val="000000"/>
                </a:solidFill>
                <a:latin typeface="Segoe Sans Text Semibold" pitchFamily="2" charset="0"/>
                <a:cs typeface="Segoe Sans Text Semibold" pitchFamily="2" charset="0"/>
              </a:rPr>
              <a:t>Now that you have implemented a foundational for frontline experiences in Teams, you can expand</a:t>
            </a:r>
          </a:p>
          <a:p>
            <a:pPr>
              <a:buFont typeface="Arial" panose="020B0604020202020204" pitchFamily="34" charset="0"/>
              <a:buChar char="•"/>
            </a:pPr>
            <a:r>
              <a:rPr lang="en-GB" sz="1400">
                <a:solidFill>
                  <a:srgbClr val="000000"/>
                </a:solidFill>
              </a:rPr>
              <a:t>Extend these experiences to new frontline worker users or personas</a:t>
            </a:r>
          </a:p>
          <a:p>
            <a:pPr>
              <a:buFont typeface="Arial" panose="020B0604020202020204" pitchFamily="34" charset="0"/>
              <a:buChar char="•"/>
            </a:pPr>
            <a:r>
              <a:rPr lang="en-GB" sz="1400">
                <a:solidFill>
                  <a:srgbClr val="000000"/>
                </a:solidFill>
              </a:rPr>
              <a:t>Scope, plan, and implement new scenarios for the same personas</a:t>
            </a:r>
          </a:p>
          <a:p>
            <a:pPr marR="0" lvl="0" algn="l" defTabSz="932742" rtl="0" eaLnBrk="1" fontAlgn="auto" latinLnBrk="0" hangingPunct="1">
              <a:lnSpc>
                <a:spcPct val="100000"/>
              </a:lnSpc>
              <a:spcBef>
                <a:spcPct val="20000"/>
              </a:spcBef>
              <a:spcAft>
                <a:spcPts val="0"/>
              </a:spcAft>
              <a:buClrTx/>
              <a:buSzPct val="90000"/>
              <a:buFont typeface="Arial" panose="020B0604020202020204" pitchFamily="34" charset="0"/>
              <a:buChar char="•"/>
              <a:tabLst/>
              <a:defRPr/>
            </a:pPr>
            <a:r>
              <a:rPr kumimoji="0" lang="en-GB" sz="1400" u="none" strike="noStrike" kern="1200" cap="none" spc="0" normalizeH="0" baseline="0" noProof="0">
                <a:ln>
                  <a:noFill/>
                </a:ln>
                <a:solidFill>
                  <a:srgbClr val="000000"/>
                </a:solidFill>
                <a:effectLst/>
                <a:uLnTx/>
                <a:uFillTx/>
                <a:ea typeface="+mn-ea"/>
              </a:rPr>
              <a:t>Leverage updated capabilities in Teams to enhance these foundational experiences</a:t>
            </a:r>
          </a:p>
          <a:p>
            <a:pPr marR="0" lvl="0" algn="l" defTabSz="932742" rtl="0" eaLnBrk="1" fontAlgn="auto" latinLnBrk="0" hangingPunct="1">
              <a:lnSpc>
                <a:spcPct val="100000"/>
              </a:lnSpc>
              <a:spcBef>
                <a:spcPct val="20000"/>
              </a:spcBef>
              <a:spcAft>
                <a:spcPts val="0"/>
              </a:spcAft>
              <a:buClrTx/>
              <a:buSzPct val="90000"/>
              <a:tabLst/>
              <a:defRPr/>
            </a:pPr>
            <a:endParaRPr lang="en-GB" sz="1400">
              <a:solidFill>
                <a:srgbClr val="000000"/>
              </a:solidFill>
            </a:endParaRPr>
          </a:p>
          <a:p>
            <a:pPr marL="0" marR="0" lvl="0" indent="0" algn="l" defTabSz="932742" rtl="0" eaLnBrk="1" fontAlgn="auto" latinLnBrk="0" hangingPunct="1">
              <a:lnSpc>
                <a:spcPct val="100000"/>
              </a:lnSpc>
              <a:spcBef>
                <a:spcPct val="20000"/>
              </a:spcBef>
              <a:spcAft>
                <a:spcPts val="0"/>
              </a:spcAft>
              <a:buClrTx/>
              <a:buSzPct val="90000"/>
              <a:buNone/>
              <a:tabLst/>
              <a:defRPr/>
            </a:pPr>
            <a:r>
              <a:rPr kumimoji="0" lang="en-GB" sz="1400" b="1" u="none" strike="noStrike" kern="1200" cap="none" spc="0" normalizeH="0" baseline="0" noProof="0">
                <a:ln>
                  <a:noFill/>
                </a:ln>
                <a:solidFill>
                  <a:srgbClr val="000000"/>
                </a:solidFill>
                <a:effectLst/>
                <a:uLnTx/>
                <a:uFillTx/>
                <a:latin typeface="Segoe Sans Text Semibold" pitchFamily="2" charset="0"/>
                <a:cs typeface="Segoe Sans Text Semibold" pitchFamily="2" charset="0"/>
              </a:rPr>
              <a:t>Common enhancement scenarios include:</a:t>
            </a:r>
          </a:p>
          <a:p>
            <a:pPr marL="342900" marR="0" lvl="0" indent="-342900" algn="l" defTabSz="932742" rtl="0" eaLnBrk="1" fontAlgn="auto" latinLnBrk="0" hangingPunct="1">
              <a:lnSpc>
                <a:spcPct val="100000"/>
              </a:lnSpc>
              <a:spcBef>
                <a:spcPct val="20000"/>
              </a:spcBef>
              <a:spcAft>
                <a:spcPts val="0"/>
              </a:spcAft>
              <a:buClrTx/>
              <a:buSzPct val="90000"/>
              <a:buFont typeface="Arial" panose="020B0604020202020204" pitchFamily="34" charset="0"/>
              <a:buChar char="•"/>
              <a:tabLst/>
              <a:defRPr/>
            </a:pPr>
            <a:r>
              <a:rPr kumimoji="0" lang="en-GB" sz="1400" u="none" strike="noStrike" kern="1200" cap="none" spc="0" normalizeH="0" baseline="0" noProof="0">
                <a:ln>
                  <a:noFill/>
                </a:ln>
                <a:solidFill>
                  <a:srgbClr val="000000"/>
                </a:solidFill>
                <a:effectLst/>
                <a:uLnTx/>
                <a:uFillTx/>
                <a:ea typeface="+mn-ea"/>
              </a:rPr>
              <a:t>Schedule </a:t>
            </a:r>
            <a:r>
              <a:rPr lang="en-GB" sz="1400">
                <a:solidFill>
                  <a:srgbClr val="000000"/>
                </a:solidFill>
              </a:rPr>
              <a:t>management</a:t>
            </a:r>
          </a:p>
          <a:p>
            <a:pPr marL="342900" marR="0" lvl="0" indent="-342900" algn="l" defTabSz="932742" rtl="0" eaLnBrk="1" fontAlgn="auto" latinLnBrk="0" hangingPunct="1">
              <a:lnSpc>
                <a:spcPct val="100000"/>
              </a:lnSpc>
              <a:spcBef>
                <a:spcPct val="20000"/>
              </a:spcBef>
              <a:spcAft>
                <a:spcPts val="0"/>
              </a:spcAft>
              <a:buClrTx/>
              <a:buSzPct val="90000"/>
              <a:buFont typeface="Arial" panose="020B0604020202020204" pitchFamily="34" charset="0"/>
              <a:buChar char="•"/>
              <a:tabLst/>
              <a:defRPr/>
            </a:pPr>
            <a:r>
              <a:rPr kumimoji="0" lang="en-GB" sz="1400" u="none" strike="noStrike" kern="1200" cap="none" spc="0" normalizeH="0" baseline="0" noProof="0">
                <a:ln>
                  <a:noFill/>
                </a:ln>
                <a:solidFill>
                  <a:srgbClr val="000000"/>
                </a:solidFill>
                <a:effectLst/>
                <a:uLnTx/>
                <a:uFillTx/>
                <a:ea typeface="+mn-ea"/>
              </a:rPr>
              <a:t>Digitized processes</a:t>
            </a:r>
          </a:p>
          <a:p>
            <a:pPr marL="342900" marR="0" lvl="0" indent="-342900" algn="l" defTabSz="932742" rtl="0" eaLnBrk="1" fontAlgn="auto" latinLnBrk="0" hangingPunct="1">
              <a:lnSpc>
                <a:spcPct val="100000"/>
              </a:lnSpc>
              <a:spcBef>
                <a:spcPct val="20000"/>
              </a:spcBef>
              <a:spcAft>
                <a:spcPts val="0"/>
              </a:spcAft>
              <a:buClrTx/>
              <a:buSzPct val="90000"/>
              <a:buFont typeface="Arial" panose="020B0604020202020204" pitchFamily="34" charset="0"/>
              <a:buChar char="•"/>
              <a:tabLst/>
              <a:defRPr/>
            </a:pPr>
            <a:r>
              <a:rPr kumimoji="0" lang="en-GB" sz="1400" u="none" strike="noStrike" kern="1200" cap="none" spc="0" normalizeH="0" baseline="0" noProof="0">
                <a:ln>
                  <a:noFill/>
                </a:ln>
                <a:solidFill>
                  <a:srgbClr val="000000"/>
                </a:solidFill>
                <a:effectLst/>
                <a:uLnTx/>
                <a:uFillTx/>
                <a:ea typeface="+mn-ea"/>
              </a:rPr>
              <a:t>Real-time push to talk with Walkie Talkie</a:t>
            </a:r>
          </a:p>
          <a:p>
            <a:pPr marL="342900" marR="0" lvl="0" indent="-342900" algn="l" defTabSz="932742" rtl="0" eaLnBrk="1" fontAlgn="auto" latinLnBrk="0" hangingPunct="1">
              <a:lnSpc>
                <a:spcPct val="100000"/>
              </a:lnSpc>
              <a:spcBef>
                <a:spcPct val="20000"/>
              </a:spcBef>
              <a:spcAft>
                <a:spcPts val="0"/>
              </a:spcAft>
              <a:buClrTx/>
              <a:buSzPct val="90000"/>
              <a:buFont typeface="Arial" panose="020B0604020202020204" pitchFamily="34" charset="0"/>
              <a:buChar char="•"/>
              <a:tabLst/>
              <a:defRPr/>
            </a:pPr>
            <a:r>
              <a:rPr kumimoji="0" lang="en-GB" sz="1400" u="none" strike="noStrike" kern="1200" cap="none" spc="0" normalizeH="0" baseline="0" noProof="0">
                <a:ln>
                  <a:noFill/>
                </a:ln>
                <a:solidFill>
                  <a:srgbClr val="000000"/>
                </a:solidFill>
                <a:effectLst/>
                <a:uLnTx/>
                <a:uFillTx/>
                <a:ea typeface="+mn-ea"/>
              </a:rPr>
              <a:t>Training &amp; onboarding</a:t>
            </a:r>
          </a:p>
          <a:p>
            <a:pPr marL="342900" marR="0" lvl="0" indent="-342900" algn="l" defTabSz="932742" rtl="0" eaLnBrk="1" fontAlgn="auto" latinLnBrk="0" hangingPunct="1">
              <a:lnSpc>
                <a:spcPct val="100000"/>
              </a:lnSpc>
              <a:spcBef>
                <a:spcPct val="20000"/>
              </a:spcBef>
              <a:spcAft>
                <a:spcPts val="0"/>
              </a:spcAft>
              <a:buClrTx/>
              <a:buSzPct val="90000"/>
              <a:buFont typeface="Arial" panose="020B0604020202020204" pitchFamily="34" charset="0"/>
              <a:buChar char="•"/>
              <a:tabLst/>
              <a:defRPr/>
            </a:pPr>
            <a:r>
              <a:rPr lang="en-GB" sz="1400">
                <a:solidFill>
                  <a:srgbClr val="000000"/>
                </a:solidFill>
              </a:rPr>
              <a:t>Employee connection via Communities</a:t>
            </a:r>
          </a:p>
          <a:p>
            <a:pPr marL="342900" marR="0" lvl="0" indent="-342900" algn="l" defTabSz="932742" rtl="0" eaLnBrk="1" fontAlgn="auto" latinLnBrk="0" hangingPunct="1">
              <a:lnSpc>
                <a:spcPct val="100000"/>
              </a:lnSpc>
              <a:spcBef>
                <a:spcPct val="20000"/>
              </a:spcBef>
              <a:spcAft>
                <a:spcPts val="0"/>
              </a:spcAft>
              <a:buClrTx/>
              <a:buSzPct val="90000"/>
              <a:buFont typeface="Arial" panose="020B0604020202020204" pitchFamily="34" charset="0"/>
              <a:buChar char="•"/>
              <a:tabLst/>
              <a:defRPr/>
            </a:pPr>
            <a:r>
              <a:rPr lang="en-GB" sz="1400">
                <a:solidFill>
                  <a:srgbClr val="000000"/>
                </a:solidFill>
              </a:rPr>
              <a:t>Enhance based on new capabilities available from Microsoft</a:t>
            </a:r>
          </a:p>
        </p:txBody>
      </p:sp>
      <p:sp>
        <p:nvSpPr>
          <p:cNvPr id="6" name="TextBox 5">
            <a:extLst>
              <a:ext uri="{FF2B5EF4-FFF2-40B4-BE49-F238E27FC236}">
                <a16:creationId xmlns:a16="http://schemas.microsoft.com/office/drawing/2014/main" id="{2CEE7289-A2AD-2997-69BD-9548BAC472BB}"/>
              </a:ext>
            </a:extLst>
          </p:cNvPr>
          <p:cNvSpPr txBox="1"/>
          <p:nvPr/>
        </p:nvSpPr>
        <p:spPr>
          <a:xfrm>
            <a:off x="4941888" y="4947427"/>
            <a:ext cx="6667500" cy="1300356"/>
          </a:xfrm>
          <a:prstGeom prst="rect">
            <a:avLst/>
          </a:prstGeom>
          <a:solidFill>
            <a:schemeClr val="accent3">
              <a:lumMod val="20000"/>
              <a:lumOff val="80000"/>
            </a:schemeClr>
          </a:solidFill>
          <a:ln>
            <a:noFill/>
            <a:prstDash val="solid"/>
          </a:ln>
        </p:spPr>
        <p:txBody>
          <a:bodyPr wrap="square" lIns="182880" tIns="91440" rIns="64008" bIns="182880" anchor="ctr">
            <a:spAutoFit/>
          </a:bodyPr>
          <a:lstStyle/>
          <a:p>
            <a:pPr marL="0" marR="0" lvl="0" indent="0" algn="l" defTabSz="896386" rtl="0" eaLnBrk="1" fontAlgn="auto" latinLnBrk="0" hangingPunct="1">
              <a:lnSpc>
                <a:spcPct val="100000"/>
              </a:lnSpc>
              <a:spcBef>
                <a:spcPts val="0"/>
              </a:spcBef>
              <a:spcAft>
                <a:spcPts val="0"/>
              </a:spcAft>
              <a:buClrTx/>
              <a:buSzTx/>
              <a:buFontTx/>
              <a:buNone/>
              <a:tabLst/>
              <a:defRPr/>
            </a:pPr>
            <a:r>
              <a:rPr kumimoji="0" lang="en-US" sz="1400" b="1" u="none" strike="noStrike" kern="1200" cap="none" spc="0" normalizeH="0" baseline="0" noProof="0">
                <a:ln>
                  <a:noFill/>
                </a:ln>
                <a:effectLst/>
                <a:uLnTx/>
                <a:uFillTx/>
                <a:latin typeface="Segoe Sans Display Semibold" pitchFamily="2" charset="0"/>
                <a:ea typeface="+mn-ea"/>
                <a:cs typeface="Segoe Sans Text" pitchFamily="2" charset="0"/>
              </a:rPr>
              <a:t>Resources </a:t>
            </a:r>
          </a:p>
          <a:p>
            <a:pPr marL="171450" indent="-171450">
              <a:buFont typeface="Arial" panose="020B0604020202020204" pitchFamily="34" charset="0"/>
              <a:buChar char="•"/>
            </a:pPr>
            <a:r>
              <a:rPr lang="en-US" sz="1050">
                <a:latin typeface="Segoe Sans Text" pitchFamily="2" charset="0"/>
                <a:hlinkClick r:id="rId2">
                  <a:extLst>
                    <a:ext uri="{A12FA001-AC4F-418D-AE19-62706E023703}">
                      <ahyp:hlinkClr xmlns:ahyp="http://schemas.microsoft.com/office/drawing/2018/hyperlinkcolor" val="tx"/>
                    </a:ext>
                  </a:extLst>
                </a:hlinkClick>
              </a:rPr>
              <a:t>Microsoft 365 for frontline workers | Microsoft Learn</a:t>
            </a:r>
            <a:endParaRPr lang="en-US" sz="1050">
              <a:solidFill>
                <a:srgbClr val="5B5FC7"/>
              </a:solidFill>
              <a:latin typeface="Segoe Sans Text" pitchFamily="2" charset="0"/>
              <a:hlinkClick r:id="rId3">
                <a:extLst>
                  <a:ext uri="{A12FA001-AC4F-418D-AE19-62706E023703}">
                    <ahyp:hlinkClr xmlns:ahyp="http://schemas.microsoft.com/office/drawing/2018/hyperlinkcolor" val="tx"/>
                  </a:ext>
                </a:extLst>
              </a:hlinkClick>
            </a:endParaRPr>
          </a:p>
          <a:p>
            <a:pPr marL="171450" indent="-171450">
              <a:buFont typeface="Arial" panose="020B0604020202020204" pitchFamily="34" charset="0"/>
              <a:buChar char="•"/>
            </a:pPr>
            <a:r>
              <a:rPr lang="en-US" sz="1050">
                <a:latin typeface="Segoe Sans Text" pitchFamily="2" charset="0"/>
                <a:hlinkClick r:id="rId3">
                  <a:extLst>
                    <a:ext uri="{A12FA001-AC4F-418D-AE19-62706E023703}">
                      <ahyp:hlinkClr xmlns:ahyp="http://schemas.microsoft.com/office/drawing/2018/hyperlinkcolor" val="tx"/>
                    </a:ext>
                  </a:extLst>
                </a:hlinkClick>
              </a:rPr>
              <a:t>Microsoft 365 Roadmap</a:t>
            </a:r>
            <a:endParaRPr lang="en-US" sz="1050">
              <a:latin typeface="Segoe Sans Text" pitchFamily="2" charset="0"/>
            </a:endParaRPr>
          </a:p>
          <a:p>
            <a:pPr marL="171450" indent="-171450">
              <a:buFont typeface="Arial" panose="020B0604020202020204" pitchFamily="34" charset="0"/>
              <a:buChar char="•"/>
            </a:pPr>
            <a:r>
              <a:rPr lang="en-US" sz="1050">
                <a:latin typeface="Segoe Sans Text" pitchFamily="2" charset="0"/>
                <a:hlinkClick r:id="rId4">
                  <a:extLst>
                    <a:ext uri="{A12FA001-AC4F-418D-AE19-62706E023703}">
                      <ahyp:hlinkClr xmlns:ahyp="http://schemas.microsoft.com/office/drawing/2018/hyperlinkcolor" val="tx"/>
                    </a:ext>
                  </a:extLst>
                </a:hlinkClick>
              </a:rPr>
              <a:t>Shifts for frontline workers - Microsoft 365 for frontline workers | Microsoft Learn</a:t>
            </a:r>
            <a:endParaRPr lang="en-US" sz="1050">
              <a:latin typeface="Segoe Sans Text" pitchFamily="2" charset="0"/>
            </a:endParaRPr>
          </a:p>
          <a:p>
            <a:pPr marL="171450" indent="-171450">
              <a:buFont typeface="Arial" panose="020B0604020202020204" pitchFamily="34" charset="0"/>
              <a:buChar char="•"/>
            </a:pPr>
            <a:r>
              <a:rPr lang="en-US" sz="1050">
                <a:latin typeface="Segoe Sans Text" pitchFamily="2" charset="0"/>
                <a:hlinkClick r:id="rId5">
                  <a:extLst>
                    <a:ext uri="{A12FA001-AC4F-418D-AE19-62706E023703}">
                      <ahyp:hlinkClr xmlns:ahyp="http://schemas.microsoft.com/office/drawing/2018/hyperlinkcolor" val="tx"/>
                    </a:ext>
                  </a:extLst>
                </a:hlinkClick>
              </a:rPr>
              <a:t>Simplify business processes for frontline teams - Microsoft 365 for frontline workers | Microsoft Learn</a:t>
            </a:r>
            <a:endParaRPr lang="en-US" sz="1050">
              <a:latin typeface="Segoe Sans Text" pitchFamily="2" charset="0"/>
            </a:endParaRPr>
          </a:p>
          <a:p>
            <a:pPr marL="171450" indent="-171450">
              <a:buFont typeface="Arial" panose="020B0604020202020204" pitchFamily="34" charset="0"/>
              <a:buChar char="•"/>
            </a:pPr>
            <a:r>
              <a:rPr lang="en-US" sz="1050">
                <a:latin typeface="Segoe Sans Text" pitchFamily="2" charset="0"/>
                <a:hlinkClick r:id="rId6">
                  <a:extLst>
                    <a:ext uri="{A12FA001-AC4F-418D-AE19-62706E023703}">
                      <ahyp:hlinkClr xmlns:ahyp="http://schemas.microsoft.com/office/drawing/2018/hyperlinkcolor" val="tx"/>
                    </a:ext>
                  </a:extLst>
                </a:hlinkClick>
              </a:rPr>
              <a:t>Manage the Walkie Talkie app in Microsoft Teams - Microsoft Teams | Microsoft Learn</a:t>
            </a:r>
            <a:endParaRPr lang="en-US" sz="1050">
              <a:latin typeface="Segoe Sans Text" pitchFamily="2" charset="0"/>
            </a:endParaRPr>
          </a:p>
        </p:txBody>
      </p:sp>
    </p:spTree>
    <p:extLst>
      <p:ext uri="{BB962C8B-B14F-4D97-AF65-F5344CB8AC3E}">
        <p14:creationId xmlns:p14="http://schemas.microsoft.com/office/powerpoint/2010/main" val="2761143607"/>
      </p:ext>
    </p:extLst>
  </p:cSld>
  <p:clrMapOvr>
    <a:masterClrMapping/>
  </p:clrMapOvr>
  <p:transition>
    <p:fade/>
  </p:transition>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16E0C7E5-177B-AD38-E869-ECA60EF2CB82}"/>
              </a:ext>
              <a:ext uri="{C183D7F6-B498-43B3-948B-1728B52AA6E4}">
                <adec:decorative xmlns:adec="http://schemas.microsoft.com/office/drawing/2017/decorative" val="1"/>
              </a:ext>
            </a:extLst>
          </p:cNvPr>
          <p:cNvSpPr/>
          <p:nvPr/>
        </p:nvSpPr>
        <p:spPr bwMode="auto">
          <a:xfrm>
            <a:off x="0" y="4439478"/>
            <a:ext cx="12192000" cy="2418522"/>
          </a:xfrm>
          <a:prstGeom prst="rect">
            <a:avLst/>
          </a:prstGeom>
          <a:gradFill>
            <a:gsLst>
              <a:gs pos="0">
                <a:schemeClr val="tx2"/>
              </a:gs>
              <a:gs pos="100000">
                <a:schemeClr val="accent3"/>
              </a:gs>
            </a:gsLst>
            <a:lin ang="27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pic>
        <p:nvPicPr>
          <p:cNvPr id="9" name="!!Karin">
            <a:extLst>
              <a:ext uri="{FF2B5EF4-FFF2-40B4-BE49-F238E27FC236}">
                <a16:creationId xmlns:a16="http://schemas.microsoft.com/office/drawing/2014/main" id="{A14B2775-C794-DB03-5F0D-D0D4994F1B03}"/>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l="2168" t="2168" r="2168" b="2168"/>
          <a:stretch/>
        </p:blipFill>
        <p:spPr>
          <a:xfrm>
            <a:off x="649224" y="5140332"/>
            <a:ext cx="969264" cy="969264"/>
          </a:xfrm>
          <a:prstGeom prst="ellipse">
            <a:avLst/>
          </a:prstGeom>
          <a:ln w="28575">
            <a:solidFill>
              <a:schemeClr val="accent4"/>
            </a:solidFill>
          </a:ln>
        </p:spPr>
      </p:pic>
      <p:sp>
        <p:nvSpPr>
          <p:cNvPr id="2" name="Title 1">
            <a:extLst>
              <a:ext uri="{FF2B5EF4-FFF2-40B4-BE49-F238E27FC236}">
                <a16:creationId xmlns:a16="http://schemas.microsoft.com/office/drawing/2014/main" id="{74260B51-A918-AF90-608E-476482E5229E}"/>
              </a:ext>
            </a:extLst>
          </p:cNvPr>
          <p:cNvSpPr>
            <a:spLocks noGrp="1"/>
          </p:cNvSpPr>
          <p:nvPr>
            <p:ph type="title"/>
          </p:nvPr>
        </p:nvSpPr>
        <p:spPr/>
        <p:txBody>
          <a:bodyPr/>
          <a:lstStyle/>
          <a:p>
            <a:r>
              <a:rPr lang="en-GB" dirty="0"/>
              <a:t>Enable flexible scheduling</a:t>
            </a:r>
          </a:p>
        </p:txBody>
      </p:sp>
      <p:sp>
        <p:nvSpPr>
          <p:cNvPr id="3" name="Text Placeholder 2">
            <a:extLst>
              <a:ext uri="{FF2B5EF4-FFF2-40B4-BE49-F238E27FC236}">
                <a16:creationId xmlns:a16="http://schemas.microsoft.com/office/drawing/2014/main" id="{3CB5E361-0DB9-9686-C8DD-C0C5B95A2295}"/>
              </a:ext>
            </a:extLst>
          </p:cNvPr>
          <p:cNvSpPr>
            <a:spLocks noGrp="1"/>
          </p:cNvSpPr>
          <p:nvPr>
            <p:ph type="body" sz="quarter" idx="4294967295"/>
          </p:nvPr>
        </p:nvSpPr>
        <p:spPr>
          <a:xfrm>
            <a:off x="588263" y="1649094"/>
            <a:ext cx="4539678" cy="2215991"/>
          </a:xfrm>
        </p:spPr>
        <p:txBody>
          <a:bodyPr/>
          <a:lstStyle/>
          <a:p>
            <a:pPr marL="0" indent="0">
              <a:buNone/>
            </a:pPr>
            <a:r>
              <a:rPr lang="en-US" sz="1800" dirty="0">
                <a:solidFill>
                  <a:schemeClr val="tx1"/>
                </a:solidFill>
                <a:latin typeface="+mn-lt"/>
              </a:rPr>
              <a:t>Integrated systems of record and workforce </a:t>
            </a:r>
            <a:r>
              <a:rPr lang="en-US" sz="1800" dirty="0">
                <a:latin typeface="+mn-lt"/>
              </a:rPr>
              <a:t>s</a:t>
            </a:r>
            <a:r>
              <a:rPr lang="en-US" sz="1800" dirty="0">
                <a:solidFill>
                  <a:schemeClr val="tx1"/>
                </a:solidFill>
                <a:latin typeface="+mn-lt"/>
              </a:rPr>
              <a:t>cheduling to:</a:t>
            </a:r>
          </a:p>
          <a:p>
            <a:pPr marL="230188" indent="-230188">
              <a:spcBef>
                <a:spcPts val="0"/>
              </a:spcBef>
              <a:buFont typeface="Arial" panose="020B0604020202020204" pitchFamily="34" charset="0"/>
              <a:buChar char="•"/>
            </a:pPr>
            <a:r>
              <a:rPr lang="en-US" sz="1800" dirty="0"/>
              <a:t>View schedules </a:t>
            </a:r>
          </a:p>
          <a:p>
            <a:pPr marL="230188" indent="-230188">
              <a:spcBef>
                <a:spcPts val="0"/>
              </a:spcBef>
              <a:buFont typeface="Arial" panose="020B0604020202020204" pitchFamily="34" charset="0"/>
              <a:buChar char="•"/>
            </a:pPr>
            <a:r>
              <a:rPr lang="en-US" sz="1800" dirty="0"/>
              <a:t>Swap and offer shifts</a:t>
            </a:r>
            <a:r>
              <a:rPr lang="en-US" sz="1800" dirty="0">
                <a:solidFill>
                  <a:schemeClr val="tx1"/>
                </a:solidFill>
                <a:latin typeface="+mn-lt"/>
              </a:rPr>
              <a:t>: automate rules and keep track of related communication </a:t>
            </a:r>
          </a:p>
          <a:p>
            <a:pPr marL="230188" indent="-230188">
              <a:spcBef>
                <a:spcPts val="0"/>
              </a:spcBef>
              <a:buFont typeface="Arial" panose="020B0604020202020204" pitchFamily="34" charset="0"/>
              <a:buChar char="•"/>
            </a:pPr>
            <a:r>
              <a:rPr lang="en-US" sz="1800" dirty="0"/>
              <a:t>Manage time: </a:t>
            </a:r>
            <a:r>
              <a:rPr lang="en-US" sz="1800" dirty="0">
                <a:solidFill>
                  <a:schemeClr val="tx1"/>
                </a:solidFill>
                <a:latin typeface="+mn-lt"/>
              </a:rPr>
              <a:t>timesheets, clock-ins and vacation requests</a:t>
            </a:r>
          </a:p>
          <a:p>
            <a:pPr marL="230188" indent="-230188">
              <a:spcBef>
                <a:spcPts val="0"/>
              </a:spcBef>
              <a:buFont typeface="Arial" panose="020B0604020202020204" pitchFamily="34" charset="0"/>
              <a:buChar char="•"/>
            </a:pPr>
            <a:r>
              <a:rPr lang="en-US" sz="1800" dirty="0"/>
              <a:t>Prepare for true open shift marketplace</a:t>
            </a:r>
          </a:p>
        </p:txBody>
      </p:sp>
      <p:sp>
        <p:nvSpPr>
          <p:cNvPr id="11" name="TextBox 10">
            <a:extLst>
              <a:ext uri="{FF2B5EF4-FFF2-40B4-BE49-F238E27FC236}">
                <a16:creationId xmlns:a16="http://schemas.microsoft.com/office/drawing/2014/main" id="{43CF4E16-6345-893F-1C58-D5BC91C1DCC7}"/>
              </a:ext>
            </a:extLst>
          </p:cNvPr>
          <p:cNvSpPr txBox="1"/>
          <p:nvPr/>
        </p:nvSpPr>
        <p:spPr>
          <a:xfrm>
            <a:off x="1704351" y="5368696"/>
            <a:ext cx="1966512"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u="none" strike="noStrike" kern="1200" cap="none" spc="0" normalizeH="0" baseline="0" noProof="0">
                <a:ln>
                  <a:noFill/>
                </a:ln>
                <a:solidFill>
                  <a:schemeClr val="bg1"/>
                </a:solidFill>
                <a:effectLst/>
                <a:uLnTx/>
                <a:uFillTx/>
                <a:latin typeface="Segoe Sans Display Semibold"/>
                <a:ea typeface="+mn-ea"/>
                <a:cs typeface="Segoe Sans Display Semibold" pitchFamily="2" charset="0"/>
              </a:rPr>
              <a:t>Karin</a:t>
            </a:r>
            <a:r>
              <a:rPr kumimoji="0" lang="en-US" sz="1400" b="1" u="none" strike="noStrike" kern="1200" cap="none" spc="0" normalizeH="0" baseline="0" noProof="0">
                <a:ln>
                  <a:noFill/>
                </a:ln>
                <a:solidFill>
                  <a:schemeClr val="bg1"/>
                </a:solidFill>
                <a:effectLst/>
                <a:uLnTx/>
                <a:uFillTx/>
                <a:latin typeface="Segoe Sans Display Semibold" pitchFamily="2" charset="0"/>
                <a:ea typeface="+mn-ea"/>
                <a:cs typeface="Segoe Sans Display Semibold" pitchFamily="2"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u="none" strike="noStrike" kern="1200" cap="none" spc="0" normalizeH="0" baseline="0" noProof="0">
                <a:ln>
                  <a:noFill/>
                </a:ln>
                <a:solidFill>
                  <a:schemeClr val="bg1"/>
                </a:solidFill>
                <a:effectLst/>
                <a:uLnTx/>
                <a:uFillTx/>
                <a:latin typeface="Segoe Sans Display"/>
                <a:ea typeface="+mn-ea"/>
                <a:cs typeface="Segoe Sans Text" pitchFamily="2" charset="0"/>
              </a:rPr>
              <a:t>Sales Associate</a:t>
            </a:r>
          </a:p>
        </p:txBody>
      </p:sp>
      <p:pic>
        <p:nvPicPr>
          <p:cNvPr id="8" name="Picture 7">
            <a:extLst>
              <a:ext uri="{FF2B5EF4-FFF2-40B4-BE49-F238E27FC236}">
                <a16:creationId xmlns:a16="http://schemas.microsoft.com/office/drawing/2014/main" id="{5FB898C6-990A-2289-91A5-8854D197454D}"/>
              </a:ext>
              <a:ext uri="{C183D7F6-B498-43B3-948B-1728B52AA6E4}">
                <adec:decorative xmlns:adec="http://schemas.microsoft.com/office/drawing/2017/decorative" val="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434417" y="672643"/>
            <a:ext cx="2617217" cy="5400000"/>
          </a:xfrm>
          <a:prstGeom prst="rect">
            <a:avLst/>
          </a:prstGeom>
        </p:spPr>
      </p:pic>
      <p:pic>
        <p:nvPicPr>
          <p:cNvPr id="10" name="Picture 9" descr="A screenshot of a mobile phone displaying Shifts in Microsoft Teams">
            <a:extLst>
              <a:ext uri="{FF2B5EF4-FFF2-40B4-BE49-F238E27FC236}">
                <a16:creationId xmlns:a16="http://schemas.microsoft.com/office/drawing/2014/main" id="{5D603A28-B344-CC9B-8FF7-413125833AF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683090" y="682168"/>
            <a:ext cx="2617217" cy="5400000"/>
          </a:xfrm>
          <a:prstGeom prst="rect">
            <a:avLst/>
          </a:prstGeom>
        </p:spPr>
      </p:pic>
    </p:spTree>
    <p:extLst>
      <p:ext uri="{BB962C8B-B14F-4D97-AF65-F5344CB8AC3E}">
        <p14:creationId xmlns:p14="http://schemas.microsoft.com/office/powerpoint/2010/main" val="1583198098"/>
      </p:ext>
    </p:extLst>
  </p:cSld>
  <p:clrMapOvr>
    <a:masterClrMapping/>
  </p:clrMapOvr>
  <p:transition>
    <p:fade/>
  </p:transition>
  <p:extLst>
    <p:ext uri="{6950BFC3-D8DA-4A85-94F7-54DA5524770B}">
      <p188:commentRel xmlns:p188="http://schemas.microsoft.com/office/powerpoint/2018/8/main" r:id="rId2"/>
    </p:ext>
  </p:extLst>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5D34CD9-4CA0-F386-2BD9-4B30D72D4A0E}"/>
              </a:ext>
              <a:ext uri="{C183D7F6-B498-43B3-948B-1728B52AA6E4}">
                <adec:decorative xmlns:adec="http://schemas.microsoft.com/office/drawing/2017/decorative" val="1"/>
              </a:ext>
            </a:extLst>
          </p:cNvPr>
          <p:cNvSpPr/>
          <p:nvPr/>
        </p:nvSpPr>
        <p:spPr bwMode="auto">
          <a:xfrm>
            <a:off x="0" y="4439478"/>
            <a:ext cx="12192000" cy="2418522"/>
          </a:xfrm>
          <a:prstGeom prst="rect">
            <a:avLst/>
          </a:prstGeom>
          <a:gradFill>
            <a:gsLst>
              <a:gs pos="0">
                <a:schemeClr val="tx2"/>
              </a:gs>
              <a:gs pos="100000">
                <a:schemeClr val="accent3"/>
              </a:gs>
            </a:gsLst>
            <a:lin ang="27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pic>
        <p:nvPicPr>
          <p:cNvPr id="6" name="!!Karin">
            <a:extLst>
              <a:ext uri="{FF2B5EF4-FFF2-40B4-BE49-F238E27FC236}">
                <a16:creationId xmlns:a16="http://schemas.microsoft.com/office/drawing/2014/main" id="{5722020D-72E2-58F8-29AA-27EF41A52C71}"/>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l="2168" t="2168" r="2168" b="2168"/>
          <a:stretch/>
        </p:blipFill>
        <p:spPr>
          <a:xfrm>
            <a:off x="649224" y="5140332"/>
            <a:ext cx="969264" cy="969264"/>
          </a:xfrm>
          <a:prstGeom prst="ellipse">
            <a:avLst/>
          </a:prstGeom>
          <a:ln w="28575">
            <a:solidFill>
              <a:schemeClr val="accent4"/>
            </a:solidFill>
          </a:ln>
        </p:spPr>
      </p:pic>
      <p:sp>
        <p:nvSpPr>
          <p:cNvPr id="4" name="Title 3">
            <a:extLst>
              <a:ext uri="{FF2B5EF4-FFF2-40B4-BE49-F238E27FC236}">
                <a16:creationId xmlns:a16="http://schemas.microsoft.com/office/drawing/2014/main" id="{F2375285-B838-3801-3035-164360F0F8C3}"/>
              </a:ext>
            </a:extLst>
          </p:cNvPr>
          <p:cNvSpPr>
            <a:spLocks noGrp="1"/>
          </p:cNvSpPr>
          <p:nvPr>
            <p:ph type="title"/>
          </p:nvPr>
        </p:nvSpPr>
        <p:spPr/>
        <p:txBody>
          <a:bodyPr/>
          <a:lstStyle/>
          <a:p>
            <a:r>
              <a:rPr lang="en-US"/>
              <a:t>Standardize team and 1:1 communication on one platform    </a:t>
            </a:r>
            <a:endParaRPr lang="en-GB"/>
          </a:p>
        </p:txBody>
      </p:sp>
      <p:sp>
        <p:nvSpPr>
          <p:cNvPr id="41" name="Text Placeholder 40">
            <a:extLst>
              <a:ext uri="{FF2B5EF4-FFF2-40B4-BE49-F238E27FC236}">
                <a16:creationId xmlns:a16="http://schemas.microsoft.com/office/drawing/2014/main" id="{20C80FB2-3C8D-17DD-2238-446E57EEEDC0}"/>
              </a:ext>
            </a:extLst>
          </p:cNvPr>
          <p:cNvSpPr>
            <a:spLocks noGrp="1"/>
          </p:cNvSpPr>
          <p:nvPr>
            <p:ph type="body" sz="quarter" idx="4294967295"/>
          </p:nvPr>
        </p:nvSpPr>
        <p:spPr>
          <a:xfrm>
            <a:off x="588263" y="1432676"/>
            <a:ext cx="3148013" cy="830997"/>
          </a:xfrm>
        </p:spPr>
        <p:txBody>
          <a:bodyPr/>
          <a:lstStyle/>
          <a:p>
            <a:pPr marL="0" indent="0">
              <a:buNone/>
            </a:pPr>
            <a:r>
              <a:rPr lang="en-US" sz="1800" noProof="0"/>
              <a:t>Equip workers with a hands-free, heads-up communication with </a:t>
            </a:r>
            <a:r>
              <a:rPr lang="en-US" sz="1800" noProof="0">
                <a:solidFill>
                  <a:schemeClr val="tx2"/>
                </a:solidFill>
                <a:latin typeface="+mj-lt"/>
              </a:rPr>
              <a:t>instant push-to-talk.</a:t>
            </a:r>
          </a:p>
        </p:txBody>
      </p:sp>
      <p:sp>
        <p:nvSpPr>
          <p:cNvPr id="7" name="TextBox 6">
            <a:extLst>
              <a:ext uri="{FF2B5EF4-FFF2-40B4-BE49-F238E27FC236}">
                <a16:creationId xmlns:a16="http://schemas.microsoft.com/office/drawing/2014/main" id="{72B421EB-5612-D2FC-E6BB-70D5C12B9622}"/>
              </a:ext>
            </a:extLst>
          </p:cNvPr>
          <p:cNvSpPr txBox="1"/>
          <p:nvPr/>
        </p:nvSpPr>
        <p:spPr>
          <a:xfrm>
            <a:off x="1704351" y="5368696"/>
            <a:ext cx="1966512"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u="none" strike="noStrike" kern="1200" cap="none" spc="0" normalizeH="0" baseline="0" noProof="0">
                <a:ln>
                  <a:noFill/>
                </a:ln>
                <a:solidFill>
                  <a:schemeClr val="bg1"/>
                </a:solidFill>
                <a:effectLst/>
                <a:uLnTx/>
                <a:uFillTx/>
                <a:latin typeface="Segoe Sans Display Semibold"/>
                <a:ea typeface="+mn-ea"/>
                <a:cs typeface="Segoe Sans Display Semibold" pitchFamily="2" charset="0"/>
              </a:rPr>
              <a:t>Karin</a:t>
            </a:r>
            <a:r>
              <a:rPr kumimoji="0" lang="en-US" sz="1400" b="1" u="none" strike="noStrike" kern="1200" cap="none" spc="0" normalizeH="0" baseline="0" noProof="0">
                <a:ln>
                  <a:noFill/>
                </a:ln>
                <a:solidFill>
                  <a:schemeClr val="bg1"/>
                </a:solidFill>
                <a:effectLst/>
                <a:uLnTx/>
                <a:uFillTx/>
                <a:latin typeface="Segoe Sans Display Semibold" pitchFamily="2" charset="0"/>
                <a:ea typeface="+mn-ea"/>
                <a:cs typeface="Segoe Sans Display Semibold" pitchFamily="2"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u="none" strike="noStrike" kern="1200" cap="none" spc="0" normalizeH="0" baseline="0" noProof="0">
                <a:ln>
                  <a:noFill/>
                </a:ln>
                <a:solidFill>
                  <a:schemeClr val="bg1"/>
                </a:solidFill>
                <a:effectLst/>
                <a:uLnTx/>
                <a:uFillTx/>
                <a:latin typeface="Segoe Sans Display"/>
                <a:ea typeface="+mn-ea"/>
                <a:cs typeface="Segoe Sans Text" pitchFamily="2" charset="0"/>
              </a:rPr>
              <a:t>Sales Associate</a:t>
            </a:r>
          </a:p>
        </p:txBody>
      </p:sp>
      <p:pic>
        <p:nvPicPr>
          <p:cNvPr id="3" name="Picture 2" descr="A screen shot of a mobile phone depicting Walkie Talkie in Microsoft Teams">
            <a:extLst>
              <a:ext uri="{FF2B5EF4-FFF2-40B4-BE49-F238E27FC236}">
                <a16:creationId xmlns:a16="http://schemas.microsoft.com/office/drawing/2014/main" id="{1C71D1AF-7868-E09B-C102-C7EA6D6FC54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25546" y="1227221"/>
            <a:ext cx="2507478" cy="5173579"/>
          </a:xfrm>
          <a:prstGeom prst="rect">
            <a:avLst/>
          </a:prstGeom>
        </p:spPr>
      </p:pic>
    </p:spTree>
    <p:extLst>
      <p:ext uri="{BB962C8B-B14F-4D97-AF65-F5344CB8AC3E}">
        <p14:creationId xmlns:p14="http://schemas.microsoft.com/office/powerpoint/2010/main" val="566991590"/>
      </p:ext>
    </p:extLst>
  </p:cSld>
  <p:clrMapOvr>
    <a:masterClrMapping/>
  </p:clrMapOvr>
  <p:transition>
    <p:fade/>
  </p:transition>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F1B006DE-5217-F0FB-BC60-FE70683D198B}"/>
              </a:ext>
              <a:ext uri="{C183D7F6-B498-43B3-948B-1728B52AA6E4}">
                <adec:decorative xmlns:adec="http://schemas.microsoft.com/office/drawing/2017/decorative" val="1"/>
              </a:ext>
            </a:extLst>
          </p:cNvPr>
          <p:cNvSpPr/>
          <p:nvPr/>
        </p:nvSpPr>
        <p:spPr bwMode="auto">
          <a:xfrm>
            <a:off x="0" y="4439478"/>
            <a:ext cx="12192000" cy="2418522"/>
          </a:xfrm>
          <a:prstGeom prst="rect">
            <a:avLst/>
          </a:prstGeom>
          <a:gradFill>
            <a:gsLst>
              <a:gs pos="0">
                <a:schemeClr val="tx2"/>
              </a:gs>
              <a:gs pos="100000">
                <a:schemeClr val="accent3"/>
              </a:gs>
            </a:gsLst>
            <a:lin ang="27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pic>
        <p:nvPicPr>
          <p:cNvPr id="16" name="!!Karin">
            <a:extLst>
              <a:ext uri="{FF2B5EF4-FFF2-40B4-BE49-F238E27FC236}">
                <a16:creationId xmlns:a16="http://schemas.microsoft.com/office/drawing/2014/main" id="{0D49CDFC-D308-0DAE-1AC2-4FBC41365714}"/>
              </a:ext>
              <a:ext uri="{C183D7F6-B498-43B3-948B-1728B52AA6E4}">
                <adec:decorative xmlns:adec="http://schemas.microsoft.com/office/drawing/2017/decorative" val="1"/>
              </a:ext>
            </a:extLst>
          </p:cNvPr>
          <p:cNvPicPr>
            <a:picLocks noChangeAspect="1"/>
          </p:cNvPicPr>
          <p:nvPr/>
        </p:nvPicPr>
        <p:blipFill rotWithShape="1">
          <a:blip r:embed="rId2">
            <a:extLst>
              <a:ext uri="{28A0092B-C50C-407E-A947-70E740481C1C}">
                <a14:useLocalDpi xmlns:a14="http://schemas.microsoft.com/office/drawing/2010/main" val="0"/>
              </a:ext>
            </a:extLst>
          </a:blip>
          <a:srcRect l="2168" t="2168" r="2168" b="2168"/>
          <a:stretch/>
        </p:blipFill>
        <p:spPr>
          <a:xfrm>
            <a:off x="649224" y="5140332"/>
            <a:ext cx="969264" cy="969264"/>
          </a:xfrm>
          <a:prstGeom prst="ellipse">
            <a:avLst/>
          </a:prstGeom>
          <a:ln w="28575">
            <a:solidFill>
              <a:schemeClr val="accent4"/>
            </a:solidFill>
          </a:ln>
        </p:spPr>
      </p:pic>
      <p:sp>
        <p:nvSpPr>
          <p:cNvPr id="4" name="Title 3">
            <a:extLst>
              <a:ext uri="{FF2B5EF4-FFF2-40B4-BE49-F238E27FC236}">
                <a16:creationId xmlns:a16="http://schemas.microsoft.com/office/drawing/2014/main" id="{BA8DFE4A-6471-FB61-AE73-44EE900A4E6A}"/>
              </a:ext>
            </a:extLst>
          </p:cNvPr>
          <p:cNvSpPr>
            <a:spLocks noGrp="1"/>
          </p:cNvSpPr>
          <p:nvPr>
            <p:ph type="title"/>
          </p:nvPr>
        </p:nvSpPr>
        <p:spPr/>
        <p:txBody>
          <a:bodyPr/>
          <a:lstStyle/>
          <a:p>
            <a:r>
              <a:rPr lang="en-US"/>
              <a:t>Give workers a clear understanding of what’s expected</a:t>
            </a:r>
          </a:p>
        </p:txBody>
      </p:sp>
      <p:sp>
        <p:nvSpPr>
          <p:cNvPr id="26" name="TextBox 25">
            <a:extLst>
              <a:ext uri="{FF2B5EF4-FFF2-40B4-BE49-F238E27FC236}">
                <a16:creationId xmlns:a16="http://schemas.microsoft.com/office/drawing/2014/main" id="{AF9D3595-1740-67FA-69A4-29BF3C45121F}"/>
              </a:ext>
            </a:extLst>
          </p:cNvPr>
          <p:cNvSpPr txBox="1"/>
          <p:nvPr/>
        </p:nvSpPr>
        <p:spPr>
          <a:xfrm>
            <a:off x="588263" y="978863"/>
            <a:ext cx="11018520" cy="307777"/>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srgbClr val="5B5FC7"/>
                </a:solidFill>
                <a:effectLst/>
                <a:uLnTx/>
                <a:uFillTx/>
                <a:latin typeface="Segoe Sans Display Semibold"/>
                <a:ea typeface="+mn-ea"/>
                <a:cs typeface="+mn-cs"/>
              </a:rPr>
              <a:t>Equip frontline workers with everything they need to complete a task, all in one place </a:t>
            </a:r>
          </a:p>
        </p:txBody>
      </p:sp>
      <p:sp>
        <p:nvSpPr>
          <p:cNvPr id="5" name="Text Placeholder 4">
            <a:extLst>
              <a:ext uri="{FF2B5EF4-FFF2-40B4-BE49-F238E27FC236}">
                <a16:creationId xmlns:a16="http://schemas.microsoft.com/office/drawing/2014/main" id="{0A65BCFA-F233-2FF1-53D4-3377A830DA4D}"/>
              </a:ext>
            </a:extLst>
          </p:cNvPr>
          <p:cNvSpPr>
            <a:spLocks noGrp="1"/>
          </p:cNvSpPr>
          <p:nvPr>
            <p:ph type="body" sz="quarter" idx="4294967295"/>
          </p:nvPr>
        </p:nvSpPr>
        <p:spPr>
          <a:xfrm>
            <a:off x="588263" y="1836807"/>
            <a:ext cx="4392722" cy="2092881"/>
          </a:xfrm>
        </p:spPr>
        <p:txBody>
          <a:bodyPr/>
          <a:lstStyle/>
          <a:p>
            <a:pPr marL="0" marR="0" lvl="0" indent="0" algn="l" defTabSz="914367" rtl="0" eaLnBrk="1" fontAlgn="auto" latinLnBrk="0" hangingPunct="1">
              <a:lnSpc>
                <a:spcPct val="100000"/>
              </a:lnSpc>
              <a:spcBef>
                <a:spcPts val="0"/>
              </a:spcBef>
              <a:spcAft>
                <a:spcPts val="1200"/>
              </a:spcAft>
              <a:buClrTx/>
              <a:buSzTx/>
              <a:buFontTx/>
              <a:buNone/>
              <a:tabLst/>
              <a:defRPr/>
            </a:pPr>
            <a:r>
              <a:rPr lang="en-US" sz="1800"/>
              <a:t>Notify workers </a:t>
            </a:r>
            <a:r>
              <a:rPr lang="en-US" sz="1800">
                <a:solidFill>
                  <a:schemeClr val="tx1"/>
                </a:solidFill>
                <a:latin typeface="+mn-lt"/>
              </a:rPr>
              <a:t>when they have been assigned a new task. </a:t>
            </a:r>
          </a:p>
          <a:p>
            <a:pPr marL="0" marR="0" lvl="0" indent="0" algn="l" defTabSz="914367" rtl="0" eaLnBrk="1" fontAlgn="auto" latinLnBrk="0" hangingPunct="1">
              <a:lnSpc>
                <a:spcPct val="100000"/>
              </a:lnSpc>
              <a:spcBef>
                <a:spcPts val="0"/>
              </a:spcBef>
              <a:spcAft>
                <a:spcPts val="1200"/>
              </a:spcAft>
              <a:buClrTx/>
              <a:buSzTx/>
              <a:buFontTx/>
              <a:buNone/>
              <a:tabLst/>
              <a:defRPr/>
            </a:pPr>
            <a:r>
              <a:rPr lang="en-US" sz="1800"/>
              <a:t>Make it easy for workers to view task details </a:t>
            </a:r>
            <a:r>
              <a:rPr lang="en-US" sz="1800">
                <a:solidFill>
                  <a:schemeClr val="tx1"/>
                </a:solidFill>
                <a:latin typeface="+mn-lt"/>
              </a:rPr>
              <a:t>such as due date, priority, status, and a checklist that walks them through each step of the task.</a:t>
            </a:r>
          </a:p>
        </p:txBody>
      </p:sp>
      <p:sp>
        <p:nvSpPr>
          <p:cNvPr id="17" name="TextBox 16">
            <a:extLst>
              <a:ext uri="{FF2B5EF4-FFF2-40B4-BE49-F238E27FC236}">
                <a16:creationId xmlns:a16="http://schemas.microsoft.com/office/drawing/2014/main" id="{E7DA7435-4F67-C013-9A27-912708EFBEB0}"/>
              </a:ext>
            </a:extLst>
          </p:cNvPr>
          <p:cNvSpPr txBox="1"/>
          <p:nvPr/>
        </p:nvSpPr>
        <p:spPr>
          <a:xfrm>
            <a:off x="1704351" y="5368696"/>
            <a:ext cx="1966512"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u="none" strike="noStrike" kern="1200" cap="none" spc="0" normalizeH="0" baseline="0" noProof="0">
                <a:ln>
                  <a:noFill/>
                </a:ln>
                <a:solidFill>
                  <a:schemeClr val="bg1"/>
                </a:solidFill>
                <a:effectLst/>
                <a:uLnTx/>
                <a:uFillTx/>
                <a:latin typeface="Segoe Sans Display Semibold"/>
                <a:ea typeface="+mn-ea"/>
                <a:cs typeface="Segoe Sans Display Semibold" pitchFamily="2" charset="0"/>
              </a:rPr>
              <a:t>Karin</a:t>
            </a:r>
            <a:r>
              <a:rPr kumimoji="0" lang="en-US" sz="1400" b="1" u="none" strike="noStrike" kern="1200" cap="none" spc="0" normalizeH="0" baseline="0" noProof="0">
                <a:ln>
                  <a:noFill/>
                </a:ln>
                <a:solidFill>
                  <a:schemeClr val="bg1"/>
                </a:solidFill>
                <a:effectLst/>
                <a:uLnTx/>
                <a:uFillTx/>
                <a:latin typeface="Segoe Sans Display Semibold" pitchFamily="2" charset="0"/>
                <a:ea typeface="+mn-ea"/>
                <a:cs typeface="Segoe Sans Display Semibold" pitchFamily="2"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u="none" strike="noStrike" kern="1200" cap="none" spc="0" normalizeH="0" baseline="0" noProof="0">
                <a:ln>
                  <a:noFill/>
                </a:ln>
                <a:solidFill>
                  <a:schemeClr val="bg1"/>
                </a:solidFill>
                <a:effectLst/>
                <a:uLnTx/>
                <a:uFillTx/>
                <a:latin typeface="Segoe Sans Display"/>
                <a:ea typeface="+mn-ea"/>
                <a:cs typeface="Segoe Sans Text" pitchFamily="2" charset="0"/>
              </a:rPr>
              <a:t>Sales Associate</a:t>
            </a:r>
          </a:p>
        </p:txBody>
      </p:sp>
      <p:grpSp>
        <p:nvGrpSpPr>
          <p:cNvPr id="37" name="Group 36" descr="A screen shot of a mobile phone depicting task details in Microsoft Teams">
            <a:extLst>
              <a:ext uri="{FF2B5EF4-FFF2-40B4-BE49-F238E27FC236}">
                <a16:creationId xmlns:a16="http://schemas.microsoft.com/office/drawing/2014/main" id="{CDA78DA5-BCDA-EF32-60B4-B94E635A0A7D}"/>
              </a:ext>
            </a:extLst>
          </p:cNvPr>
          <p:cNvGrpSpPr/>
          <p:nvPr/>
        </p:nvGrpSpPr>
        <p:grpSpPr>
          <a:xfrm>
            <a:off x="5713219" y="1397293"/>
            <a:ext cx="3226311" cy="5003507"/>
            <a:chOff x="3068748" y="1467950"/>
            <a:chExt cx="3520806" cy="5458442"/>
          </a:xfrm>
        </p:grpSpPr>
        <p:grpSp>
          <p:nvGrpSpPr>
            <p:cNvPr id="36" name="Group 35">
              <a:extLst>
                <a:ext uri="{FF2B5EF4-FFF2-40B4-BE49-F238E27FC236}">
                  <a16:creationId xmlns:a16="http://schemas.microsoft.com/office/drawing/2014/main" id="{8EE20F7B-29CF-695A-3854-758F2AACF686}"/>
                </a:ext>
              </a:extLst>
            </p:cNvPr>
            <p:cNvGrpSpPr/>
            <p:nvPr/>
          </p:nvGrpSpPr>
          <p:grpSpPr>
            <a:xfrm>
              <a:off x="3611160" y="1749092"/>
              <a:ext cx="2448848" cy="5066171"/>
              <a:chOff x="3611160" y="1749092"/>
              <a:chExt cx="2448848" cy="5066171"/>
            </a:xfrm>
          </p:grpSpPr>
          <p:pic>
            <p:nvPicPr>
              <p:cNvPr id="30" name="Picture 29">
                <a:extLst>
                  <a:ext uri="{FF2B5EF4-FFF2-40B4-BE49-F238E27FC236}">
                    <a16:creationId xmlns:a16="http://schemas.microsoft.com/office/drawing/2014/main" id="{11EE8C56-6DE9-1622-D5C1-E62DBF1EE5E7}"/>
                  </a:ext>
                </a:extLst>
              </p:cNvPr>
              <p:cNvPicPr>
                <a:picLocks noChangeAspect="1"/>
              </p:cNvPicPr>
              <p:nvPr/>
            </p:nvPicPr>
            <p:blipFill>
              <a:blip r:embed="rId3"/>
              <a:stretch>
                <a:fillRect/>
              </a:stretch>
            </p:blipFill>
            <p:spPr>
              <a:xfrm>
                <a:off x="3611160" y="1749092"/>
                <a:ext cx="2448848" cy="5066171"/>
              </a:xfrm>
              <a:prstGeom prst="rect">
                <a:avLst/>
              </a:prstGeom>
            </p:spPr>
          </p:pic>
          <p:pic>
            <p:nvPicPr>
              <p:cNvPr id="32" name="Picture 31">
                <a:extLst>
                  <a:ext uri="{FF2B5EF4-FFF2-40B4-BE49-F238E27FC236}">
                    <a16:creationId xmlns:a16="http://schemas.microsoft.com/office/drawing/2014/main" id="{FC857745-9FD0-4D69-AF8E-05168F977E22}"/>
                  </a:ext>
                </a:extLst>
              </p:cNvPr>
              <p:cNvPicPr>
                <a:picLocks noChangeAspect="1"/>
              </p:cNvPicPr>
              <p:nvPr/>
            </p:nvPicPr>
            <p:blipFill>
              <a:blip r:embed="rId4"/>
              <a:stretch>
                <a:fillRect/>
              </a:stretch>
            </p:blipFill>
            <p:spPr>
              <a:xfrm>
                <a:off x="3730171" y="6193673"/>
                <a:ext cx="2171276" cy="476621"/>
              </a:xfrm>
              <a:prstGeom prst="rect">
                <a:avLst/>
              </a:prstGeom>
            </p:spPr>
          </p:pic>
        </p:grpSp>
        <p:pic>
          <p:nvPicPr>
            <p:cNvPr id="3" name="Picture 2" descr="A black cell phone with a black background&#10;&#10;Description automatically generated">
              <a:extLst>
                <a:ext uri="{FF2B5EF4-FFF2-40B4-BE49-F238E27FC236}">
                  <a16:creationId xmlns:a16="http://schemas.microsoft.com/office/drawing/2014/main" id="{4B86AF6E-060A-FBDB-FD39-92AF3F57E98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068748" y="1467950"/>
              <a:ext cx="3520806" cy="5458442"/>
            </a:xfrm>
            <a:prstGeom prst="rect">
              <a:avLst/>
            </a:prstGeom>
          </p:spPr>
        </p:pic>
      </p:grpSp>
      <p:grpSp>
        <p:nvGrpSpPr>
          <p:cNvPr id="34" name="Group 33" descr="A screen shot of a mobile phone depicting additional task details in Microsoft Teams">
            <a:extLst>
              <a:ext uri="{FF2B5EF4-FFF2-40B4-BE49-F238E27FC236}">
                <a16:creationId xmlns:a16="http://schemas.microsoft.com/office/drawing/2014/main" id="{24908EB7-1343-37A2-0890-381D0C47731F}"/>
              </a:ext>
            </a:extLst>
          </p:cNvPr>
          <p:cNvGrpSpPr/>
          <p:nvPr/>
        </p:nvGrpSpPr>
        <p:grpSpPr>
          <a:xfrm>
            <a:off x="8611513" y="1377416"/>
            <a:ext cx="3296260" cy="5003508"/>
            <a:chOff x="8617764" y="1377416"/>
            <a:chExt cx="3726025" cy="5679751"/>
          </a:xfrm>
        </p:grpSpPr>
        <p:grpSp>
          <p:nvGrpSpPr>
            <p:cNvPr id="33" name="Group 32">
              <a:extLst>
                <a:ext uri="{FF2B5EF4-FFF2-40B4-BE49-F238E27FC236}">
                  <a16:creationId xmlns:a16="http://schemas.microsoft.com/office/drawing/2014/main" id="{ECBAEE10-089B-9F01-D804-0689D47DA117}"/>
                </a:ext>
              </a:extLst>
            </p:cNvPr>
            <p:cNvGrpSpPr/>
            <p:nvPr/>
          </p:nvGrpSpPr>
          <p:grpSpPr>
            <a:xfrm>
              <a:off x="9153637" y="1598725"/>
              <a:ext cx="2594226" cy="5366926"/>
              <a:chOff x="9153637" y="1598725"/>
              <a:chExt cx="2594226" cy="5366926"/>
            </a:xfrm>
          </p:grpSpPr>
          <p:pic>
            <p:nvPicPr>
              <p:cNvPr id="31" name="Picture 30">
                <a:extLst>
                  <a:ext uri="{FF2B5EF4-FFF2-40B4-BE49-F238E27FC236}">
                    <a16:creationId xmlns:a16="http://schemas.microsoft.com/office/drawing/2014/main" id="{420B0390-C6DC-D913-BA8D-FC85BD826024}"/>
                  </a:ext>
                </a:extLst>
              </p:cNvPr>
              <p:cNvPicPr>
                <a:picLocks noChangeAspect="1"/>
              </p:cNvPicPr>
              <p:nvPr/>
            </p:nvPicPr>
            <p:blipFill>
              <a:blip r:embed="rId6"/>
              <a:stretch>
                <a:fillRect/>
              </a:stretch>
            </p:blipFill>
            <p:spPr>
              <a:xfrm>
                <a:off x="9153637" y="1598725"/>
                <a:ext cx="2594226" cy="5366926"/>
              </a:xfrm>
              <a:prstGeom prst="rect">
                <a:avLst/>
              </a:prstGeom>
            </p:spPr>
          </p:pic>
          <p:pic>
            <p:nvPicPr>
              <p:cNvPr id="18" name="Picture 17">
                <a:extLst>
                  <a:ext uri="{FF2B5EF4-FFF2-40B4-BE49-F238E27FC236}">
                    <a16:creationId xmlns:a16="http://schemas.microsoft.com/office/drawing/2014/main" id="{A8175E85-44EF-694E-D8F2-504493C3CB53}"/>
                  </a:ext>
                </a:extLst>
              </p:cNvPr>
              <p:cNvPicPr>
                <a:picLocks noChangeAspect="1"/>
              </p:cNvPicPr>
              <p:nvPr/>
            </p:nvPicPr>
            <p:blipFill>
              <a:blip r:embed="rId4"/>
              <a:stretch>
                <a:fillRect/>
              </a:stretch>
            </p:blipFill>
            <p:spPr>
              <a:xfrm>
                <a:off x="9343495" y="6298598"/>
                <a:ext cx="2274565" cy="499294"/>
              </a:xfrm>
              <a:prstGeom prst="rect">
                <a:avLst/>
              </a:prstGeom>
            </p:spPr>
          </p:pic>
        </p:grpSp>
        <p:pic>
          <p:nvPicPr>
            <p:cNvPr id="27" name="Picture 26" descr="A black cell phone with a black background&#10;&#10;Description automatically generated">
              <a:extLst>
                <a:ext uri="{FF2B5EF4-FFF2-40B4-BE49-F238E27FC236}">
                  <a16:creationId xmlns:a16="http://schemas.microsoft.com/office/drawing/2014/main" id="{81AD8F1C-7B5E-BD91-453A-A4727ED5D5A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617764" y="1377416"/>
              <a:ext cx="3726025" cy="5679751"/>
            </a:xfrm>
            <a:prstGeom prst="rect">
              <a:avLst/>
            </a:prstGeom>
          </p:spPr>
        </p:pic>
      </p:grpSp>
    </p:spTree>
    <p:extLst>
      <p:ext uri="{BB962C8B-B14F-4D97-AF65-F5344CB8AC3E}">
        <p14:creationId xmlns:p14="http://schemas.microsoft.com/office/powerpoint/2010/main" val="1224155473"/>
      </p:ext>
    </p:extLst>
  </p:cSld>
  <p:clrMapOvr>
    <a:masterClrMapping/>
  </p:clrMapOvr>
  <p:transition>
    <p:fade/>
  </p:transition>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1752384-92AE-D46F-1DD6-F0D0551CCDD4}"/>
              </a:ext>
              <a:ext uri="{C183D7F6-B498-43B3-948B-1728B52AA6E4}">
                <adec:decorative xmlns:adec="http://schemas.microsoft.com/office/drawing/2017/decorative" val="1"/>
              </a:ext>
            </a:extLst>
          </p:cNvPr>
          <p:cNvSpPr/>
          <p:nvPr/>
        </p:nvSpPr>
        <p:spPr bwMode="auto">
          <a:xfrm>
            <a:off x="0" y="4439478"/>
            <a:ext cx="12192000" cy="2418522"/>
          </a:xfrm>
          <a:prstGeom prst="rect">
            <a:avLst/>
          </a:prstGeom>
          <a:gradFill>
            <a:gsLst>
              <a:gs pos="0">
                <a:schemeClr val="tx2"/>
              </a:gs>
              <a:gs pos="100000">
                <a:schemeClr val="accent3"/>
              </a:gs>
            </a:gsLst>
            <a:lin ang="27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pic>
        <p:nvPicPr>
          <p:cNvPr id="9" name="!!Karin">
            <a:extLst>
              <a:ext uri="{FF2B5EF4-FFF2-40B4-BE49-F238E27FC236}">
                <a16:creationId xmlns:a16="http://schemas.microsoft.com/office/drawing/2014/main" id="{FAD4BE8C-3621-2617-4EED-DDAD383DAEB1}"/>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l="2168" t="2168" r="2168" b="2168"/>
          <a:stretch/>
        </p:blipFill>
        <p:spPr>
          <a:xfrm>
            <a:off x="649224" y="5140332"/>
            <a:ext cx="969264" cy="969264"/>
          </a:xfrm>
          <a:prstGeom prst="ellipse">
            <a:avLst/>
          </a:prstGeom>
          <a:ln w="28575">
            <a:solidFill>
              <a:schemeClr val="accent4"/>
            </a:solidFill>
          </a:ln>
        </p:spPr>
      </p:pic>
      <p:sp>
        <p:nvSpPr>
          <p:cNvPr id="31" name="Title 30">
            <a:extLst>
              <a:ext uri="{FF2B5EF4-FFF2-40B4-BE49-F238E27FC236}">
                <a16:creationId xmlns:a16="http://schemas.microsoft.com/office/drawing/2014/main" id="{941E1419-4D4F-DAB2-A90B-9E1E380B3F92}"/>
              </a:ext>
            </a:extLst>
          </p:cNvPr>
          <p:cNvSpPr>
            <a:spLocks noGrp="1"/>
          </p:cNvSpPr>
          <p:nvPr>
            <p:ph type="title"/>
          </p:nvPr>
        </p:nvSpPr>
        <p:spPr/>
        <p:txBody>
          <a:bodyPr/>
          <a:lstStyle/>
          <a:p>
            <a:r>
              <a:rPr lang="en-US"/>
              <a:t>Foster a sense of community &amp; company connection</a:t>
            </a:r>
            <a:endParaRPr lang="en-GB"/>
          </a:p>
        </p:txBody>
      </p:sp>
      <p:sp>
        <p:nvSpPr>
          <p:cNvPr id="3" name="Text Placeholder 2">
            <a:extLst>
              <a:ext uri="{FF2B5EF4-FFF2-40B4-BE49-F238E27FC236}">
                <a16:creationId xmlns:a16="http://schemas.microsoft.com/office/drawing/2014/main" id="{E7A83266-B179-1E83-33A6-5D00B94D29A3}"/>
              </a:ext>
            </a:extLst>
          </p:cNvPr>
          <p:cNvSpPr>
            <a:spLocks noGrp="1"/>
          </p:cNvSpPr>
          <p:nvPr>
            <p:ph type="body" sz="quarter" idx="4294967295"/>
          </p:nvPr>
        </p:nvSpPr>
        <p:spPr>
          <a:xfrm>
            <a:off x="588264" y="1644098"/>
            <a:ext cx="4298556" cy="1440394"/>
          </a:xfrm>
        </p:spPr>
        <p:txBody>
          <a:bodyPr/>
          <a:lstStyle/>
          <a:p>
            <a:pPr marL="0" lvl="1" indent="0">
              <a:buNone/>
            </a:pPr>
            <a:r>
              <a:rPr lang="en-US" sz="1800">
                <a:solidFill>
                  <a:schemeClr val="accent1"/>
                </a:solidFill>
                <a:latin typeface="+mj-lt"/>
              </a:rPr>
              <a:t>View and save top company news </a:t>
            </a:r>
            <a:r>
              <a:rPr lang="en-US" sz="1800"/>
              <a:t>to easily locate information that matters to you. </a:t>
            </a:r>
          </a:p>
          <a:p>
            <a:pPr marL="0" lvl="1" indent="0">
              <a:buNone/>
            </a:pPr>
            <a:r>
              <a:rPr lang="en-US" sz="1800"/>
              <a:t>Create </a:t>
            </a:r>
            <a:r>
              <a:rPr lang="en-US" sz="1800">
                <a:solidFill>
                  <a:schemeClr val="accent1"/>
                </a:solidFill>
                <a:latin typeface="+mj-lt"/>
              </a:rPr>
              <a:t>community spaces </a:t>
            </a:r>
            <a:r>
              <a:rPr lang="en-US" sz="1800"/>
              <a:t>that foster open discussions.</a:t>
            </a:r>
          </a:p>
        </p:txBody>
      </p:sp>
      <p:sp>
        <p:nvSpPr>
          <p:cNvPr id="12" name="TextBox 11">
            <a:extLst>
              <a:ext uri="{FF2B5EF4-FFF2-40B4-BE49-F238E27FC236}">
                <a16:creationId xmlns:a16="http://schemas.microsoft.com/office/drawing/2014/main" id="{4EA53F10-44B5-3635-56D8-69218C4D3C38}"/>
              </a:ext>
            </a:extLst>
          </p:cNvPr>
          <p:cNvSpPr txBox="1"/>
          <p:nvPr/>
        </p:nvSpPr>
        <p:spPr>
          <a:xfrm>
            <a:off x="1704351" y="5368696"/>
            <a:ext cx="1966512"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u="none" strike="noStrike" kern="1200" cap="none" spc="0" normalizeH="0" baseline="0" noProof="0">
                <a:ln>
                  <a:noFill/>
                </a:ln>
                <a:solidFill>
                  <a:schemeClr val="bg1"/>
                </a:solidFill>
                <a:effectLst/>
                <a:uLnTx/>
                <a:uFillTx/>
                <a:latin typeface="Segoe Sans Display Semibold"/>
                <a:ea typeface="+mn-ea"/>
                <a:cs typeface="Segoe Sans Display Semibold" pitchFamily="2" charset="0"/>
              </a:rPr>
              <a:t>Karin</a:t>
            </a:r>
            <a:r>
              <a:rPr kumimoji="0" lang="en-US" sz="1400" b="1" u="none" strike="noStrike" kern="1200" cap="none" spc="0" normalizeH="0" baseline="0" noProof="0">
                <a:ln>
                  <a:noFill/>
                </a:ln>
                <a:solidFill>
                  <a:schemeClr val="bg1"/>
                </a:solidFill>
                <a:effectLst/>
                <a:uLnTx/>
                <a:uFillTx/>
                <a:latin typeface="Segoe Sans Display Semibold" pitchFamily="2" charset="0"/>
                <a:ea typeface="+mn-ea"/>
                <a:cs typeface="Segoe Sans Display Semibold" pitchFamily="2"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u="none" strike="noStrike" kern="1200" cap="none" spc="0" normalizeH="0" baseline="0" noProof="0">
                <a:ln>
                  <a:noFill/>
                </a:ln>
                <a:solidFill>
                  <a:schemeClr val="bg1"/>
                </a:solidFill>
                <a:effectLst/>
                <a:uLnTx/>
                <a:uFillTx/>
                <a:latin typeface="Segoe Sans Display"/>
                <a:ea typeface="+mn-ea"/>
                <a:cs typeface="Segoe Sans Text" pitchFamily="2" charset="0"/>
              </a:rPr>
              <a:t>Sales Associate</a:t>
            </a:r>
          </a:p>
        </p:txBody>
      </p:sp>
      <p:pic>
        <p:nvPicPr>
          <p:cNvPr id="10" name="Picture 9" descr="A screenshot of a mobile phone depicting community experiences in Microsoft Teams">
            <a:extLst>
              <a:ext uri="{FF2B5EF4-FFF2-40B4-BE49-F238E27FC236}">
                <a16:creationId xmlns:a16="http://schemas.microsoft.com/office/drawing/2014/main" id="{3BFE8E63-14A0-37C9-E80B-24E9BA24B70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160259" y="1104900"/>
            <a:ext cx="2617217" cy="5400000"/>
          </a:xfrm>
          <a:prstGeom prst="rect">
            <a:avLst/>
          </a:prstGeom>
        </p:spPr>
      </p:pic>
      <p:sp>
        <p:nvSpPr>
          <p:cNvPr id="22" name="Rectangle: Rounded Corners 21">
            <a:extLst>
              <a:ext uri="{FF2B5EF4-FFF2-40B4-BE49-F238E27FC236}">
                <a16:creationId xmlns:a16="http://schemas.microsoft.com/office/drawing/2014/main" id="{B05CDE1E-B982-E3F3-6FCF-A687D0E6AB41}"/>
              </a:ext>
            </a:extLst>
          </p:cNvPr>
          <p:cNvSpPr/>
          <p:nvPr/>
        </p:nvSpPr>
        <p:spPr bwMode="auto">
          <a:xfrm>
            <a:off x="7007447" y="4911132"/>
            <a:ext cx="2090399" cy="952143"/>
          </a:xfrm>
          <a:prstGeom prst="roundRect">
            <a:avLst>
              <a:gd name="adj" fmla="val 50000"/>
            </a:avLst>
          </a:prstGeom>
          <a:solidFill>
            <a:schemeClr val="bg1"/>
          </a:solidFill>
          <a:ln>
            <a:noFill/>
            <a:headEnd type="none" w="med" len="med"/>
            <a:tailEnd type="none" w="med" len="med"/>
          </a:ln>
          <a:effectLst>
            <a:outerShdw blurRad="127000" dist="127000" dir="2700000" algn="tl" rotWithShape="0">
              <a:prstClr val="black">
                <a:alpha val="2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0" tIns="0" rIns="182880" bIns="0" numCol="1" spcCol="0" rtlCol="0" fromWordArt="0" anchor="ctr" anchorCtr="0" forceAA="0" compatLnSpc="1">
            <a:prstTxWarp prst="textNoShape">
              <a:avLst/>
            </a:prstTxWarp>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000000"/>
                </a:solidFill>
                <a:effectLst/>
                <a:uLnTx/>
                <a:uFillTx/>
                <a:latin typeface="Segoe Sans Display"/>
                <a:ea typeface="+mn-ea"/>
                <a:cs typeface="Segoe UI Semilight" panose="020B0402040204020203" pitchFamily="34" charset="0"/>
              </a:rPr>
              <a:t>Feed in Viva connections featuring Viva Engage posts </a:t>
            </a:r>
          </a:p>
        </p:txBody>
      </p:sp>
      <p:pic>
        <p:nvPicPr>
          <p:cNvPr id="5" name="Picture 4" descr="A screenshot of a mobile phone depicting community posts in Microsoft Teams">
            <a:extLst>
              <a:ext uri="{FF2B5EF4-FFF2-40B4-BE49-F238E27FC236}">
                <a16:creationId xmlns:a16="http://schemas.microsoft.com/office/drawing/2014/main" id="{A5ADB677-DF11-43DF-DB71-DF94C248181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301343" y="1099800"/>
            <a:ext cx="2617217" cy="5400000"/>
          </a:xfrm>
          <a:prstGeom prst="rect">
            <a:avLst/>
          </a:prstGeom>
        </p:spPr>
      </p:pic>
      <p:pic>
        <p:nvPicPr>
          <p:cNvPr id="11" name="Picture 10">
            <a:extLst>
              <a:ext uri="{FF2B5EF4-FFF2-40B4-BE49-F238E27FC236}">
                <a16:creationId xmlns:a16="http://schemas.microsoft.com/office/drawing/2014/main" id="{F9A5CE8F-F1A9-01D2-BFE7-1940D7540EF8}"/>
              </a:ext>
              <a:ext uri="{C183D7F6-B498-43B3-948B-1728B52AA6E4}">
                <adec:decorative xmlns:adec="http://schemas.microsoft.com/office/drawing/2017/decorative" val="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096000" y="4911132"/>
            <a:ext cx="622222" cy="622222"/>
          </a:xfrm>
          <a:prstGeom prst="rect">
            <a:avLst/>
          </a:prstGeom>
        </p:spPr>
      </p:pic>
    </p:spTree>
    <p:extLst>
      <p:ext uri="{BB962C8B-B14F-4D97-AF65-F5344CB8AC3E}">
        <p14:creationId xmlns:p14="http://schemas.microsoft.com/office/powerpoint/2010/main" val="311788674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500"/>
                                        <p:tgtEl>
                                          <p:spTgt spid="2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childTnLst>
                          </p:cTn>
                        </p:par>
                        <p:par>
                          <p:cTn id="13" fill="hold">
                            <p:stCondLst>
                              <p:cond delay="500"/>
                            </p:stCondLst>
                            <p:childTnLst>
                              <p:par>
                                <p:cTn id="14" presetID="10" presetClass="entr" presetSubtype="0" fill="hold" nodeType="after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fade">
                                      <p:cBhvr>
                                        <p:cTn id="16"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B03446-60C8-A8EF-26A6-0A7A90019FF1}"/>
              </a:ext>
            </a:extLst>
          </p:cNvPr>
          <p:cNvSpPr>
            <a:spLocks noGrp="1"/>
          </p:cNvSpPr>
          <p:nvPr>
            <p:ph type="title" idx="4294967295"/>
          </p:nvPr>
        </p:nvSpPr>
        <p:spPr>
          <a:xfrm>
            <a:off x="588263" y="-430887"/>
            <a:ext cx="11018520" cy="430887"/>
          </a:xfrm>
        </p:spPr>
        <p:txBody>
          <a:bodyPr vert="horz" wrap="square" lIns="0" tIns="0" rIns="0" bIns="0" rtlCol="0" anchor="b">
            <a:spAutoFit/>
          </a:bodyPr>
          <a:lstStyle/>
          <a:p>
            <a:r>
              <a:rPr lang="en-US" dirty="0"/>
              <a:t>Last Slide</a:t>
            </a:r>
          </a:p>
        </p:txBody>
      </p:sp>
    </p:spTree>
    <p:extLst>
      <p:ext uri="{BB962C8B-B14F-4D97-AF65-F5344CB8AC3E}">
        <p14:creationId xmlns:p14="http://schemas.microsoft.com/office/powerpoint/2010/main" val="4044319412"/>
      </p:ext>
    </p:extLst>
  </p:cSld>
  <p:clrMapOvr>
    <a:masterClrMapping/>
  </p:clrMapOvr>
  <p:transition>
    <p:fade/>
  </p:transition>
</p:sld>
</file>

<file path=ppt/theme/theme1.xml><?xml version="1.0" encoding="utf-8"?>
<a:theme xmlns:a="http://schemas.openxmlformats.org/drawingml/2006/main" name="1_Teams_Template Jan 2024 - Diamond">
  <a:themeElements>
    <a:clrScheme name="Microsoft Teams November 2023">
      <a:dk1>
        <a:srgbClr val="000000"/>
      </a:dk1>
      <a:lt1>
        <a:srgbClr val="FFFFFF"/>
      </a:lt1>
      <a:dk2>
        <a:srgbClr val="444791"/>
      </a:dk2>
      <a:lt2>
        <a:srgbClr val="F1F2F1"/>
      </a:lt2>
      <a:accent1>
        <a:srgbClr val="5B5FC7"/>
      </a:accent1>
      <a:accent2>
        <a:srgbClr val="444791"/>
      </a:accent2>
      <a:accent3>
        <a:srgbClr val="9299F7"/>
      </a:accent3>
      <a:accent4>
        <a:srgbClr val="FFF8F3"/>
      </a:accent4>
      <a:accent5>
        <a:srgbClr val="000000"/>
      </a:accent5>
      <a:accent6>
        <a:srgbClr val="FFFFFF"/>
      </a:accent6>
      <a:hlink>
        <a:srgbClr val="5B5FC7"/>
      </a:hlink>
      <a:folHlink>
        <a:srgbClr val="5B5FC7"/>
      </a:folHlink>
    </a:clrScheme>
    <a:fontScheme name="Microsoft">
      <a:majorFont>
        <a:latin typeface="Segoe Sans Display Semibold"/>
        <a:ea typeface=""/>
        <a:cs typeface=""/>
      </a:majorFont>
      <a:minorFont>
        <a:latin typeface="Segoe Sans Display"/>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a:noFill/>
          <a:headEnd type="none" w="med" len="med"/>
          <a:tailEnd type="none" w="med" len="med"/>
        </a:ln>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lgn="l" defTabSz="932472" fontAlgn="base">
          <a:spcBef>
            <a:spcPct val="0"/>
          </a:spcBef>
          <a:spcAft>
            <a:spcPct val="0"/>
          </a:spcAft>
          <a:defRPr sz="2000" dirty="0" err="1" smtClean="0">
            <a:solidFill>
              <a:srgbClr val="FFFFFF"/>
            </a:soli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a:solidFill>
            <a:schemeClr val="tx1"/>
          </a:solidFill>
          <a:headEnd type="none" w="lg" len="med"/>
          <a:tailEnd type="none" w="lg" len="med"/>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spAutoFit/>
      </a:bodyPr>
      <a:lstStyle>
        <a:defPPr algn="l">
          <a:defRPr sz="2000" dirty="0" err="1" smtClean="0"/>
        </a:defPPr>
      </a:lstStyle>
    </a:txDef>
  </a:objectDefaults>
  <a:extraClrSchemeLst/>
  <a:custClrLst>
    <a:custClr name="Light Orange">
      <a:srgbClr val="FF9349"/>
    </a:custClr>
    <a:custClr name="Light Yellow">
      <a:srgbClr val="FEF000"/>
    </a:custClr>
    <a:custClr name="Light Green">
      <a:srgbClr val="9BF00B"/>
    </a:custClr>
    <a:custClr name="Light Teal">
      <a:srgbClr val="30E5D0"/>
    </a:custClr>
    <a:custClr name="Light Blue">
      <a:srgbClr val="50E6FF"/>
    </a:custClr>
    <a:custClr name="Light Purple">
      <a:srgbClr val="D59DFF"/>
    </a:custClr>
    <a:custClr name="White">
      <a:srgbClr val="FFFFFF"/>
    </a:custClr>
    <a:custClr name="Extra Light Gray">
      <a:srgbClr val="F2F2F2"/>
    </a:custClr>
    <a:custClr name="Light Gray">
      <a:srgbClr val="E6E6E6"/>
    </a:custClr>
    <a:custClr name="Gray">
      <a:srgbClr val="D2D2D2"/>
    </a:custClr>
    <a:custClr name="Orange">
      <a:srgbClr val="D83B01"/>
    </a:custClr>
    <a:custClr name="Yellow">
      <a:srgbClr val="FFB900"/>
    </a:custClr>
    <a:custClr name="Green">
      <a:srgbClr val="107C10"/>
    </a:custClr>
    <a:custClr name="Teal">
      <a:srgbClr val="008575"/>
    </a:custClr>
    <a:custClr name="Blue">
      <a:srgbClr val="0078D4"/>
    </a:custClr>
    <a:custClr name="Purple">
      <a:srgbClr val="8661C5"/>
    </a:custClr>
    <a:custClr name="Mid Gray">
      <a:srgbClr val="737373"/>
    </a:custClr>
    <a:custClr name="Dark Gray">
      <a:srgbClr val="505050"/>
    </a:custClr>
    <a:custClr name="Extra Dark Gray">
      <a:srgbClr val="2F2F2F"/>
    </a:custClr>
    <a:custClr name="Rick Black">
      <a:srgbClr val="000000"/>
    </a:custClr>
    <a:custClr name="Dark Orange">
      <a:srgbClr val="6B2929"/>
    </a:custClr>
    <a:custClr name="Dark Yellow">
      <a:srgbClr val="6A4B16"/>
    </a:custClr>
    <a:custClr name="Dark Green">
      <a:srgbClr val="054B16"/>
    </a:custClr>
    <a:custClr name="Dark Teal">
      <a:srgbClr val="274B47"/>
    </a:custClr>
    <a:custClr name="Dark Blue">
      <a:srgbClr val="243A5E"/>
    </a:custClr>
    <a:custClr name="Dark Purple">
      <a:srgbClr val="3B2E58"/>
    </a:custClr>
  </a:custClrLst>
  <a:extLst>
    <a:ext uri="{05A4C25C-085E-4340-85A3-A5531E510DB2}">
      <thm15:themeFamily xmlns:thm15="http://schemas.microsoft.com/office/thememl/2012/main" name="Team Template (Jan 2024 - DE) Final.potx" id="{CCB73E6F-B805-4232-89BE-8A8445E8BF75}" vid="{FD388FF5-3CBE-45B5-B794-A9EE5A703BD0}"/>
    </a:ext>
  </a:extLst>
</a:theme>
</file>

<file path=ppt/theme/theme2.xml><?xml version="1.0" encoding="utf-8"?>
<a:theme xmlns:a="http://schemas.openxmlformats.org/drawingml/2006/main" name="8_White template">
  <a:themeElements>
    <a:clrScheme name="Teams 2023 Theme Colors">
      <a:dk1>
        <a:srgbClr val="000000"/>
      </a:dk1>
      <a:lt1>
        <a:srgbClr val="FFFFFF"/>
      </a:lt1>
      <a:dk2>
        <a:srgbClr val="444791"/>
      </a:dk2>
      <a:lt2>
        <a:srgbClr val="F1F2F1"/>
      </a:lt2>
      <a:accent1>
        <a:srgbClr val="5B5FC7"/>
      </a:accent1>
      <a:accent2>
        <a:srgbClr val="444791"/>
      </a:accent2>
      <a:accent3>
        <a:srgbClr val="9299F7"/>
      </a:accent3>
      <a:accent4>
        <a:srgbClr val="FFF8F3"/>
      </a:accent4>
      <a:accent5>
        <a:srgbClr val="000000"/>
      </a:accent5>
      <a:accent6>
        <a:srgbClr val="FFFFFF"/>
      </a:accent6>
      <a:hlink>
        <a:srgbClr val="5B5FC7"/>
      </a:hlink>
      <a:folHlink>
        <a:srgbClr val="5B5FC7"/>
      </a:folHlink>
    </a:clrScheme>
    <a:fontScheme name="Segoe Sans">
      <a:majorFont>
        <a:latin typeface="Segoe Sans Display Semibold"/>
        <a:ea typeface=""/>
        <a:cs typeface=""/>
      </a:majorFont>
      <a:minorFont>
        <a:latin typeface="Segoe Sans Text"/>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a:noFill/>
          <a:headEnd type="none" w="med" len="med"/>
          <a:tailEnd type="none" w="med" len="med"/>
        </a:ln>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lgn="l" defTabSz="932472" fontAlgn="base">
          <a:spcBef>
            <a:spcPct val="0"/>
          </a:spcBef>
          <a:spcAft>
            <a:spcPct val="0"/>
          </a:spcAft>
          <a:defRPr sz="2000" dirty="0" err="1" smtClean="0">
            <a:solidFill>
              <a:srgbClr val="FFFFFF"/>
            </a:soli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a:solidFill>
            <a:schemeClr val="tx1"/>
          </a:solidFill>
          <a:headEnd type="none" w="lg" len="med"/>
          <a:tailEnd type="none" w="lg" len="med"/>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spAutoFit/>
      </a:bodyPr>
      <a:lstStyle>
        <a:defPPr algn="l">
          <a:defRPr sz="2000" dirty="0" err="1" smtClean="0"/>
        </a:defPPr>
      </a:lstStyle>
    </a:txDef>
  </a:objectDefaults>
  <a:extraClrSchemeLst/>
  <a:custClrLst>
    <a:custClr name="Light Orange">
      <a:srgbClr val="FF9349"/>
    </a:custClr>
    <a:custClr name="Light Yellow">
      <a:srgbClr val="FEF000"/>
    </a:custClr>
    <a:custClr name="Light Green">
      <a:srgbClr val="9BF00B"/>
    </a:custClr>
    <a:custClr name="Light Teal">
      <a:srgbClr val="30E5D0"/>
    </a:custClr>
    <a:custClr name="Light Blue">
      <a:srgbClr val="50E6FF"/>
    </a:custClr>
    <a:custClr name="Light Purple">
      <a:srgbClr val="D59DFF"/>
    </a:custClr>
    <a:custClr name="White">
      <a:srgbClr val="FFFFFF"/>
    </a:custClr>
    <a:custClr name="Extra Light Gray">
      <a:srgbClr val="F2F2F2"/>
    </a:custClr>
    <a:custClr name="Light Gray">
      <a:srgbClr val="E6E6E6"/>
    </a:custClr>
    <a:custClr name="Gray">
      <a:srgbClr val="D2D2D2"/>
    </a:custClr>
    <a:custClr name="Orange">
      <a:srgbClr val="D83B01"/>
    </a:custClr>
    <a:custClr name="Yellow">
      <a:srgbClr val="FFB900"/>
    </a:custClr>
    <a:custClr name="Green">
      <a:srgbClr val="107C10"/>
    </a:custClr>
    <a:custClr name="Teal">
      <a:srgbClr val="008575"/>
    </a:custClr>
    <a:custClr name="Blue">
      <a:srgbClr val="0078D4"/>
    </a:custClr>
    <a:custClr name="Purple">
      <a:srgbClr val="8661C5"/>
    </a:custClr>
    <a:custClr name="Mid Gray">
      <a:srgbClr val="737373"/>
    </a:custClr>
    <a:custClr name="Dark Gray">
      <a:srgbClr val="505050"/>
    </a:custClr>
    <a:custClr name="Extra Dark Gray">
      <a:srgbClr val="2F2F2F"/>
    </a:custClr>
    <a:custClr name="Rick Black">
      <a:srgbClr val="000000"/>
    </a:custClr>
    <a:custClr name="Dark Orange">
      <a:srgbClr val="6B2929"/>
    </a:custClr>
    <a:custClr name="Dark Yellow">
      <a:srgbClr val="6A4B16"/>
    </a:custClr>
    <a:custClr name="Dark Green">
      <a:srgbClr val="054B16"/>
    </a:custClr>
    <a:custClr name="Dark Teal">
      <a:srgbClr val="274B47"/>
    </a:custClr>
    <a:custClr name="Dark Blue">
      <a:srgbClr val="243A5E"/>
    </a:custClr>
    <a:custClr name="Dark Purple">
      <a:srgbClr val="3B2E58"/>
    </a:custClr>
  </a:custClrLst>
  <a:extLst>
    <a:ext uri="{05A4C25C-085E-4340-85A3-A5531E510DB2}">
      <thm15:themeFamily xmlns:thm15="http://schemas.microsoft.com/office/thememl/2012/main" name="277832_MS-TEAMS_PPT_TemplateRefresh_SegoeUI_231002" id="{E7BCDA99-54EB-5744-BC5B-7BF34320A9B1}" vid="{EA8CA6E8-1854-A64E-AC87-DDD016773713}"/>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87A496F5FE55F4694C3192FDCB16F72" ma:contentTypeVersion="16" ma:contentTypeDescription="Create a new document." ma:contentTypeScope="" ma:versionID="0b5bd58736c7b0cb60963ae996753357">
  <xsd:schema xmlns:xsd="http://www.w3.org/2001/XMLSchema" xmlns:xs="http://www.w3.org/2001/XMLSchema" xmlns:p="http://schemas.microsoft.com/office/2006/metadata/properties" xmlns:ns1="http://schemas.microsoft.com/sharepoint/v3" xmlns:ns2="a5fe8160-a1e2-4170-b268-a17ea170406f" xmlns:ns3="650785ad-ac91-4441-bd4b-f465a633520a" targetNamespace="http://schemas.microsoft.com/office/2006/metadata/properties" ma:root="true" ma:fieldsID="039d02c7df0bc484b3778d5ccfcec094" ns1:_="" ns2:_="" ns3:_="">
    <xsd:import namespace="http://schemas.microsoft.com/sharepoint/v3"/>
    <xsd:import namespace="a5fe8160-a1e2-4170-b268-a17ea170406f"/>
    <xsd:import namespace="650785ad-ac91-4441-bd4b-f465a633520a"/>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1:_ip_UnifiedCompliancePolicyProperties" minOccurs="0"/>
                <xsd:element ref="ns1:_ip_UnifiedCompliancePolicyUIAction" minOccurs="0"/>
                <xsd:element ref="ns3:SharedWithUsers" minOccurs="0"/>
                <xsd:element ref="ns3:SharedWithDetails" minOccurs="0"/>
                <xsd:element ref="ns2:MediaServiceGenerationTime" minOccurs="0"/>
                <xsd:element ref="ns2:MediaServiceEventHashCode" minOccurs="0"/>
                <xsd:element ref="ns2:MediaLengthInSeconds" minOccurs="0"/>
                <xsd:element ref="ns2:MediaServiceOCR" minOccurs="0"/>
                <xsd:element ref="ns2:lcf76f155ced4ddcb4097134ff3c332f" minOccurs="0"/>
                <xsd:element ref="ns3:TaxCatchAll"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2" nillable="true" ma:displayName="Unified Compliance Policy Properties" ma:hidden="true" ma:internalName="_ip_UnifiedCompliancePolicyProperties">
      <xsd:simpleType>
        <xsd:restriction base="dms:Note"/>
      </xsd:simpleType>
    </xsd:element>
    <xsd:element name="_ip_UnifiedCompliancePolicyUIAction" ma:index="13"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a5fe8160-a1e2-4170-b268-a17ea170406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MediaServiceOCR" ma:index="19" nillable="true" ma:displayName="Extracted Text" ma:internalName="MediaServiceOCR" ma:readOnly="true">
      <xsd:simpleType>
        <xsd:restriction base="dms:Note">
          <xsd:maxLength value="255"/>
        </xsd:restrictio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DateTaken" ma:index="23"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50785ad-ac91-4441-bd4b-f465a633520a"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46d4003a-f084-45cd-8998-0cf514713527}" ma:internalName="TaxCatchAll" ma:showField="CatchAllData" ma:web="650785ad-ac91-4441-bd4b-f465a633520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SharedWithUsers xmlns="650785ad-ac91-4441-bd4b-f465a633520a">
      <UserInfo>
        <DisplayName>Lisa McKee</DisplayName>
        <AccountId>11</AccountId>
        <AccountType/>
      </UserInfo>
      <UserInfo>
        <DisplayName>Sarah Goodwin</DisplayName>
        <AccountId>22</AccountId>
        <AccountType/>
      </UserInfo>
      <UserInfo>
        <DisplayName>Tulsi Keshkamat</DisplayName>
        <AccountId>68</AccountId>
        <AccountType/>
      </UserInfo>
      <UserInfo>
        <DisplayName>Navjot Marwaha</DisplayName>
        <AccountId>151</AccountId>
        <AccountType/>
      </UserInfo>
      <UserInfo>
        <DisplayName>Priya Kodukula</DisplayName>
        <AccountId>152</AccountId>
        <AccountType/>
      </UserInfo>
      <UserInfo>
        <DisplayName>Aaron Glick</DisplayName>
        <AccountId>67</AccountId>
        <AccountType/>
      </UserInfo>
      <UserInfo>
        <DisplayName>Nikhita Vandanapu</DisplayName>
        <AccountId>160</AccountId>
        <AccountType/>
      </UserInfo>
      <UserInfo>
        <DisplayName>Ines Alexandra Marques Gil</DisplayName>
        <AccountId>161</AccountId>
        <AccountType/>
      </UserInfo>
      <UserInfo>
        <DisplayName>Arnav Gupta</DisplayName>
        <AccountId>162</AccountId>
        <AccountType/>
      </UserInfo>
    </SharedWithUsers>
    <lcf76f155ced4ddcb4097134ff3c332f xmlns="a5fe8160-a1e2-4170-b268-a17ea170406f">
      <Terms xmlns="http://schemas.microsoft.com/office/infopath/2007/PartnerControls"/>
    </lcf76f155ced4ddcb4097134ff3c332f>
    <TaxCatchAll xmlns="650785ad-ac91-4441-bd4b-f465a633520a" xsi:nil="true"/>
  </documentManagement>
</p:properties>
</file>

<file path=customXml/itemProps1.xml><?xml version="1.0" encoding="utf-8"?>
<ds:datastoreItem xmlns:ds="http://schemas.openxmlformats.org/officeDocument/2006/customXml" ds:itemID="{CA1BFBDE-3527-4983-973C-05CB17F29C5B}">
  <ds:schemaRefs>
    <ds:schemaRef ds:uri="650785ad-ac91-4441-bd4b-f465a633520a"/>
    <ds:schemaRef ds:uri="a5fe8160-a1e2-4170-b268-a17ea170406f"/>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E984EA7D-FE4B-48A7-BD2B-1A4FD07B8527}">
  <ds:schemaRefs>
    <ds:schemaRef ds:uri="http://schemas.microsoft.com/sharepoint/v3/contenttype/forms"/>
  </ds:schemaRefs>
</ds:datastoreItem>
</file>

<file path=customXml/itemProps3.xml><?xml version="1.0" encoding="utf-8"?>
<ds:datastoreItem xmlns:ds="http://schemas.openxmlformats.org/officeDocument/2006/customXml" ds:itemID="{EC1FDEFF-3D1E-4B2C-A0F5-3F8C0CD4830A}">
  <ds:schemaRefs>
    <ds:schemaRef ds:uri="http://schemas.microsoft.com/office/infopath/2007/PartnerControls"/>
    <ds:schemaRef ds:uri="650785ad-ac91-4441-bd4b-f465a633520a"/>
    <ds:schemaRef ds:uri="http://purl.org/dc/elements/1.1/"/>
    <ds:schemaRef ds:uri="http://schemas.microsoft.com/office/2006/metadata/properties"/>
    <ds:schemaRef ds:uri="http://purl.org/dc/terms/"/>
    <ds:schemaRef ds:uri="a5fe8160-a1e2-4170-b268-a17ea170406f"/>
    <ds:schemaRef ds:uri="http://purl.org/dc/dcmitype/"/>
    <ds:schemaRef ds:uri="http://www.w3.org/XML/1998/namespace"/>
    <ds:schemaRef ds:uri="http://schemas.microsoft.com/office/2006/documentManagement/types"/>
    <ds:schemaRef ds:uri="http://schemas.openxmlformats.org/package/2006/metadata/core-properties"/>
    <ds:schemaRef ds:uri="http://schemas.microsoft.com/sharepoint/v3"/>
  </ds:schemaRefs>
</ds:datastoreItem>
</file>

<file path=docMetadata/LabelInfo.xml><?xml version="1.0" encoding="utf-8"?>
<clbl:labelList xmlns:clbl="http://schemas.microsoft.com/office/2020/mipLabelMetadata">
  <clbl:label id="{87867195-f2b8-4ac2-b0b6-6bb73cb33afc}" enabled="1" method="Privileged" siteId="{72f988bf-86f1-41af-91ab-2d7cd011db47}" removed="0"/>
</clbl:labelList>
</file>

<file path=docProps/app.xml><?xml version="1.0" encoding="utf-8"?>
<Properties xmlns="http://schemas.openxmlformats.org/officeDocument/2006/extended-properties" xmlns:vt="http://schemas.openxmlformats.org/officeDocument/2006/docPropsVTypes">
  <TotalTime>139</TotalTime>
  <Words>10407</Words>
  <Application>Microsoft Office PowerPoint</Application>
  <PresentationFormat>Widescreen</PresentationFormat>
  <Paragraphs>877</Paragraphs>
  <Slides>74</Slides>
  <Notes>28</Notes>
  <HiddenSlides>0</HiddenSlides>
  <MMClips>0</MMClips>
  <ScaleCrop>false</ScaleCrop>
  <HeadingPairs>
    <vt:vector size="6" baseType="variant">
      <vt:variant>
        <vt:lpstr>Fonts Used</vt:lpstr>
      </vt:variant>
      <vt:variant>
        <vt:i4>12</vt:i4>
      </vt:variant>
      <vt:variant>
        <vt:lpstr>Theme</vt:lpstr>
      </vt:variant>
      <vt:variant>
        <vt:i4>2</vt:i4>
      </vt:variant>
      <vt:variant>
        <vt:lpstr>Slide Titles</vt:lpstr>
      </vt:variant>
      <vt:variant>
        <vt:i4>74</vt:i4>
      </vt:variant>
    </vt:vector>
  </HeadingPairs>
  <TitlesOfParts>
    <vt:vector size="88" baseType="lpstr">
      <vt:lpstr>Aptos</vt:lpstr>
      <vt:lpstr>Arial</vt:lpstr>
      <vt:lpstr>Calibri</vt:lpstr>
      <vt:lpstr>Consolas</vt:lpstr>
      <vt:lpstr>Courier New</vt:lpstr>
      <vt:lpstr>Segoe Sans Display</vt:lpstr>
      <vt:lpstr>Segoe Sans Display Semibold</vt:lpstr>
      <vt:lpstr>Segoe Sans Text</vt:lpstr>
      <vt:lpstr>Segoe Sans Text Semibold</vt:lpstr>
      <vt:lpstr>Segoe UI</vt:lpstr>
      <vt:lpstr>Segoe UI Light</vt:lpstr>
      <vt:lpstr>Wingdings</vt:lpstr>
      <vt:lpstr>1_Teams_Template Jan 2024 - Diamond</vt:lpstr>
      <vt:lpstr>8_White template</vt:lpstr>
      <vt:lpstr>Microsoft Teams  for Frontline</vt:lpstr>
      <vt:lpstr>Microsoft Teams. The smart place to work.</vt:lpstr>
      <vt:lpstr>Microsoft Teams for Frontline playbook</vt:lpstr>
      <vt:lpstr>Microsoft Teams for Frontline playbook</vt:lpstr>
      <vt:lpstr>Microsoft Teams for Frontline playbook </vt:lpstr>
      <vt:lpstr>Microsoft Teams for Frontline experience</vt:lpstr>
      <vt:lpstr>The default experience provides quick access to a home experience and pre-pinned cards and apps from Microsoft.   Leverage to get started quickly if this meets your scenario needs.</vt:lpstr>
      <vt:lpstr>Further configure the home experience to include the tools and resources that are optimized for your frontline scenarios and your brand.</vt:lpstr>
      <vt:lpstr>Microsoft Teams for Frontline experience</vt:lpstr>
      <vt:lpstr>Common customer starting scenarios </vt:lpstr>
      <vt:lpstr>Streamline communication  between employees</vt:lpstr>
      <vt:lpstr>Bring experiences together in one place</vt:lpstr>
      <vt:lpstr>Connect to corporate news and communities</vt:lpstr>
      <vt:lpstr> Day in the Life in Teams for Karin, a sales associate</vt:lpstr>
      <vt:lpstr>Gateway for transformed employee experience</vt:lpstr>
      <vt:lpstr>Tailored dashboard that enables quick action</vt:lpstr>
      <vt:lpstr>Support custom insights</vt:lpstr>
      <vt:lpstr>Bring in external news sources </vt:lpstr>
      <vt:lpstr>Standardize team and 1:1 communication on one platform  </vt:lpstr>
      <vt:lpstr>Enable local updates</vt:lpstr>
      <vt:lpstr>Start your Teams for Frontline project</vt:lpstr>
      <vt:lpstr>Start your project: Goals and activities</vt:lpstr>
      <vt:lpstr>Leverage proven lifecycle to enable frontline worker experiences</vt:lpstr>
      <vt:lpstr>Teams for Frontline project team</vt:lpstr>
      <vt:lpstr>Current state assessment</vt:lpstr>
      <vt:lpstr>Current State: Goals and activities</vt:lpstr>
      <vt:lpstr>Evaluate readiness to get started &amp; progress quickly </vt:lpstr>
      <vt:lpstr>Validate technical pre-requisites in place</vt:lpstr>
      <vt:lpstr>Identify existing technology or solutions</vt:lpstr>
      <vt:lpstr>Scope initial solution</vt:lpstr>
      <vt:lpstr>Scope your initial solution: Goals and activities</vt:lpstr>
      <vt:lpstr>Scoping your solution: Define user personas and scenarios </vt:lpstr>
      <vt:lpstr>Plan initial solution experience:   Teams for communications and collaboration</vt:lpstr>
      <vt:lpstr>Plan for communications and collaboration in Teams: Goals and activities</vt:lpstr>
      <vt:lpstr>Communications and Collaboration scenario samples</vt:lpstr>
      <vt:lpstr>1. Choose teams and channels structure to light up your solution</vt:lpstr>
      <vt:lpstr>2. Determine teams settings to provide consistent experience for users via templates</vt:lpstr>
      <vt:lpstr>3. Determine what roles have permissions for capabilities in teams and channels</vt:lpstr>
      <vt:lpstr>4. Choose how to manage team membership</vt:lpstr>
      <vt:lpstr>5. Determine appropriate chat and channel messaging policies for your scenarios</vt:lpstr>
      <vt:lpstr>6. Determine appropriate app policies for your scenarios</vt:lpstr>
      <vt:lpstr>7. Determine appropriate meeting and voice policies for your scenarios</vt:lpstr>
      <vt:lpstr>8. Determine approach to configure tags for targeted communications.</vt:lpstr>
      <vt:lpstr>Plan initial solution:   Home in Teams</vt:lpstr>
      <vt:lpstr>Plan your home experience in Teams: Goals and activities</vt:lpstr>
      <vt:lpstr>Home experience scenario samples</vt:lpstr>
      <vt:lpstr>1. Design priority dashboard experiences </vt:lpstr>
      <vt:lpstr>Dashboard examples</vt:lpstr>
      <vt:lpstr>Determine relevant experiences for your dashboard</vt:lpstr>
      <vt:lpstr>2. Choose approach to create prioritized cards on your dashboard</vt:lpstr>
      <vt:lpstr>Dashboard cards examples</vt:lpstr>
      <vt:lpstr>Types of cards</vt:lpstr>
      <vt:lpstr>How do cards work?</vt:lpstr>
      <vt:lpstr>Out of the box cards</vt:lpstr>
      <vt:lpstr>Web link cards</vt:lpstr>
      <vt:lpstr>3rd party cards </vt:lpstr>
      <vt:lpstr>Cards created with sample code and proven customer patterns</vt:lpstr>
      <vt:lpstr>3. Determine integration with SharePoint Online Homesite</vt:lpstr>
      <vt:lpstr>4. Determine how you will leverage the Feed tab for relevant communications </vt:lpstr>
      <vt:lpstr>5. Determine how you will leverage Resources tab</vt:lpstr>
      <vt:lpstr>6. Determine how you will brand your Home experience</vt:lpstr>
      <vt:lpstr>Home experience: Branding opportunities</vt:lpstr>
      <vt:lpstr>7. Determine how you will enable localized languages in your Home experience</vt:lpstr>
      <vt:lpstr>Implement initial Teams solution for frontline workers</vt:lpstr>
      <vt:lpstr>Implement your initial solution: Goals and activities</vt:lpstr>
      <vt:lpstr>Conduct a pilot</vt:lpstr>
      <vt:lpstr>Roll out at scale</vt:lpstr>
      <vt:lpstr>Future expansion </vt:lpstr>
      <vt:lpstr>Future expansion</vt:lpstr>
      <vt:lpstr>Enable flexible scheduling</vt:lpstr>
      <vt:lpstr>Standardize team and 1:1 communication on one platform    </vt:lpstr>
      <vt:lpstr>Give workers a clear understanding of what’s expected</vt:lpstr>
      <vt:lpstr>Foster a sense of community &amp; company connection</vt:lpstr>
      <vt:lpstr>Last Slide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Viva Connections &amp; Frontline Worker Scenarios</dc:title>
  <dc:creator>Lisa McKee</dc:creator>
  <cp:lastModifiedBy>Lisa McKee</cp:lastModifiedBy>
  <cp:revision>1</cp:revision>
  <dcterms:created xsi:type="dcterms:W3CDTF">2021-11-09T21:33:08Z</dcterms:created>
  <dcterms:modified xsi:type="dcterms:W3CDTF">2024-10-22T00:08:47Z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0x010100587A496F5FE55F4694C3192FDCB16F72</vt:lpwstr>
  </property>
  <property fmtid="{D5CDD505-2E9C-101B-9397-08002B2CF9AE}" pid="3" name="collabSessionGuid">
    <vt:lpwstr>e1c75705-0112-41fb-a909-9e0560b515fb</vt:lpwstr>
  </property>
  <property fmtid="{D5CDD505-2E9C-101B-9397-08002B2CF9AE}" pid="4" name="MediaServiceImageTags">
    <vt:lpwstr/>
  </property>
</Properties>
</file>