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74" r:id="rId1"/>
  </p:sldMasterIdLst>
  <p:notesMasterIdLst>
    <p:notesMasterId r:id="rId23"/>
  </p:notesMasterIdLst>
  <p:sldIdLst>
    <p:sldId id="258" r:id="rId2"/>
    <p:sldId id="2076138144" r:id="rId3"/>
    <p:sldId id="2147481304" r:id="rId4"/>
    <p:sldId id="2147483646" r:id="rId5"/>
    <p:sldId id="2147483579" r:id="rId6"/>
    <p:sldId id="2147483619" r:id="rId7"/>
    <p:sldId id="2147483620" r:id="rId8"/>
    <p:sldId id="2147483178" r:id="rId9"/>
    <p:sldId id="2147483621" r:id="rId10"/>
    <p:sldId id="2147483647" r:id="rId11"/>
    <p:sldId id="259" r:id="rId12"/>
    <p:sldId id="260" r:id="rId13"/>
    <p:sldId id="261" r:id="rId14"/>
    <p:sldId id="262" r:id="rId15"/>
    <p:sldId id="263" r:id="rId16"/>
    <p:sldId id="264" r:id="rId17"/>
    <p:sldId id="265" r:id="rId18"/>
    <p:sldId id="266" r:id="rId19"/>
    <p:sldId id="2147483583" r:id="rId20"/>
    <p:sldId id="2147483613" r:id="rId21"/>
    <p:sldId id="2076138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ble of contents" id="{43227F7E-B6C9-4FAA-A954-D1DD8052305D}">
          <p14:sldIdLst>
            <p14:sldId id="258"/>
            <p14:sldId id="2076138144"/>
          </p14:sldIdLst>
        </p14:section>
        <p14:section name="Introduction" id="{396BB8C6-DC0D-4C2A-9FAB-3F0B23F6AA4C}">
          <p14:sldIdLst>
            <p14:sldId id="2147481304"/>
            <p14:sldId id="2147483646"/>
          </p14:sldIdLst>
        </p14:section>
        <p14:section name="Experience walkthrough" id="{D3A16053-7F28-4097-A06D-B160200EA8F8}">
          <p14:sldIdLst>
            <p14:sldId id="2147483579"/>
            <p14:sldId id="2147483619"/>
            <p14:sldId id="2147483620"/>
            <p14:sldId id="2147483178"/>
          </p14:sldIdLst>
        </p14:section>
        <p14:section name="Setup and configuration" id="{11430F9E-A279-4DD4-B826-FFF2115EC7ED}">
          <p14:sldIdLst>
            <p14:sldId id="2147483621"/>
            <p14:sldId id="2147483647"/>
            <p14:sldId id="259"/>
            <p14:sldId id="260"/>
            <p14:sldId id="261"/>
            <p14:sldId id="262"/>
            <p14:sldId id="263"/>
            <p14:sldId id="264"/>
            <p14:sldId id="265"/>
            <p14:sldId id="266"/>
          </p14:sldIdLst>
        </p14:section>
        <p14:section name="Resources" id="{EE8BA8A1-6177-4957-BE07-9772F8732147}">
          <p14:sldIdLst>
            <p14:sldId id="2147483583"/>
            <p14:sldId id="2147483613"/>
            <p14:sldId id="20761382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61C5"/>
    <a:srgbClr val="02589A"/>
    <a:srgbClr val="6DAECC"/>
    <a:srgbClr val="677ADC"/>
    <a:srgbClr val="638AD3"/>
    <a:srgbClr val="6D3478"/>
    <a:srgbClr val="463668"/>
    <a:srgbClr val="762774"/>
    <a:srgbClr val="A6A6A6"/>
    <a:srgbClr val="526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80" autoAdjust="0"/>
    <p:restoredTop sz="96256" autoAdjust="0"/>
  </p:normalViewPr>
  <p:slideViewPr>
    <p:cSldViewPr snapToGrid="0">
      <p:cViewPr varScale="1">
        <p:scale>
          <a:sx n="147" d="100"/>
          <a:sy n="147" d="100"/>
        </p:scale>
        <p:origin x="260" y="3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413B5-0062-4E3F-8BFA-DFB32801A85A}"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CE361-6949-4DBA-BEBA-C35C1FD4FCD8}" type="slidenum">
              <a:rPr lang="en-US" smtClean="0"/>
              <a:t>‹#›</a:t>
            </a:fld>
            <a:endParaRPr lang="en-US"/>
          </a:p>
        </p:txBody>
      </p:sp>
    </p:spTree>
    <p:extLst>
      <p:ext uri="{BB962C8B-B14F-4D97-AF65-F5344CB8AC3E}">
        <p14:creationId xmlns:p14="http://schemas.microsoft.com/office/powerpoint/2010/main" val="29564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7/30/2024 1:58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54844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Teams admin Center you can customize your Connections app by selecting Settings and customization. After selecting, you can edit your customization – including a Privacy policy URL, Terms of use URL, and more. </a:t>
            </a:r>
          </a:p>
        </p:txBody>
      </p:sp>
      <p:sp>
        <p:nvSpPr>
          <p:cNvPr id="4" name="Slide Number Placeholder 3"/>
          <p:cNvSpPr>
            <a:spLocks noGrp="1"/>
          </p:cNvSpPr>
          <p:nvPr>
            <p:ph type="sldNum" sz="quarter" idx="5"/>
          </p:nvPr>
        </p:nvSpPr>
        <p:spPr/>
        <p:txBody>
          <a:bodyPr/>
          <a:lstStyle/>
          <a:p>
            <a:fld id="{6F609DCD-38B9-4CAA-A10D-406D26B56706}" type="slidenum">
              <a:rPr lang="en-GB" smtClean="0"/>
              <a:t>12</a:t>
            </a:fld>
            <a:endParaRPr lang="en-GB"/>
          </a:p>
        </p:txBody>
      </p:sp>
    </p:spTree>
    <p:extLst>
      <p:ext uri="{BB962C8B-B14F-4D97-AF65-F5344CB8AC3E}">
        <p14:creationId xmlns:p14="http://schemas.microsoft.com/office/powerpoint/2010/main" val="242262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13</a:t>
            </a:fld>
            <a:endParaRPr lang="en-GB"/>
          </a:p>
        </p:txBody>
      </p:sp>
    </p:spTree>
    <p:extLst>
      <p:ext uri="{BB962C8B-B14F-4D97-AF65-F5344CB8AC3E}">
        <p14:creationId xmlns:p14="http://schemas.microsoft.com/office/powerpoint/2010/main" val="13275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notice in the upper left-hand corner of your Teams app bar, that you can include a clickable logo related to your organization to direct you to the Connections dashboard.</a:t>
            </a:r>
          </a:p>
        </p:txBody>
      </p:sp>
      <p:sp>
        <p:nvSpPr>
          <p:cNvPr id="4" name="Slide Number Placeholder 3"/>
          <p:cNvSpPr>
            <a:spLocks noGrp="1"/>
          </p:cNvSpPr>
          <p:nvPr>
            <p:ph type="sldNum" sz="quarter" idx="5"/>
          </p:nvPr>
        </p:nvSpPr>
        <p:spPr/>
        <p:txBody>
          <a:bodyPr/>
          <a:lstStyle/>
          <a:p>
            <a:fld id="{6F609DCD-38B9-4CAA-A10D-406D26B56706}" type="slidenum">
              <a:rPr lang="en-GB" smtClean="0"/>
              <a:t>14</a:t>
            </a:fld>
            <a:endParaRPr lang="en-GB"/>
          </a:p>
        </p:txBody>
      </p:sp>
    </p:spTree>
    <p:extLst>
      <p:ext uri="{BB962C8B-B14F-4D97-AF65-F5344CB8AC3E}">
        <p14:creationId xmlns:p14="http://schemas.microsoft.com/office/powerpoint/2010/main" val="82239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change the look of your Viva Connections dashboard by selecting Theme. After selecting, you can notice the theme colors rendered within your dashboard user interface.</a:t>
            </a:r>
          </a:p>
        </p:txBody>
      </p:sp>
      <p:sp>
        <p:nvSpPr>
          <p:cNvPr id="4" name="Slide Number Placeholder 3"/>
          <p:cNvSpPr>
            <a:spLocks noGrp="1"/>
          </p:cNvSpPr>
          <p:nvPr>
            <p:ph type="sldNum" sz="quarter" idx="5"/>
          </p:nvPr>
        </p:nvSpPr>
        <p:spPr/>
        <p:txBody>
          <a:bodyPr/>
          <a:lstStyle/>
          <a:p>
            <a:fld id="{6F609DCD-38B9-4CAA-A10D-406D26B56706}" type="slidenum">
              <a:rPr lang="en-GB" smtClean="0"/>
              <a:t>15</a:t>
            </a:fld>
            <a:endParaRPr lang="en-GB"/>
          </a:p>
        </p:txBody>
      </p:sp>
    </p:spTree>
    <p:extLst>
      <p:ext uri="{BB962C8B-B14F-4D97-AF65-F5344CB8AC3E}">
        <p14:creationId xmlns:p14="http://schemas.microsoft.com/office/powerpoint/2010/main" val="47604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change the fonts of your Viva Connections dashboard by selecting Font and selecting from Available font packages. After selecting, you can notice the font rendered within your dashboard user interface.</a:t>
            </a:r>
          </a:p>
          <a:p>
            <a:endParaRPr lang="en-US" dirty="0"/>
          </a:p>
        </p:txBody>
      </p:sp>
      <p:sp>
        <p:nvSpPr>
          <p:cNvPr id="4" name="Slide Number Placeholder 3"/>
          <p:cNvSpPr>
            <a:spLocks noGrp="1"/>
          </p:cNvSpPr>
          <p:nvPr>
            <p:ph type="sldNum" sz="quarter" idx="5"/>
          </p:nvPr>
        </p:nvSpPr>
        <p:spPr/>
        <p:txBody>
          <a:bodyPr/>
          <a:lstStyle/>
          <a:p>
            <a:fld id="{6F609DCD-38B9-4CAA-A10D-406D26B56706}" type="slidenum">
              <a:rPr lang="en-GB" smtClean="0"/>
              <a:t>16</a:t>
            </a:fld>
            <a:endParaRPr lang="en-GB"/>
          </a:p>
        </p:txBody>
      </p:sp>
    </p:spTree>
    <p:extLst>
      <p:ext uri="{BB962C8B-B14F-4D97-AF65-F5344CB8AC3E}">
        <p14:creationId xmlns:p14="http://schemas.microsoft.com/office/powerpoint/2010/main" val="2686012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create branded connections across all your Viva Connections dashboard experiences – including mobile, tablet, and desktop.</a:t>
            </a:r>
          </a:p>
          <a:p>
            <a:endParaRPr lang="en-US" dirty="0"/>
          </a:p>
        </p:txBody>
      </p:sp>
      <p:sp>
        <p:nvSpPr>
          <p:cNvPr id="4" name="Slide Number Placeholder 3"/>
          <p:cNvSpPr>
            <a:spLocks noGrp="1"/>
          </p:cNvSpPr>
          <p:nvPr>
            <p:ph type="sldNum" sz="quarter" idx="5"/>
          </p:nvPr>
        </p:nvSpPr>
        <p:spPr/>
        <p:txBody>
          <a:bodyPr/>
          <a:lstStyle/>
          <a:p>
            <a:fld id="{26249D68-5CD7-47D6-965D-3797E3615A94}" type="slidenum">
              <a:rPr lang="en-US" smtClean="0"/>
              <a:t>17</a:t>
            </a:fld>
            <a:endParaRPr lang="en-US"/>
          </a:p>
        </p:txBody>
      </p:sp>
    </p:spTree>
    <p:extLst>
      <p:ext uri="{BB962C8B-B14F-4D97-AF65-F5344CB8AC3E}">
        <p14:creationId xmlns:p14="http://schemas.microsoft.com/office/powerpoint/2010/main" val="1703541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Leverage advanced analytics to track overall traffic, usage details, engagement details, and downloadable reports. </a:t>
            </a:r>
          </a:p>
        </p:txBody>
      </p:sp>
      <p:sp>
        <p:nvSpPr>
          <p:cNvPr id="4" name="Slide Number Placeholder 3"/>
          <p:cNvSpPr>
            <a:spLocks noGrp="1"/>
          </p:cNvSpPr>
          <p:nvPr>
            <p:ph type="sldNum" sz="quarter" idx="5"/>
          </p:nvPr>
        </p:nvSpPr>
        <p:spPr/>
        <p:txBody>
          <a:bodyPr/>
          <a:lstStyle/>
          <a:p>
            <a:fld id="{6F609DCD-38B9-4CAA-A10D-406D26B56706}" type="slidenum">
              <a:rPr lang="en-GB" smtClean="0"/>
              <a:t>18</a:t>
            </a:fld>
            <a:endParaRPr lang="en-GB"/>
          </a:p>
        </p:txBody>
      </p:sp>
    </p:spTree>
    <p:extLst>
      <p:ext uri="{BB962C8B-B14F-4D97-AF65-F5344CB8AC3E}">
        <p14:creationId xmlns:p14="http://schemas.microsoft.com/office/powerpoint/2010/main" val="389065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CE361-6949-4DBA-BEBA-C35C1FD4FCD8}" type="slidenum">
              <a:rPr lang="en-US" smtClean="0"/>
              <a:t>20</a:t>
            </a:fld>
            <a:endParaRPr lang="en-US"/>
          </a:p>
        </p:txBody>
      </p:sp>
    </p:spTree>
    <p:extLst>
      <p:ext uri="{BB962C8B-B14F-4D97-AF65-F5344CB8AC3E}">
        <p14:creationId xmlns:p14="http://schemas.microsoft.com/office/powerpoint/2010/main" val="152886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1:58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405877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CE361-6949-4DBA-BEBA-C35C1FD4FCD8}" type="slidenum">
              <a:rPr lang="en-US" smtClean="0"/>
              <a:t>3</a:t>
            </a:fld>
            <a:endParaRPr lang="en-US"/>
          </a:p>
        </p:txBody>
      </p:sp>
    </p:spTree>
    <p:extLst>
      <p:ext uri="{BB962C8B-B14F-4D97-AF65-F5344CB8AC3E}">
        <p14:creationId xmlns:p14="http://schemas.microsoft.com/office/powerpoint/2010/main" val="18311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15591">
              <a:spcAft>
                <a:spcPts val="479"/>
              </a:spcAft>
              <a:defRPr/>
            </a:pPr>
            <a:endParaRPr lang="en-US" dirty="0"/>
          </a:p>
        </p:txBody>
      </p:sp>
      <p:sp>
        <p:nvSpPr>
          <p:cNvPr id="4" name="Header Placeholder 3"/>
          <p:cNvSpPr>
            <a:spLocks noGrp="1"/>
          </p:cNvSpPr>
          <p:nvPr>
            <p:ph type="hdr" sz="quarter"/>
          </p:nvPr>
        </p:nvSpPr>
        <p:spPr/>
        <p:txBody>
          <a:bodyPr/>
          <a:lstStyle/>
          <a:p>
            <a:pPr defTabSz="1315591">
              <a:defRPr/>
            </a:pPr>
            <a:endParaRPr lang="en-US">
              <a:solidFill>
                <a:prstClr val="black"/>
              </a:solidFill>
            </a:endParaRPr>
          </a:p>
        </p:txBody>
      </p:sp>
      <p:sp>
        <p:nvSpPr>
          <p:cNvPr id="5" name="Footer Placeholder 4"/>
          <p:cNvSpPr>
            <a:spLocks noGrp="1"/>
          </p:cNvSpPr>
          <p:nvPr>
            <p:ph type="ftr" sz="quarter" idx="4"/>
          </p:nvPr>
        </p:nvSpPr>
        <p:spPr/>
        <p:txBody>
          <a:bodyPr/>
          <a:lstStyle/>
          <a:p>
            <a:pPr defTabSz="1315206" eaLnBrk="0" hangingPunct="0">
              <a:defRPr/>
            </a:pPr>
            <a:r>
              <a:rPr lang="en-US" sz="6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1315591">
              <a:defRPr/>
            </a:pPr>
            <a:fld id="{386CE63F-9E7F-4C04-9D0D-FCA25A8E9E86}" type="datetime8">
              <a:rPr lang="en-US">
                <a:solidFill>
                  <a:prstClr val="black"/>
                </a:solidFill>
              </a:rPr>
              <a:pPr defTabSz="1315591">
                <a:defRPr/>
              </a:pPr>
              <a:t>7/30/2024 1:58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1315591">
              <a:defRPr/>
            </a:pPr>
            <a:fld id="{B4008EB6-D09E-4580-8CD6-DDB14511944F}" type="slidenum">
              <a:rPr lang="en-US">
                <a:solidFill>
                  <a:prstClr val="black"/>
                </a:solidFill>
              </a:rPr>
              <a:pPr defTabSz="1315591">
                <a:defRPr/>
              </a:pPr>
              <a:t>4</a:t>
            </a:fld>
            <a:endParaRPr lang="en-US">
              <a:solidFill>
                <a:prstClr val="black"/>
              </a:solidFill>
            </a:endParaRPr>
          </a:p>
        </p:txBody>
      </p:sp>
    </p:spTree>
    <p:extLst>
      <p:ext uri="{BB962C8B-B14F-4D97-AF65-F5344CB8AC3E}">
        <p14:creationId xmlns:p14="http://schemas.microsoft.com/office/powerpoint/2010/main" val="288651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Navigate various parts of your Viva Connections desktop dashboard.</a:t>
            </a:r>
            <a:endParaRPr kumimoji="0" lang="en-US" sz="1200" b="1" i="0" u="none" strike="noStrike" kern="1200" cap="none" spc="0" normalizeH="0" baseline="0" noProof="0" dirty="0">
              <a:ln>
                <a:noFill/>
              </a:ln>
              <a:solidFill>
                <a:srgbClr val="3953A7"/>
              </a:solidFill>
              <a:effectLst/>
              <a:uLnTx/>
              <a:uFillTx/>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B693960-A40A-4D8E-BDE4-84990B8DB5AF}" type="slidenum">
              <a:rPr lang="en-US" smtClean="0"/>
              <a:t>6</a:t>
            </a:fld>
            <a:endParaRPr lang="en-US"/>
          </a:p>
        </p:txBody>
      </p:sp>
    </p:spTree>
    <p:extLst>
      <p:ext uri="{BB962C8B-B14F-4D97-AF65-F5344CB8AC3E}">
        <p14:creationId xmlns:p14="http://schemas.microsoft.com/office/powerpoint/2010/main" val="371830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utilize Viva Connections on your mobile and </a:t>
            </a:r>
            <a:r>
              <a:rPr lang="en-US"/>
              <a:t>tablet devices. </a:t>
            </a:r>
          </a:p>
        </p:txBody>
      </p:sp>
      <p:sp>
        <p:nvSpPr>
          <p:cNvPr id="4" name="Slide Number Placeholder 3"/>
          <p:cNvSpPr>
            <a:spLocks noGrp="1"/>
          </p:cNvSpPr>
          <p:nvPr>
            <p:ph type="sldNum" sz="quarter" idx="5"/>
          </p:nvPr>
        </p:nvSpPr>
        <p:spPr/>
        <p:txBody>
          <a:bodyPr/>
          <a:lstStyle/>
          <a:p>
            <a:fld id="{5B693960-A40A-4D8E-BDE4-84990B8DB5AF}" type="slidenum">
              <a:rPr lang="en-US" smtClean="0"/>
              <a:t>7</a:t>
            </a:fld>
            <a:endParaRPr lang="en-US"/>
          </a:p>
        </p:txBody>
      </p:sp>
    </p:spTree>
    <p:extLst>
      <p:ext uri="{BB962C8B-B14F-4D97-AF65-F5344CB8AC3E}">
        <p14:creationId xmlns:p14="http://schemas.microsoft.com/office/powerpoint/2010/main" val="2558611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3415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10</a:t>
            </a:fld>
            <a:endParaRPr lang="en-GB"/>
          </a:p>
        </p:txBody>
      </p:sp>
    </p:spTree>
    <p:extLst>
      <p:ext uri="{BB962C8B-B14F-4D97-AF65-F5344CB8AC3E}">
        <p14:creationId xmlns:p14="http://schemas.microsoft.com/office/powerpoint/2010/main" val="65994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new Viva Connections experiences in this dashboard. Create a new Viva Connections experience to either build a Create a Connections experience or Build from an existing portal to set a home site.</a:t>
            </a:r>
          </a:p>
        </p:txBody>
      </p:sp>
      <p:sp>
        <p:nvSpPr>
          <p:cNvPr id="4" name="Slide Number Placeholder 3"/>
          <p:cNvSpPr>
            <a:spLocks noGrp="1"/>
          </p:cNvSpPr>
          <p:nvPr>
            <p:ph type="sldNum" sz="quarter" idx="5"/>
          </p:nvPr>
        </p:nvSpPr>
        <p:spPr/>
        <p:txBody>
          <a:bodyPr/>
          <a:lstStyle/>
          <a:p>
            <a:fld id="{6F609DCD-38B9-4CAA-A10D-406D26B56706}" type="slidenum">
              <a:rPr lang="en-GB" smtClean="0"/>
              <a:t>11</a:t>
            </a:fld>
            <a:endParaRPr lang="en-GB"/>
          </a:p>
        </p:txBody>
      </p:sp>
    </p:spTree>
    <p:extLst>
      <p:ext uri="{BB962C8B-B14F-4D97-AF65-F5344CB8AC3E}">
        <p14:creationId xmlns:p14="http://schemas.microsoft.com/office/powerpoint/2010/main" val="1188478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16.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33.jpeg"/><Relationship Id="rId5" Type="http://schemas.openxmlformats.org/officeDocument/2006/relationships/image" Target="../media/image23.jpeg"/><Relationship Id="rId4" Type="http://schemas.openxmlformats.org/officeDocument/2006/relationships/image" Target="../media/image16.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16.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33.jpeg"/><Relationship Id="rId5" Type="http://schemas.openxmlformats.org/officeDocument/2006/relationships/image" Target="../media/image23.jpeg"/><Relationship Id="rId4" Type="http://schemas.openxmlformats.org/officeDocument/2006/relationships/image" Target="../media/image16.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hemeOverride" Target="../theme/themeOverride2.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6" y="2196575"/>
            <a:ext cx="4167887" cy="1354217"/>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2"/>
            <a:ext cx="4164584"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3" y="4261496"/>
            <a:ext cx="4162425" cy="246221"/>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5" y="585791"/>
            <a:ext cx="6283325" cy="430887"/>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757233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5" y="1435100"/>
            <a:ext cx="5211763"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2" y="1435100"/>
            <a:ext cx="5219701"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456243785"/>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8420">
          <p15:clr>
            <a:srgbClr val="5ACBF0"/>
          </p15:clr>
        </p15:guide>
        <p15:guide id="5" pos="925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3" y="1435100"/>
            <a:ext cx="5212080" cy="1613006"/>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6" indent="0">
              <a:buFont typeface="Wingdings" panose="05000000000000000000" pitchFamily="2" charset="2"/>
              <a:buNone/>
              <a:defRPr sz="2000" b="0"/>
            </a:lvl2pPr>
            <a:lvl3pPr marL="450847" indent="0">
              <a:buFont typeface="Wingdings" panose="05000000000000000000" pitchFamily="2" charset="2"/>
              <a:buNone/>
              <a:tabLst/>
              <a:defRPr sz="1600" b="0"/>
            </a:lvl3pPr>
            <a:lvl4pPr marL="652459" indent="0">
              <a:buFont typeface="Wingdings" panose="05000000000000000000" pitchFamily="2" charset="2"/>
              <a:buNone/>
              <a:defRPr sz="1401" b="0"/>
            </a:lvl4pPr>
            <a:lvl5pPr marL="854070"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4" y="1435100"/>
            <a:ext cx="5212080" cy="1613006"/>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6" indent="0">
              <a:buFont typeface="Wingdings" panose="05000000000000000000" pitchFamily="2" charset="2"/>
              <a:buNone/>
              <a:defRPr sz="2000" b="0"/>
            </a:lvl2pPr>
            <a:lvl3pPr marL="450847" indent="0">
              <a:buFont typeface="Wingdings" panose="05000000000000000000" pitchFamily="2" charset="2"/>
              <a:buNone/>
              <a:tabLst/>
              <a:defRPr sz="1600" b="0"/>
            </a:lvl3pPr>
            <a:lvl4pPr marL="652459" indent="0">
              <a:buFont typeface="Wingdings" panose="05000000000000000000" pitchFamily="2" charset="2"/>
              <a:buNone/>
              <a:defRPr sz="1401" b="0"/>
            </a:lvl4pPr>
            <a:lvl5pPr marL="854070"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755736"/>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8411">
          <p15:clr>
            <a:srgbClr val="5ACBF0"/>
          </p15:clr>
        </p15:guide>
        <p15:guide id="5" pos="925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4" y="1436691"/>
            <a:ext cx="5219701"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4" y="2084391"/>
            <a:ext cx="5219701" cy="1305101"/>
          </a:xfrm>
        </p:spPr>
        <p:txBody>
          <a:bodyPr>
            <a:spAutoFit/>
          </a:bodyPr>
          <a:lstStyle>
            <a:lvl1pPr marL="171448" indent="-171448">
              <a:defRPr lang="en-US" sz="2000" dirty="0"/>
            </a:lvl1pPr>
            <a:lvl2pPr marL="342898" indent="-171448">
              <a:defRPr lang="en-US" sz="1600" dirty="0"/>
            </a:lvl2pPr>
            <a:lvl3pPr marL="514347" indent="-171448">
              <a:defRPr lang="en-US" sz="1401" dirty="0"/>
            </a:lvl3pPr>
            <a:lvl4pPr marL="666745" indent="-152399">
              <a:defRPr lang="en-US" sz="1200" dirty="0"/>
            </a:lvl4pPr>
            <a:lvl5pPr marL="793745" indent="-120649">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30" y="1436691"/>
            <a:ext cx="5219701"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30" y="2084391"/>
            <a:ext cx="5219701" cy="1305101"/>
          </a:xfrm>
        </p:spPr>
        <p:txBody>
          <a:bodyPr>
            <a:spAutoFit/>
          </a:bodyPr>
          <a:lstStyle>
            <a:lvl1pPr marL="171448" indent="-171448">
              <a:defRPr lang="en-US" sz="2000" dirty="0"/>
            </a:lvl1pPr>
            <a:lvl2pPr marL="342898" indent="-171448">
              <a:defRPr lang="en-US" sz="1600" dirty="0"/>
            </a:lvl2pPr>
            <a:lvl3pPr marL="514347" indent="-171448">
              <a:defRPr lang="en-US" sz="1401" dirty="0"/>
            </a:lvl3pPr>
            <a:lvl4pPr marL="685796" indent="-136524">
              <a:defRPr lang="en-US" sz="1200" dirty="0"/>
            </a:lvl4pPr>
            <a:lvl5pPr marL="793745" indent="-120649">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401934"/>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8411">
          <p15:clr>
            <a:srgbClr val="5ACBF0"/>
          </p15:clr>
        </p15:guide>
        <p15:guide id="5" pos="9258">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4" y="1436691"/>
            <a:ext cx="5219701"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5"/>
            <a:ext cx="5214936" cy="1305101"/>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30" y="1436691"/>
            <a:ext cx="5219701"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5"/>
            <a:ext cx="5214936" cy="1305101"/>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619865"/>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8411">
          <p15:clr>
            <a:srgbClr val="5ACBF0"/>
          </p15:clr>
        </p15:guide>
        <p15:guide id="5" pos="9258">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8"/>
            <a:ext cx="3264408" cy="615553"/>
          </a:xfrm>
        </p:spPr>
        <p:txBody>
          <a:bodyPr/>
          <a:lstStyle>
            <a:lvl1pPr marL="0" indent="0">
              <a:buNone/>
              <a:defRPr sz="2000">
                <a:latin typeface="+mj-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7"/>
            <a:ext cx="3264408" cy="1354473"/>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8"/>
            <a:ext cx="3264408" cy="615553"/>
          </a:xfrm>
        </p:spPr>
        <p:txBody>
          <a:bodyPr/>
          <a:lstStyle>
            <a:lvl1pPr marL="0" indent="0">
              <a:buNone/>
              <a:defRPr sz="2000">
                <a:latin typeface="+mj-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7"/>
            <a:ext cx="3264408" cy="1354473"/>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4" y="1438278"/>
            <a:ext cx="3273424" cy="615553"/>
          </a:xfrm>
        </p:spPr>
        <p:txBody>
          <a:bodyPr/>
          <a:lstStyle>
            <a:lvl1pPr marL="0" indent="0">
              <a:buNone/>
              <a:defRPr sz="2000">
                <a:latin typeface="+mj-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7"/>
            <a:ext cx="3264408" cy="1354473"/>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Tree>
    <p:extLst>
      <p:ext uri="{BB962C8B-B14F-4D97-AF65-F5344CB8AC3E}">
        <p14:creationId xmlns:p14="http://schemas.microsoft.com/office/powerpoint/2010/main" val="865570495"/>
      </p:ext>
    </p:extLst>
  </p:cSld>
  <p:clrMapOvr>
    <a:masterClrMapping/>
  </p:clrMapOvr>
  <p:transition>
    <p:fade/>
  </p:transition>
  <p:hf hdr="0" dt="0"/>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5591">
          <p15:clr>
            <a:srgbClr val="5ACBF0"/>
          </p15:clr>
        </p15:guide>
        <p15:guide id="7" pos="6467">
          <p15:clr>
            <a:srgbClr val="5ACBF0"/>
          </p15:clr>
        </p15:guide>
        <p15:guide id="8" pos="11206">
          <p15:clr>
            <a:srgbClr val="5ACBF0"/>
          </p15:clr>
        </p15:guide>
        <p15:guide id="9" pos="1208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8278"/>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7"/>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8"/>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76477"/>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1" y="1438278"/>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1" y="2283117"/>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8"/>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6" y="2276477"/>
            <a:ext cx="2532063" cy="1600695"/>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Tree>
    <p:extLst>
      <p:ext uri="{BB962C8B-B14F-4D97-AF65-F5344CB8AC3E}">
        <p14:creationId xmlns:p14="http://schemas.microsoft.com/office/powerpoint/2010/main" val="962427842"/>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2" y="1438278"/>
            <a:ext cx="1965961"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6"/>
            <a:ext cx="1965961" cy="1600695"/>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9" y="1438278"/>
            <a:ext cx="1965961"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9" y="2276475"/>
            <a:ext cx="1965961" cy="1600695"/>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6" y="1438278"/>
            <a:ext cx="1965961"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6" y="2283116"/>
            <a:ext cx="1965961" cy="1600695"/>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4" y="1438278"/>
            <a:ext cx="1965961"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4" y="2276475"/>
            <a:ext cx="1965961" cy="1600695"/>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30" y="1438278"/>
            <a:ext cx="1965961"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30" y="2276475"/>
            <a:ext cx="1965961" cy="1600695"/>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866055"/>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3704">
          <p15:clr>
            <a:srgbClr val="5ACBF0"/>
          </p15:clr>
        </p15:guide>
        <p15:guide id="7" pos="4130">
          <p15:clr>
            <a:srgbClr val="5ACBF0"/>
          </p15:clr>
        </p15:guide>
        <p15:guide id="8" pos="6982">
          <p15:clr>
            <a:srgbClr val="5ACBF0"/>
          </p15:clr>
        </p15:guide>
        <p15:guide id="9" pos="7410">
          <p15:clr>
            <a:srgbClr val="5ACBF0"/>
          </p15:clr>
        </p15:guide>
        <p15:guide id="10" pos="10263">
          <p15:clr>
            <a:srgbClr val="5ACBF0"/>
          </p15:clr>
        </p15:guide>
        <p15:guide id="11" pos="13551">
          <p15:clr>
            <a:srgbClr val="5ACBF0"/>
          </p15:clr>
        </p15:guide>
        <p15:guide id="12" orient="horz" pos="1436">
          <p15:clr>
            <a:srgbClr val="5ACBF0"/>
          </p15:clr>
        </p15:guide>
        <p15:guide id="13" pos="10689">
          <p15:clr>
            <a:srgbClr val="5ACBF0"/>
          </p15:clr>
        </p15:guide>
        <p15:guide id="14" pos="1397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36389"/>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5" pos="7680">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6" y="2875005"/>
            <a:ext cx="4127693"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26297668"/>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30" orient="horz" pos="288">
          <p15:clr>
            <a:srgbClr val="5ACBF0"/>
          </p15:clr>
        </p15:guide>
        <p15:guide id="32" orient="horz" pos="2160">
          <p15:clr>
            <a:srgbClr val="5ACBF0"/>
          </p15:clr>
        </p15:guide>
        <p15:guide id="33" pos="6847">
          <p15:clr>
            <a:srgbClr val="5ACBF0"/>
          </p15:clr>
        </p15:guide>
        <p15:guide id="34" pos="767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2"/>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35143"/>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5" pos="7712">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883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6" y="2196575"/>
            <a:ext cx="4167887" cy="1354217"/>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2"/>
            <a:ext cx="4164584"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3" y="4261496"/>
            <a:ext cx="4162425" cy="246221"/>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7" y="3"/>
            <a:ext cx="6865937" cy="430887"/>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159032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2"/>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1" y="4261496"/>
            <a:ext cx="9155114" cy="246221"/>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9762192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391"/>
            <a:ext cx="9144000" cy="609398"/>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2"/>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1" y="4261496"/>
            <a:ext cx="9155114" cy="246221"/>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Tree>
    <p:extLst>
      <p:ext uri="{BB962C8B-B14F-4D97-AF65-F5344CB8AC3E}">
        <p14:creationId xmlns:p14="http://schemas.microsoft.com/office/powerpoint/2010/main" val="233281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391"/>
            <a:ext cx="9144000" cy="609398"/>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986258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391"/>
            <a:ext cx="9144000" cy="609398"/>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777503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391"/>
            <a:ext cx="9144000" cy="609398"/>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388115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391"/>
            <a:ext cx="9144000" cy="609398"/>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696917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603" y="2941391"/>
            <a:ext cx="9356441" cy="609398"/>
          </a:xfrm>
          <a:noFill/>
        </p:spPr>
        <p:txBody>
          <a:bodyPr wrap="square" lIns="0" tIns="0" rIns="0" bIns="0" anchor="b" anchorCtr="0">
            <a:spAutoFit/>
          </a:bodyPr>
          <a:lstStyle>
            <a:lvl1pPr marL="155447" indent="-155447"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2"/>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1" y="4261496"/>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593129519"/>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8"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7" lvl="0" indent="-155447">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3"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8" y="3962402"/>
            <a:ext cx="6699933"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8" y="4261496"/>
            <a:ext cx="6699933"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889685056"/>
      </p:ext>
    </p:extLst>
  </p:cSld>
  <p:clrMapOvr>
    <a:masterClrMapping/>
  </p:clrMapOvr>
  <p:transition>
    <p:fade/>
  </p:transition>
  <p:hf hdr="0" dt="0"/>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4" y="457202"/>
            <a:ext cx="4153600" cy="1107996"/>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1" y="2025653"/>
            <a:ext cx="4152901" cy="2043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6" y="1681166"/>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1">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09318878"/>
      </p:ext>
    </p:extLst>
  </p:cSld>
  <p:clrMapOvr>
    <a:masterClrMapping/>
  </p:clrMapOvr>
  <p:transition>
    <p:fade/>
  </p:transition>
  <p:hf hdr="0" dt="0"/>
  <p:extLst>
    <p:ext uri="{DCECCB84-F9BA-43D5-87BE-67443E8EF086}">
      <p15:sldGuideLst xmlns:p15="http://schemas.microsoft.com/office/powerpoint/2012/main">
        <p15:guide id="2" pos="7730">
          <p15:clr>
            <a:srgbClr val="FBAE40"/>
          </p15:clr>
        </p15:guide>
        <p15:guide id="3" pos="6872">
          <p15:clr>
            <a:srgbClr val="FBAE40"/>
          </p15:clr>
        </p15:guide>
        <p15:guide id="4" orient="horz" pos="1276">
          <p15:clr>
            <a:srgbClr val="FBAE40"/>
          </p15:clr>
        </p15:guide>
        <p15:guide id="5" orient="horz" pos="90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6" y="457202"/>
            <a:ext cx="4926712" cy="1107996"/>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4" y="2025650"/>
            <a:ext cx="4930775"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940808"/>
      </p:ext>
    </p:extLst>
  </p:cSld>
  <p:clrMapOvr>
    <a:masterClrMapping/>
  </p:clrMapOvr>
  <p:transition>
    <p:fade/>
  </p:transition>
  <p:hf hdr="0" dt="0"/>
  <p:extLst>
    <p:ext uri="{DCECCB84-F9BA-43D5-87BE-67443E8EF086}">
      <p15:sldGuideLst xmlns:p15="http://schemas.microsoft.com/office/powerpoint/2012/main">
        <p15:guide id="2" pos="8835">
          <p15:clr>
            <a:srgbClr val="FBAE40"/>
          </p15:clr>
        </p15:guide>
        <p15:guide id="3" pos="7992">
          <p15:clr>
            <a:srgbClr val="FBAE40"/>
          </p15:clr>
        </p15:guide>
        <p15:guide id="4" orient="horz" pos="1276">
          <p15:clr>
            <a:srgbClr val="FBAE40"/>
          </p15:clr>
        </p15:guide>
        <p15:guide id="5" orient="horz" pos="9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6" y="2196575"/>
            <a:ext cx="4167887" cy="1354217"/>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2"/>
            <a:ext cx="4164584"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3" y="4261496"/>
            <a:ext cx="4162425" cy="246221"/>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1445936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345903"/>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72">
          <p15:clr>
            <a:srgbClr val="A4A3A4"/>
          </p15:clr>
        </p15:guide>
        <p15:guide id="15" pos="7703">
          <p15:clr>
            <a:srgbClr val="A4A3A4"/>
          </p15:clr>
        </p15:guide>
        <p15:guide id="16" pos="8637">
          <p15:clr>
            <a:srgbClr val="A4A3A4"/>
          </p15:clr>
        </p15:guide>
        <p15:guide id="17" pos="9044">
          <p15:clr>
            <a:srgbClr val="A4A3A4"/>
          </p15:clr>
        </p15:guide>
        <p15:guide id="18" pos="9989">
          <p15:clr>
            <a:srgbClr val="A4A3A4"/>
          </p15:clr>
        </p15:guide>
        <p15:guide id="19" pos="10424">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2954"/>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5" pos="7680">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205"/>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3" y="3535542"/>
            <a:ext cx="4162425" cy="861774"/>
          </a:xfrm>
        </p:spPr>
        <p:txBody>
          <a:bodyPr/>
          <a:lstStyle>
            <a:lvl1pPr marL="0" indent="0">
              <a:buNone/>
              <a:defRPr sz="2800">
                <a:latin typeface="+mn-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025454368"/>
      </p:ext>
    </p:extLst>
  </p:cSld>
  <p:clrMapOvr>
    <a:masterClrMapping/>
  </p:clrMapOvr>
  <p:transition>
    <p:fade/>
  </p:transition>
  <p:hf hdr="0" dt="0"/>
  <p:extLst>
    <p:ext uri="{DCECCB84-F9BA-43D5-87BE-67443E8EF086}">
      <p15:sldGuideLst xmlns:p15="http://schemas.microsoft.com/office/powerpoint/2012/main">
        <p15:guide id="2" pos="7730">
          <p15:clr>
            <a:srgbClr val="5ACBF0"/>
          </p15:clr>
        </p15:guide>
        <p15:guide id="7" orient="horz" pos="1968">
          <p15:clr>
            <a:srgbClr val="5ACBF0"/>
          </p15:clr>
        </p15:guide>
        <p15:guide id="8" orient="horz" pos="2226">
          <p15:clr>
            <a:srgbClr val="5ACBF0"/>
          </p15:clr>
        </p15:guide>
        <p15:guide id="10" pos="8579">
          <p15:clr>
            <a:srgbClr val="C35EA4"/>
          </p15:clr>
        </p15:guide>
        <p15:guide id="11" pos="6886">
          <p15:clr>
            <a:srgbClr val="5ACBF0"/>
          </p15:clr>
        </p15:guide>
        <p15:guide id="12" pos="815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7"/>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736881846"/>
      </p:ext>
    </p:extLst>
  </p:cSld>
  <p:clrMapOvr>
    <a:masterClrMapping/>
  </p:clrMapOvr>
  <p:transition>
    <p:fade/>
  </p:transition>
  <p:hf hdr="0" dt="0"/>
  <p:extLst>
    <p:ext uri="{DCECCB84-F9BA-43D5-87BE-67443E8EF086}">
      <p15:sldGuideLst xmlns:p15="http://schemas.microsoft.com/office/powerpoint/2012/main">
        <p15:guide id="2" pos="7730">
          <p15:clr>
            <a:srgbClr val="5ACBF0"/>
          </p15:clr>
        </p15:guide>
        <p15:guide id="5" orient="horz" pos="2160">
          <p15:clr>
            <a:srgbClr val="5ACBF0"/>
          </p15:clr>
        </p15:guide>
        <p15:guide id="6" pos="6881">
          <p15:clr>
            <a:srgbClr val="5ACBF0"/>
          </p15:clr>
        </p15:guide>
        <p15:guide id="7" pos="8577">
          <p15:clr>
            <a:srgbClr val="C35EA4"/>
          </p15:clr>
        </p15:guide>
        <p15:guide id="8" pos="8154">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6" y="2979740"/>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599804889"/>
      </p:ext>
    </p:extLst>
  </p:cSld>
  <p:clrMapOvr>
    <a:masterClrMapping/>
  </p:clrMapOvr>
  <p:transition>
    <p:fade/>
  </p:transition>
  <p:hf hdr="0" dt="0"/>
  <p:extLst>
    <p:ext uri="{DCECCB84-F9BA-43D5-87BE-67443E8EF086}">
      <p15:sldGuideLst xmlns:p15="http://schemas.microsoft.com/office/powerpoint/2012/main">
        <p15:guide id="2" pos="7730">
          <p15:clr>
            <a:srgbClr val="5ACBF0"/>
          </p15:clr>
        </p15:guide>
        <p15:guide id="3" orient="horz" pos="1877">
          <p15:clr>
            <a:srgbClr val="5ACBF0"/>
          </p15:clr>
        </p15:guide>
        <p15:guide id="4" pos="8584">
          <p15:clr>
            <a:srgbClr val="C35EA4"/>
          </p15:clr>
        </p15:guide>
        <p15:guide id="5" pos="6886">
          <p15:clr>
            <a:srgbClr val="5ACBF0"/>
          </p15:clr>
        </p15:guide>
        <p15:guide id="6" pos="8160">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499411876"/>
      </p:ext>
    </p:extLst>
  </p:cSld>
  <p:clrMapOvr>
    <a:masterClrMapping/>
  </p:clrMapOvr>
  <p:transition>
    <p:fade/>
  </p:transition>
  <p:hf hd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048514759"/>
      </p:ext>
    </p:extLst>
  </p:cSld>
  <p:clrMapOvr>
    <a:masterClrMapping/>
  </p:clrMapOvr>
  <p:transition>
    <p:fade/>
  </p:transition>
  <p:hf hdr="0" dt="0"/>
  <p:extLst>
    <p:ext uri="{DCECCB84-F9BA-43D5-87BE-67443E8EF086}">
      <p15:sldGuideLst xmlns:p15="http://schemas.microsoft.com/office/powerpoint/2012/main">
        <p15:guide id="7" pos="8227">
          <p15:clr>
            <a:srgbClr val="5ACBF0"/>
          </p15:clr>
        </p15:guide>
        <p15:guide id="8"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022380232"/>
      </p:ext>
    </p:extLst>
  </p:cSld>
  <p:clrMapOvr>
    <a:masterClrMapping/>
  </p:clrMapOvr>
  <p:transition>
    <p:fade/>
  </p:transition>
  <p:hf hdr="0" dt="0"/>
  <p:extLst>
    <p:ext uri="{DCECCB84-F9BA-43D5-87BE-67443E8EF086}">
      <p15:sldGuideLst xmlns:p15="http://schemas.microsoft.com/office/powerpoint/2012/main">
        <p15:guide id="7" pos="9444">
          <p15:clr>
            <a:srgbClr val="5ACBF0"/>
          </p15:clr>
        </p15:guide>
        <p15:guide id="8" orient="horz" pos="216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5" y="5436128"/>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888695549"/>
      </p:ext>
    </p:extLst>
  </p:cSld>
  <p:clrMapOvr>
    <a:masterClrMapping/>
  </p:clrMapOvr>
  <p:transition>
    <p:fade/>
  </p:transition>
  <p:hf hd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5" y="866287"/>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765086208"/>
      </p:ext>
    </p:extLst>
  </p:cSld>
  <p:clrMapOvr>
    <a:masterClrMapping/>
  </p:clrMapOvr>
  <p:transition>
    <p:fade/>
  </p:transition>
  <p:hf hd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6" y="2196575"/>
            <a:ext cx="4167887" cy="1354217"/>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2"/>
            <a:ext cx="4164584"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3" y="4261496"/>
            <a:ext cx="4162425" cy="246221"/>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362342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1" y="5689602"/>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3" y="5689602"/>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114301265"/>
      </p:ext>
    </p:extLst>
  </p:cSld>
  <p:clrMapOvr>
    <a:masterClrMapping/>
  </p:clrMapOvr>
  <p:transition>
    <p:fade/>
  </p:transition>
  <p:hf hd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8625">
          <p15:clr>
            <a:srgbClr val="5ACBF0"/>
          </p15:clr>
        </p15:guide>
        <p15:guide id="7" pos="9044">
          <p15:clr>
            <a:srgbClr val="5ACBF0"/>
          </p15:clr>
        </p15:guide>
        <p15:guide id="8" orient="horz" pos="346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4"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399242955"/>
      </p:ext>
    </p:extLst>
  </p:cSld>
  <p:clrMapOvr>
    <a:masterClrMapping/>
  </p:clrMapOvr>
  <p:transition>
    <p:fade/>
  </p:transition>
  <p:hf hd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5883">
          <p15:clr>
            <a:srgbClr val="5ACBF0"/>
          </p15:clr>
        </p15:guide>
        <p15:guide id="7" pos="6313">
          <p15:clr>
            <a:srgbClr val="5ACBF0"/>
          </p15:clr>
        </p15:guide>
        <p15:guide id="8" pos="11356">
          <p15:clr>
            <a:srgbClr val="5ACBF0"/>
          </p15:clr>
        </p15:guide>
        <p15:guide id="9" pos="11786">
          <p15:clr>
            <a:srgbClr val="5ACBF0"/>
          </p15:clr>
        </p15:guide>
        <p15:guide id="10" orient="horz" pos="346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4753940"/>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1"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7" y="4753940"/>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7"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5" y="4753940"/>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5"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40"/>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469245167"/>
      </p:ext>
    </p:extLst>
  </p:cSld>
  <p:clrMapOvr>
    <a:masterClrMapping/>
  </p:clrMapOvr>
  <p:transition>
    <p:fade/>
  </p:transition>
  <p:hf hd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287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5334002"/>
            <a:ext cx="4892041"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6" y="5334002"/>
            <a:ext cx="4892041"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477395924"/>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8802">
          <p15:clr>
            <a:srgbClr val="5ACBF0"/>
          </p15:clr>
        </p15:guide>
        <p15:guide id="6" pos="8878">
          <p15:clr>
            <a:srgbClr val="5ACBF0"/>
          </p15:clr>
        </p15:guide>
        <p15:guide id="11" pos="4394">
          <p15:clr>
            <a:srgbClr val="5ACBF0"/>
          </p15:clr>
        </p15:guide>
        <p15:guide id="12" pos="13275">
          <p15:clr>
            <a:srgbClr val="5ACBF0"/>
          </p15:clr>
        </p15:guide>
        <p15:guide id="13" orient="horz" pos="3360">
          <p15:clr>
            <a:srgbClr val="5ACBF0"/>
          </p15:clr>
        </p15:guide>
        <p15:guide id="14" orient="horz">
          <p15:clr>
            <a:srgbClr val="5ACBF0"/>
          </p15:clr>
        </p15:guide>
        <p15:guide id="15" pos="7940">
          <p15:clr>
            <a:srgbClr val="5ACBF0"/>
          </p15:clr>
        </p15:guide>
        <p15:guide id="16" pos="9729">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2"/>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3"/>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1"/>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7" y="4799413"/>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4058823630"/>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5830">
          <p15:clr>
            <a:srgbClr val="5ACBF0"/>
          </p15:clr>
        </p15:guide>
        <p15:guide id="6" pos="5920">
          <p15:clr>
            <a:srgbClr val="5ACBF0"/>
          </p15:clr>
        </p15:guide>
        <p15:guide id="8" pos="11754">
          <p15:clr>
            <a:srgbClr val="5ACBF0"/>
          </p15:clr>
        </p15:guide>
        <p15:guide id="9" pos="11837">
          <p15:clr>
            <a:srgbClr val="5ACBF0"/>
          </p15:clr>
        </p15:guide>
        <p15:guide id="11" pos="2913">
          <p15:clr>
            <a:srgbClr val="5ACBF0"/>
          </p15:clr>
        </p15:guide>
        <p15:guide id="12" pos="8835">
          <p15:clr>
            <a:srgbClr val="5ACBF0"/>
          </p15:clr>
        </p15:guide>
        <p15:guide id="13" pos="14756">
          <p15:clr>
            <a:srgbClr val="5ACBF0"/>
          </p15:clr>
        </p15:guide>
        <p15:guide id="14" orient="horz" pos="1074">
          <p15:clr>
            <a:srgbClr val="5ACBF0"/>
          </p15:clr>
        </p15:guide>
        <p15:guide id="15" pos="4988">
          <p15:clr>
            <a:srgbClr val="5ACBF0"/>
          </p15:clr>
        </p15:guide>
        <p15:guide id="16" pos="6773">
          <p15:clr>
            <a:srgbClr val="5ACBF0"/>
          </p15:clr>
        </p15:guide>
        <p15:guide id="17" pos="10900">
          <p15:clr>
            <a:srgbClr val="5ACBF0"/>
          </p15:clr>
        </p15:guide>
        <p15:guide id="18" pos="1268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5" y="4800602"/>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1" y="4799412"/>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9" y="4799412"/>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3"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5" y="4799412"/>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9"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462282032"/>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4348">
          <p15:clr>
            <a:srgbClr val="5ACBF0"/>
          </p15:clr>
        </p15:guide>
        <p15:guide id="6" pos="4440">
          <p15:clr>
            <a:srgbClr val="5ACBF0"/>
          </p15:clr>
        </p15:guide>
        <p15:guide id="7" pos="13226">
          <p15:clr>
            <a:srgbClr val="5ACBF0"/>
          </p15:clr>
        </p15:guide>
        <p15:guide id="8" pos="8788">
          <p15:clr>
            <a:srgbClr val="5ACBF0"/>
          </p15:clr>
        </p15:guide>
        <p15:guide id="9" pos="8881">
          <p15:clr>
            <a:srgbClr val="5ACBF0"/>
          </p15:clr>
        </p15:guide>
        <p15:guide id="10" pos="13318">
          <p15:clr>
            <a:srgbClr val="5ACBF0"/>
          </p15:clr>
        </p15:guide>
        <p15:guide id="11" pos="2172">
          <p15:clr>
            <a:srgbClr val="5ACBF0"/>
          </p15:clr>
        </p15:guide>
        <p15:guide id="12" pos="6617">
          <p15:clr>
            <a:srgbClr val="5ACBF0"/>
          </p15:clr>
        </p15:guide>
        <p15:guide id="13" pos="11059">
          <p15:clr>
            <a:srgbClr val="5ACBF0"/>
          </p15:clr>
        </p15:guide>
        <p15:guide id="14" pos="15497">
          <p15:clr>
            <a:srgbClr val="5ACBF0"/>
          </p15:clr>
        </p15:guide>
        <p15:guide id="15" orient="horz">
          <p15:clr>
            <a:srgbClr val="5ACBF0"/>
          </p15:clr>
        </p15:guide>
        <p15:guide id="16" pos="3506">
          <p15:clr>
            <a:srgbClr val="5ACBF0"/>
          </p15:clr>
        </p15:guide>
        <p15:guide id="17" pos="5287">
          <p15:clr>
            <a:srgbClr val="5ACBF0"/>
          </p15:clr>
        </p15:guide>
        <p15:guide id="18" pos="7937">
          <p15:clr>
            <a:srgbClr val="5ACBF0"/>
          </p15:clr>
        </p15:guide>
        <p15:guide id="19" pos="9732">
          <p15:clr>
            <a:srgbClr val="5ACBF0"/>
          </p15:clr>
        </p15:guide>
        <p15:guide id="20" pos="12378">
          <p15:clr>
            <a:srgbClr val="5ACBF0"/>
          </p15:clr>
        </p15:guide>
        <p15:guide id="21" pos="1416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2"/>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2"/>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6"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2"/>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11"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2"/>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5"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2"/>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9"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302904718"/>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10654">
          <p15:clr>
            <a:srgbClr val="5ACBF0"/>
          </p15:clr>
        </p15:guide>
        <p15:guide id="9" pos="10567">
          <p15:clr>
            <a:srgbClr val="5ACBF0"/>
          </p15:clr>
        </p15:guide>
        <p15:guide id="10" pos="14112">
          <p15:clr>
            <a:srgbClr val="5ACBF0"/>
          </p15:clr>
        </p15:guide>
        <p15:guide id="11" pos="3044">
          <p15:clr>
            <a:srgbClr val="5ACBF0"/>
          </p15:clr>
        </p15:guide>
        <p15:guide id="12" pos="6591">
          <p15:clr>
            <a:srgbClr val="5ACBF0"/>
          </p15:clr>
        </p15:guide>
        <p15:guide id="13" pos="11078">
          <p15:clr>
            <a:srgbClr val="5ACBF0"/>
          </p15:clr>
        </p15:guide>
        <p15:guide id="14" pos="14634">
          <p15:clr>
            <a:srgbClr val="5ACBF0"/>
          </p15:clr>
        </p15:guide>
        <p15:guide id="15" orient="horz">
          <p15:clr>
            <a:srgbClr val="5ACBF0"/>
          </p15:clr>
        </p15:guide>
        <p15:guide id="16" pos="3973">
          <p15:clr>
            <a:srgbClr val="5ACBF0"/>
          </p15:clr>
        </p15:guide>
        <p15:guide id="17" pos="5278">
          <p15:clr>
            <a:srgbClr val="5ACBF0"/>
          </p15:clr>
        </p15:guide>
        <p15:guide id="18" pos="7530">
          <p15:clr>
            <a:srgbClr val="5ACBF0"/>
          </p15:clr>
        </p15:guide>
        <p15:guide id="19" pos="10148">
          <p15:clr>
            <a:srgbClr val="5ACBF0"/>
          </p15:clr>
        </p15:guide>
        <p15:guide id="21" pos="14216">
          <p15:clr>
            <a:srgbClr val="5ACBF0"/>
          </p15:clr>
        </p15:guide>
        <p15:guide id="22" pos="3453">
          <p15:clr>
            <a:srgbClr val="5ACBF0"/>
          </p15:clr>
        </p15:guide>
        <p15:guide id="23" pos="3550">
          <p15:clr>
            <a:srgbClr val="5ACBF0"/>
          </p15:clr>
        </p15:guide>
        <p15:guide id="24" pos="7015">
          <p15:clr>
            <a:srgbClr val="5ACBF0"/>
          </p15:clr>
        </p15:guide>
        <p15:guide id="25" pos="7104">
          <p15:clr>
            <a:srgbClr val="5ACBF0"/>
          </p15:clr>
        </p15:guide>
        <p15:guide id="26" pos="13698">
          <p15:clr>
            <a:srgbClr val="5ACBF0"/>
          </p15:clr>
        </p15:guide>
        <p15:guide id="27" pos="8835">
          <p15:clr>
            <a:srgbClr val="5ACBF0"/>
          </p15:clr>
        </p15:guide>
        <p15:guide id="28" pos="12391">
          <p15:clr>
            <a:srgbClr val="5ACBF0"/>
          </p15:clr>
        </p15:guide>
        <p15:guide id="29" pos="1732">
          <p15:clr>
            <a:srgbClr val="5ACBF0"/>
          </p15:clr>
        </p15:guide>
        <p15:guide id="30" pos="15937">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69747"/>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8"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8" y="4800603"/>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3"/>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6"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6" y="4800603"/>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742858781"/>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8835">
          <p15:clr>
            <a:srgbClr val="5ACBF0"/>
          </p15:clr>
        </p15:guide>
        <p15:guide id="4" pos="2952">
          <p15:clr>
            <a:srgbClr val="5ACBF0"/>
          </p15:clr>
        </p15:guide>
        <p15:guide id="5" pos="13036">
          <p15:clr>
            <a:srgbClr val="5ACBF0"/>
          </p15:clr>
        </p15:guide>
        <p15:guide id="6" pos="6306">
          <p15:clr>
            <a:srgbClr val="5ACBF0"/>
          </p15:clr>
        </p15:guide>
        <p15:guide id="7" pos="4629">
          <p15:clr>
            <a:srgbClr val="5ACBF0"/>
          </p15:clr>
        </p15:guide>
        <p15:guide id="8" pos="7153">
          <p15:clr>
            <a:srgbClr val="5ACBF0"/>
          </p15:clr>
        </p15:guide>
        <p15:guide id="9" pos="10514">
          <p15:clr>
            <a:srgbClr val="5ACBF0"/>
          </p15:clr>
        </p15:guide>
        <p15:guide id="11" pos="14717">
          <p15:clr>
            <a:srgbClr val="5ACBF0"/>
          </p15:clr>
        </p15:guide>
        <p15:guide id="12" orient="horz" pos="1440">
          <p15:clr>
            <a:srgbClr val="5ACBF0"/>
          </p15:clr>
        </p15:guide>
        <p15:guide id="13" pos="11361">
          <p15:clr>
            <a:srgbClr val="5ACBF0"/>
          </p15:clr>
        </p15:guide>
        <p15:guide id="14" orient="horz" pos="289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63792"/>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2"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2" y="4800603"/>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3"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3" y="4800603"/>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3"/>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3"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3" y="4800603"/>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635857612"/>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9260">
          <p15:clr>
            <a:srgbClr val="5ACBF0"/>
          </p15:clr>
        </p15:guide>
        <p15:guide id="5" pos="13468">
          <p15:clr>
            <a:srgbClr val="5ACBF0"/>
          </p15:clr>
        </p15:guide>
        <p15:guide id="7" pos="8407">
          <p15:clr>
            <a:srgbClr val="5ACBF0"/>
          </p15:clr>
        </p15:guide>
        <p15:guide id="8" pos="5050">
          <p15:clr>
            <a:srgbClr val="5ACBF0"/>
          </p15:clr>
        </p15:guide>
        <p15:guide id="10" pos="6732">
          <p15:clr>
            <a:srgbClr val="5ACBF0"/>
          </p15:clr>
        </p15:guide>
        <p15:guide id="11" pos="10942">
          <p15:clr>
            <a:srgbClr val="5ACBF0"/>
          </p15:clr>
        </p15:guide>
        <p15:guide id="12" pos="15141">
          <p15:clr>
            <a:srgbClr val="5ACBF0"/>
          </p15:clr>
        </p15:guide>
        <p15:guide id="13" pos="2524">
          <p15:clr>
            <a:srgbClr val="5ACBF0"/>
          </p15:clr>
        </p15:guide>
        <p15:guide id="14" orient="horz" pos="1440">
          <p15:clr>
            <a:srgbClr val="5ACBF0"/>
          </p15:clr>
        </p15:guide>
        <p15:guide id="15" pos="4201">
          <p15:clr>
            <a:srgbClr val="5ACBF0"/>
          </p15:clr>
        </p15:guide>
        <p15:guide id="18" pos="12614">
          <p15:clr>
            <a:srgbClr val="5ACBF0"/>
          </p15:clr>
        </p15:guide>
        <p15:guide id="19" orient="horz" pos="289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63792"/>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3"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3" y="4235452"/>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8"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8" y="4235452"/>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3"/>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20"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20" y="4235452"/>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5"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5" y="4235452"/>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085451192"/>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14301">
          <p15:clr>
            <a:srgbClr val="5ACBF0"/>
          </p15:clr>
        </p15:guide>
        <p15:guide id="5" pos="13459">
          <p15:clr>
            <a:srgbClr val="5ACBF0"/>
          </p15:clr>
        </p15:guide>
        <p15:guide id="7" pos="10104">
          <p15:clr>
            <a:srgbClr val="5ACBF0"/>
          </p15:clr>
        </p15:guide>
        <p15:guide id="8" pos="7574">
          <p15:clr>
            <a:srgbClr val="5ACBF0"/>
          </p15:clr>
        </p15:guide>
        <p15:guide id="10" pos="6732">
          <p15:clr>
            <a:srgbClr val="5ACBF0"/>
          </p15:clr>
        </p15:guide>
        <p15:guide id="11" pos="10937">
          <p15:clr>
            <a:srgbClr val="5ACBF0"/>
          </p15:clr>
        </p15:guide>
        <p15:guide id="13" pos="3368">
          <p15:clr>
            <a:srgbClr val="5ACBF0"/>
          </p15:clr>
        </p15:guide>
        <p15:guide id="14" orient="horz" pos="1440">
          <p15:clr>
            <a:srgbClr val="5ACBF0"/>
          </p15:clr>
        </p15:guide>
        <p15:guide id="15" pos="4210">
          <p15:clr>
            <a:srgbClr val="5ACBF0"/>
          </p15:clr>
        </p15:guide>
        <p15:guide id="16" orient="horz" pos="253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8" y="3124302"/>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6" y="2622498"/>
            <a:ext cx="7458075" cy="1613006"/>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282703"/>
      </p:ext>
    </p:extLst>
  </p:cSld>
  <p:clrMapOvr>
    <a:masterClrMapping/>
  </p:clrMapOvr>
  <p:transition>
    <p:fade/>
  </p:transition>
  <p:hf hdr="0" dt="0"/>
  <p:extLst>
    <p:ext uri="{DCECCB84-F9BA-43D5-87BE-67443E8EF086}">
      <p15:sldGuideLst xmlns:p15="http://schemas.microsoft.com/office/powerpoint/2012/main">
        <p15:guide id="1" pos="5151">
          <p15:clr>
            <a:srgbClr val="FBAE40"/>
          </p15:clr>
        </p15:guide>
        <p15:guide id="2" pos="4291">
          <p15:clr>
            <a:srgbClr val="FBAE40"/>
          </p15:clr>
        </p15:guide>
        <p15:guide id="3" pos="600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2309812"/>
            <a:ext cx="3182026"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1" y="2309815"/>
            <a:ext cx="7253288" cy="430887"/>
          </a:xfrm>
        </p:spPr>
        <p:txBody>
          <a:bodyPr anchor="t"/>
          <a:lstStyle>
            <a:lvl1pPr marL="231775" indent="-231775">
              <a:spcAft>
                <a:spcPts val="601"/>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6"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481383"/>
      </p:ext>
    </p:extLst>
  </p:cSld>
  <p:clrMapOvr>
    <a:masterClrMapping/>
  </p:clrMapOvr>
  <p:transition>
    <p:fade/>
  </p:transition>
  <p:hf hdr="0" dt="0"/>
  <p:extLst>
    <p:ext uri="{DCECCB84-F9BA-43D5-87BE-67443E8EF086}">
      <p15:sldGuideLst xmlns:p15="http://schemas.microsoft.com/office/powerpoint/2012/main">
        <p15:guide id="13" pos="6313">
          <p15:clr>
            <a:srgbClr val="5ACBF0"/>
          </p15:clr>
        </p15:guide>
        <p15:guide id="29" orient="horz" pos="1272">
          <p15:clr>
            <a:srgbClr val="5ACBF0"/>
          </p15:clr>
        </p15:guide>
        <p15:guide id="30" pos="5466">
          <p15:clr>
            <a:srgbClr val="5ACBF0"/>
          </p15:clr>
        </p15:guide>
        <p15:guide id="32" orient="horz" pos="145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5"/>
            <a:ext cx="3182026"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92" y="3211972"/>
            <a:ext cx="6667499" cy="430887"/>
          </a:xfrm>
        </p:spPr>
        <p:txBody>
          <a:bodyPr anchor="ctr"/>
          <a:lstStyle>
            <a:lvl1pPr marL="231775" indent="-231775">
              <a:spcAft>
                <a:spcPts val="601"/>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3"/>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09871435"/>
      </p:ext>
    </p:extLst>
  </p:cSld>
  <p:clrMapOvr>
    <a:masterClrMapping/>
  </p:clrMapOvr>
  <p:transition>
    <p:fade/>
  </p:transition>
  <p:hf hdr="0" dt="0"/>
  <p:extLst>
    <p:ext uri="{DCECCB84-F9BA-43D5-87BE-67443E8EF086}">
      <p15:sldGuideLst xmlns:p15="http://schemas.microsoft.com/office/powerpoint/2012/main">
        <p15:guide id="13" pos="6313">
          <p15:clr>
            <a:srgbClr val="5ACBF0"/>
          </p15:clr>
        </p15:guide>
        <p15:guide id="29" orient="horz" pos="2160">
          <p15:clr>
            <a:srgbClr val="5ACBF0"/>
          </p15:clr>
        </p15:guide>
        <p15:guide id="30" pos="5466">
          <p15:clr>
            <a:srgbClr val="5ACBF0"/>
          </p15:clr>
        </p15:guide>
        <p15:guide id="31" pos="716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2"/>
            <a:ext cx="3788358" cy="492122"/>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8"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41" y="710250"/>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1" indent="0">
              <a:buNone/>
              <a:tabLst>
                <a:tab pos="344486" algn="l"/>
              </a:tabLst>
              <a:defRPr sz="2400">
                <a:solidFill>
                  <a:schemeClr val="tx1"/>
                </a:solidFill>
                <a:latin typeface="Consolas" panose="020B0609020204030204" pitchFamily="49" charset="0"/>
                <a:cs typeface="Consolas" panose="020B0609020204030204" pitchFamily="49" charset="0"/>
              </a:defRPr>
            </a:lvl2pPr>
            <a:lvl3pPr marL="584603" indent="0">
              <a:buNone/>
              <a:tabLst>
                <a:tab pos="569910" algn="l"/>
              </a:tabLst>
              <a:defRPr sz="2400">
                <a:solidFill>
                  <a:schemeClr val="tx1"/>
                </a:solidFill>
                <a:latin typeface="Consolas" panose="020B0609020204030204" pitchFamily="49" charset="0"/>
                <a:cs typeface="Consolas" panose="020B0609020204030204" pitchFamily="49" charset="0"/>
              </a:defRPr>
            </a:lvl3pPr>
            <a:lvl4pPr marL="814558" indent="0">
              <a:buNone/>
              <a:tabLst>
                <a:tab pos="800095" algn="l"/>
              </a:tabLst>
              <a:defRPr sz="2400">
                <a:solidFill>
                  <a:schemeClr val="tx1"/>
                </a:solidFill>
                <a:latin typeface="Consolas" panose="020B0609020204030204" pitchFamily="49" charset="0"/>
                <a:cs typeface="Consolas" panose="020B0609020204030204" pitchFamily="49" charset="0"/>
              </a:defRPr>
            </a:lvl4pPr>
            <a:lvl5pPr marL="1050991" indent="0">
              <a:buNone/>
              <a:tabLst>
                <a:tab pos="1028693"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48460102"/>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91"/>
            <a:ext cx="3788358" cy="44595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5" y="2099312"/>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1" indent="0">
              <a:buNone/>
              <a:tabLst>
                <a:tab pos="344486" algn="l"/>
              </a:tabLst>
              <a:defRPr sz="2400">
                <a:solidFill>
                  <a:schemeClr val="tx1"/>
                </a:solidFill>
                <a:latin typeface="Consolas" panose="020B0609020204030204" pitchFamily="49" charset="0"/>
                <a:cs typeface="Consolas" panose="020B0609020204030204" pitchFamily="49" charset="0"/>
              </a:defRPr>
            </a:lvl2pPr>
            <a:lvl3pPr marL="584603" indent="0">
              <a:buNone/>
              <a:tabLst>
                <a:tab pos="569910" algn="l"/>
              </a:tabLst>
              <a:defRPr sz="2400">
                <a:solidFill>
                  <a:schemeClr val="tx1"/>
                </a:solidFill>
                <a:latin typeface="Consolas" panose="020B0609020204030204" pitchFamily="49" charset="0"/>
                <a:cs typeface="Consolas" panose="020B0609020204030204" pitchFamily="49" charset="0"/>
              </a:defRPr>
            </a:lvl3pPr>
            <a:lvl4pPr marL="814558" indent="0">
              <a:buNone/>
              <a:tabLst>
                <a:tab pos="800095" algn="l"/>
              </a:tabLst>
              <a:defRPr sz="2400">
                <a:solidFill>
                  <a:schemeClr val="tx1"/>
                </a:solidFill>
                <a:latin typeface="Consolas" panose="020B0609020204030204" pitchFamily="49" charset="0"/>
                <a:cs typeface="Consolas" panose="020B0609020204030204" pitchFamily="49" charset="0"/>
              </a:defRPr>
            </a:lvl4pPr>
            <a:lvl5pPr marL="1050991" indent="0">
              <a:buNone/>
              <a:tabLst>
                <a:tab pos="1028693"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5132184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4" y="1230684"/>
            <a:ext cx="11018521" cy="369332"/>
          </a:xfrm>
        </p:spPr>
        <p:txBody>
          <a:bodyPr wrap="square">
            <a:spAutoFit/>
          </a:bodyPr>
          <a:lstStyle>
            <a:lvl1pPr marL="0" indent="0">
              <a:spcBef>
                <a:spcPts val="601"/>
              </a:spcBef>
              <a:spcAft>
                <a:spcPts val="0"/>
              </a:spcAft>
              <a:buNone/>
              <a:defRPr sz="2400">
                <a:solidFill>
                  <a:schemeClr val="tx1"/>
                </a:solidFill>
                <a:latin typeface="+mn-lt"/>
                <a:cs typeface="Segoe UI" panose="020B0502040204020203" pitchFamily="34" charset="0"/>
              </a:defRPr>
            </a:lvl1pPr>
            <a:lvl2pPr marL="228530" indent="0">
              <a:buNone/>
              <a:defRPr sz="240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4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40"/>
            <a:ext cx="3788358" cy="44595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4" y="3491222"/>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8383231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5" y="4224582"/>
            <a:ext cx="11018521"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595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4" y="660510"/>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5" y="4996507"/>
            <a:ext cx="11018521" cy="369332"/>
          </a:xfrm>
        </p:spPr>
        <p:txBody>
          <a:bodyPr wrap="square">
            <a:spAutoFit/>
          </a:bodyPr>
          <a:lstStyle>
            <a:lvl1pPr marL="0" indent="0">
              <a:spcBef>
                <a:spcPts val="601"/>
              </a:spcBef>
              <a:spcAft>
                <a:spcPts val="0"/>
              </a:spcAft>
              <a:buNone/>
              <a:defRPr sz="2400">
                <a:solidFill>
                  <a:schemeClr val="tx1"/>
                </a:solidFill>
                <a:latin typeface="+mn-lt"/>
                <a:cs typeface="Segoe UI" panose="020B0502040204020203" pitchFamily="34" charset="0"/>
              </a:defRPr>
            </a:lvl1pPr>
            <a:lvl2pPr marL="228530" indent="0">
              <a:buNone/>
              <a:defRPr sz="240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Tree>
    <p:extLst>
      <p:ext uri="{BB962C8B-B14F-4D97-AF65-F5344CB8AC3E}">
        <p14:creationId xmlns:p14="http://schemas.microsoft.com/office/powerpoint/2010/main" val="1387490984"/>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6" y="457202"/>
            <a:ext cx="4040886"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7" y="1338142"/>
            <a:ext cx="4040185" cy="369332"/>
          </a:xfrm>
        </p:spPr>
        <p:txBody>
          <a:bodyPr wrap="square">
            <a:spAutoFit/>
          </a:bodyPr>
          <a:lstStyle>
            <a:lvl1pPr marL="0" indent="0">
              <a:lnSpc>
                <a:spcPct val="100000"/>
              </a:lnSpc>
              <a:spcBef>
                <a:spcPts val="601"/>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59"/>
              </a:spcBef>
              <a:spcAft>
                <a:spcPts val="59"/>
              </a:spcAft>
              <a:buNone/>
              <a:defRPr sz="2400" b="0" i="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9" y="0"/>
            <a:ext cx="6986015"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2"/>
            <a:ext cx="3788358" cy="492122"/>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7" y="709189"/>
            <a:ext cx="5801960"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47520833"/>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7553">
          <p15:clr>
            <a:srgbClr val="5ACBF0"/>
          </p15:clr>
        </p15:guide>
        <p15:guide id="8" pos="8407">
          <p15:clr>
            <a:srgbClr val="5ACBF0"/>
          </p15:clr>
        </p15:guide>
        <p15:guide id="9" pos="670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0" y="0"/>
            <a:ext cx="6986015"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5" y="457202"/>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2" y="2"/>
            <a:ext cx="3788358" cy="492122"/>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2" y="706014"/>
            <a:ext cx="581977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8"/>
            <a:ext cx="4033838" cy="369332"/>
          </a:xfrm>
        </p:spPr>
        <p:txBody>
          <a:bodyPr wrap="square">
            <a:spAutoFit/>
          </a:bodyPr>
          <a:lstStyle>
            <a:lvl1pPr marL="0" indent="0">
              <a:lnSpc>
                <a:spcPct val="100000"/>
              </a:lnSpc>
              <a:spcBef>
                <a:spcPts val="601"/>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59"/>
              </a:spcBef>
              <a:spcAft>
                <a:spcPts val="59"/>
              </a:spcAft>
              <a:buNone/>
              <a:defRPr sz="2400" b="0" i="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Tree>
    <p:extLst>
      <p:ext uri="{BB962C8B-B14F-4D97-AF65-F5344CB8AC3E}">
        <p14:creationId xmlns:p14="http://schemas.microsoft.com/office/powerpoint/2010/main" val="24336346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10127">
          <p15:clr>
            <a:srgbClr val="5ACBF0"/>
          </p15:clr>
        </p15:guide>
        <p15:guide id="7" pos="9281">
          <p15:clr>
            <a:srgbClr val="5ACBF0"/>
          </p15:clr>
        </p15:guide>
        <p15:guide id="8" pos="10979">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1" y="2873684"/>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2"/>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1" y="4261496"/>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p:nvSpPr>
        <p:spPr bwMode="blackWhite">
          <a:xfrm>
            <a:off x="584201" y="6161319"/>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84"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498159846"/>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6" y="2873684"/>
            <a:ext cx="4167887" cy="677108"/>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2"/>
            <a:ext cx="4164584"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3" y="4261496"/>
            <a:ext cx="4162425" cy="246221"/>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7" y="3"/>
            <a:ext cx="6865937" cy="430887"/>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p:nvSpPr>
        <p:spPr bwMode="blackWhite">
          <a:xfrm>
            <a:off x="584201" y="6161319"/>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84"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752341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8278"/>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7"/>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8"/>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76477"/>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1" y="1438278"/>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1" y="2283117"/>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8"/>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6" y="2276477"/>
            <a:ext cx="2532063" cy="1600695"/>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Tree>
    <p:extLst>
      <p:ext uri="{BB962C8B-B14F-4D97-AF65-F5344CB8AC3E}">
        <p14:creationId xmlns:p14="http://schemas.microsoft.com/office/powerpoint/2010/main" val="3667854774"/>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3" y="1436692"/>
            <a:ext cx="11018838" cy="2216119"/>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1">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6"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37730622"/>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537" y="1709741"/>
            <a:ext cx="8632135" cy="2852737"/>
          </a:xfrm>
        </p:spPr>
        <p:txBody>
          <a:bodyPr anchor="ctr">
            <a:normAutofit/>
          </a:bodyPr>
          <a:lstStyle>
            <a:lvl1pPr algn="l">
              <a:defRPr sz="4141">
                <a:solidFill>
                  <a:schemeClr val="bg1"/>
                </a:solidFill>
              </a:defRPr>
            </a:lvl1pPr>
          </a:lstStyle>
          <a:p>
            <a:r>
              <a:rPr lang="en-US"/>
              <a:t>Click to edit Master title style</a:t>
            </a:r>
          </a:p>
        </p:txBody>
      </p:sp>
      <p:sp>
        <p:nvSpPr>
          <p:cNvPr id="7" name="Footer Placeholder 4">
            <a:extLst>
              <a:ext uri="{FF2B5EF4-FFF2-40B4-BE49-F238E27FC236}">
                <a16:creationId xmlns:a16="http://schemas.microsoft.com/office/drawing/2014/main" id="{2730C43E-1F9C-A54D-908F-CCE68D33ED38}"/>
              </a:ext>
            </a:extLst>
          </p:cNvPr>
          <p:cNvSpPr>
            <a:spLocks noGrp="1"/>
          </p:cNvSpPr>
          <p:nvPr>
            <p:ph type="ftr" sz="quarter" idx="11"/>
          </p:nvPr>
        </p:nvSpPr>
        <p:spPr>
          <a:xfrm>
            <a:off x="402539" y="6402388"/>
            <a:ext cx="4114800" cy="365125"/>
          </a:xfrm>
        </p:spPr>
        <p:txBody>
          <a:bodyPr/>
          <a:lstStyle>
            <a:lvl1pPr algn="l">
              <a:defRPr>
                <a:solidFill>
                  <a:schemeClr val="bg1"/>
                </a:solidFill>
              </a:defRPr>
            </a:lvl1pPr>
          </a:lstStyle>
          <a:p>
            <a:r>
              <a:rPr lang="en-US"/>
              <a:t>Yamjam playbook</a:t>
            </a:r>
          </a:p>
        </p:txBody>
      </p:sp>
      <p:sp>
        <p:nvSpPr>
          <p:cNvPr id="8" name="Slide Number Placeholder 5">
            <a:extLst>
              <a:ext uri="{FF2B5EF4-FFF2-40B4-BE49-F238E27FC236}">
                <a16:creationId xmlns:a16="http://schemas.microsoft.com/office/drawing/2014/main" id="{335E268D-46AF-0D43-830A-71F1C76919DD}"/>
              </a:ext>
            </a:extLst>
          </p:cNvPr>
          <p:cNvSpPr>
            <a:spLocks noGrp="1"/>
          </p:cNvSpPr>
          <p:nvPr>
            <p:ph type="sldNum" sz="quarter" idx="12"/>
          </p:nvPr>
        </p:nvSpPr>
        <p:spPr>
          <a:xfrm>
            <a:off x="9034670" y="6402388"/>
            <a:ext cx="2743200" cy="365125"/>
          </a:xfrm>
        </p:spPr>
        <p:txBody>
          <a:bodyPr/>
          <a:lstStyle>
            <a:lvl1pPr>
              <a:defRPr>
                <a:solidFill>
                  <a:schemeClr val="bg1"/>
                </a:solidFill>
              </a:defRPr>
            </a:lvl1pPr>
          </a:lstStyle>
          <a:p>
            <a:fld id="{643A8744-BEB4-8C41-8186-631C306D1A4D}" type="slidenum">
              <a:rPr lang="en-US" smtClean="0"/>
              <a:pPr/>
              <a:t>‹#›</a:t>
            </a:fld>
            <a:endParaRPr lang="en-US"/>
          </a:p>
        </p:txBody>
      </p:sp>
    </p:spTree>
    <p:extLst>
      <p:ext uri="{BB962C8B-B14F-4D97-AF65-F5344CB8AC3E}">
        <p14:creationId xmlns:p14="http://schemas.microsoft.com/office/powerpoint/2010/main" val="993801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502"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80"/>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99" indent="0">
              <a:buNone/>
              <a:defRPr/>
            </a:lvl3pPr>
            <a:lvl4pPr marL="457198" indent="0">
              <a:buNone/>
              <a:defRPr/>
            </a:lvl4pPr>
            <a:lvl5pPr marL="685797"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4" y="1"/>
            <a:ext cx="7452049" cy="430887"/>
          </a:xfrm>
        </p:spPr>
        <p:txBody>
          <a:bodyPr/>
          <a:lstStyle/>
          <a:p>
            <a:r>
              <a:rPr lang="en-US"/>
              <a:t>Click icon to add picture</a:t>
            </a:r>
          </a:p>
        </p:txBody>
      </p:sp>
    </p:spTree>
    <p:extLst>
      <p:ext uri="{BB962C8B-B14F-4D97-AF65-F5344CB8AC3E}">
        <p14:creationId xmlns:p14="http://schemas.microsoft.com/office/powerpoint/2010/main" val="13112004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553998"/>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2" indent="0">
              <a:buNone/>
              <a:defRPr sz="1961" b="0" i="0">
                <a:latin typeface="+mn-lt"/>
                <a:cs typeface="Segoe UI" panose="020B0502040204020203" pitchFamily="34" charset="0"/>
              </a:defRPr>
            </a:lvl3pPr>
            <a:lvl4pPr marL="448191" indent="0">
              <a:buNone/>
              <a:defRPr sz="1765" b="0" i="0">
                <a:latin typeface="+mn-lt"/>
                <a:cs typeface="Segoe UI" panose="020B0502040204020203" pitchFamily="34" charset="0"/>
              </a:defRPr>
            </a:lvl4pPr>
            <a:lvl5pPr marL="673843"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9240" y="6355751"/>
            <a:ext cx="5557834" cy="21114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9860150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Highlight Big Statement">
    <p:bg>
      <p:bgPr>
        <a:gradFill>
          <a:gsLst>
            <a:gs pos="0">
              <a:srgbClr val="372795"/>
            </a:gs>
            <a:gs pos="100000">
              <a:schemeClr val="tx2"/>
            </a:gs>
          </a:gsLst>
          <a:lin ang="8100000" scaled="1"/>
        </a:gradFill>
        <a:effectLst/>
      </p:bgPr>
    </p:bg>
    <p:spTree>
      <p:nvGrpSpPr>
        <p:cNvPr id="1" name=""/>
        <p:cNvGrpSpPr/>
        <p:nvPr/>
      </p:nvGrpSpPr>
      <p:grpSpPr>
        <a:xfrm>
          <a:off x="0" y="0"/>
          <a:ext cx="0" cy="0"/>
          <a:chOff x="0" y="0"/>
          <a:chExt cx="0" cy="0"/>
        </a:xfrm>
      </p:grpSpPr>
      <p:sp>
        <p:nvSpPr>
          <p:cNvPr id="3" name="TextBox 2" hidden="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2"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9486901" y="3921601"/>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a:t>
            </a:r>
          </a:p>
        </p:txBody>
      </p:sp>
      <p:sp>
        <p:nvSpPr>
          <p:cNvPr id="8" name="Title 1"/>
          <p:cNvSpPr>
            <a:spLocks noGrp="1"/>
          </p:cNvSpPr>
          <p:nvPr>
            <p:ph type="title"/>
          </p:nvPr>
        </p:nvSpPr>
        <p:spPr>
          <a:xfrm>
            <a:off x="630000" y="3826333"/>
            <a:ext cx="10933200" cy="1606550"/>
          </a:xfrm>
          <a:noFill/>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n-lt"/>
                <a:ea typeface="+mn-ea"/>
                <a:cs typeface="Segoe UI Semibold" panose="020B0702040204020203" pitchFamily="34" charset="0"/>
                <a:sym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2362109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0265" y="430071"/>
            <a:ext cx="10808045" cy="227520"/>
          </a:xfrm>
        </p:spPr>
        <p:txBody>
          <a:bodyPr/>
          <a:lstStyle>
            <a:lvl1pPr>
              <a:defRPr/>
            </a:lvl1pPr>
          </a:lstStyle>
          <a:p>
            <a:r>
              <a:rPr lang="en-US"/>
              <a:t>THEME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752640"/>
            <a:ext cx="10808045" cy="507749"/>
          </a:xfrm>
        </p:spPr>
        <p:txBody>
          <a:bodyPr lIns="0" rIns="0">
            <a:normAutofit/>
          </a:bodyPr>
          <a:lstStyle>
            <a:lvl1pPr marL="0" indent="0">
              <a:buNone/>
              <a:defRPr sz="3000">
                <a:solidFill>
                  <a:srgbClr val="6264A7"/>
                </a:solidFill>
                <a:latin typeface="Segoe UI Semibold" panose="020B0702040204020203" pitchFamily="34" charset="0"/>
                <a:cs typeface="Segoe UI Semibold" panose="020B0702040204020203" pitchFamily="34" charset="0"/>
              </a:defRPr>
            </a:lvl1pPr>
          </a:lstStyle>
          <a:p>
            <a:pPr lvl="0"/>
            <a:r>
              <a:rPr lang="en-US"/>
              <a:t>Title</a:t>
            </a:r>
          </a:p>
        </p:txBody>
      </p:sp>
    </p:spTree>
    <p:extLst>
      <p:ext uri="{BB962C8B-B14F-4D97-AF65-F5344CB8AC3E}">
        <p14:creationId xmlns:p14="http://schemas.microsoft.com/office/powerpoint/2010/main" val="1228587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463645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296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Feature slide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6"/>
            <a:ext cx="6601968" cy="3713607"/>
          </a:xfrm>
          <a:prstGeom prst="rect">
            <a:avLst/>
          </a:prstGeom>
          <a:blipFill>
            <a:blip r:embed="rId4"/>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335024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Only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95588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F6DDB47-4C58-473B-B65D-46211643A1B8}"/>
              </a:ext>
            </a:extLst>
          </p:cNvPr>
          <p:cNvSpPr>
            <a:spLocks noGrp="1"/>
          </p:cNvSpPr>
          <p:nvPr>
            <p:ph type="title"/>
          </p:nvPr>
        </p:nvSpPr>
        <p:spPr>
          <a:xfrm>
            <a:off x="588265" y="199748"/>
            <a:ext cx="11018521" cy="553998"/>
          </a:xfrm>
        </p:spPr>
        <p:txBody>
          <a:bodyPr>
            <a:spAutoFit/>
          </a:bodyPr>
          <a:lstStyle>
            <a:lvl1pPr algn="ctr">
              <a:defRPr/>
            </a:lvl1pPr>
          </a:lstStyle>
          <a:p>
            <a:r>
              <a:rPr lang="en-US"/>
              <a:t>Click to edit Master title style</a:t>
            </a:r>
          </a:p>
        </p:txBody>
      </p:sp>
    </p:spTree>
    <p:extLst>
      <p:ext uri="{BB962C8B-B14F-4D97-AF65-F5344CB8AC3E}">
        <p14:creationId xmlns:p14="http://schemas.microsoft.com/office/powerpoint/2010/main" val="1074464977"/>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936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127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7/30/2024</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530777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4" name="Picture 3" descr="A planet with rings around it&#10;&#10;Description automatically generated with low confidence">
            <a:extLst>
              <a:ext uri="{FF2B5EF4-FFF2-40B4-BE49-F238E27FC236}">
                <a16:creationId xmlns:a16="http://schemas.microsoft.com/office/drawing/2014/main" id="{119F9CAC-40EC-D1DD-36FB-BC93A36FB1D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86431" y="2377441"/>
            <a:ext cx="8405569" cy="4480559"/>
          </a:xfrm>
          <a:prstGeom prst="rect">
            <a:avLst/>
          </a:prstGeom>
        </p:spPr>
      </p:pic>
      <p:sp>
        <p:nvSpPr>
          <p:cNvPr id="5" name="Rectangle 4">
            <a:extLst>
              <a:ext uri="{FF2B5EF4-FFF2-40B4-BE49-F238E27FC236}">
                <a16:creationId xmlns:a16="http://schemas.microsoft.com/office/drawing/2014/main" id="{0CBEBD17-585C-963F-807B-C30BAC8C6DC1}"/>
              </a:ext>
            </a:extLst>
          </p:cNvPr>
          <p:cNvSpPr/>
          <p:nvPr userDrawn="1"/>
        </p:nvSpPr>
        <p:spPr bwMode="auto">
          <a:xfrm rot="5400000">
            <a:off x="6584740" y="-420869"/>
            <a:ext cx="2808950" cy="8405569"/>
          </a:xfrm>
          <a:prstGeom prst="rect">
            <a:avLst/>
          </a:prstGeom>
          <a:gradFill>
            <a:gsLst>
              <a:gs pos="0">
                <a:schemeClr val="bg1">
                  <a:alpha val="0"/>
                </a:schemeClr>
              </a:gs>
              <a:gs pos="100000">
                <a:schemeClr val="bg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45558717"/>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3470201"/>
            <a:ext cx="5371666"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5236029"/>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5535123"/>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21365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7905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9655965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218573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561944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3" y="1435100"/>
            <a:ext cx="11018838"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014585102"/>
      </p:ext>
    </p:extLst>
  </p:cSld>
  <p:clrMapOvr>
    <a:masterClrMapping/>
  </p:clrMapOvr>
  <p:transition>
    <p:fade/>
  </p:transition>
  <p:hf hd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4" y="1434370"/>
            <a:ext cx="11018521" cy="1613006"/>
          </a:xfrm>
        </p:spPr>
        <p:txBody>
          <a:bodyPr wrap="square">
            <a:spAutoFit/>
          </a:bodyPr>
          <a:lstStyle>
            <a:lvl1pPr marL="0" indent="0">
              <a:buNone/>
              <a:defRPr/>
            </a:lvl1pPr>
            <a:lvl2pPr marL="228599" indent="0">
              <a:buNone/>
              <a:defRPr/>
            </a:lvl2pPr>
            <a:lvl3pPr marL="457197" indent="0">
              <a:buNone/>
              <a:defRPr/>
            </a:lvl3pPr>
            <a:lvl4pPr marL="685796" indent="0">
              <a:buNone/>
              <a:defRPr/>
            </a:lvl4pPr>
            <a:lvl5pPr marL="91439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2236225"/>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5" y="457200"/>
            <a:ext cx="11018521"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4" y="1435503"/>
            <a:ext cx="11018521" cy="161300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3" y="3"/>
            <a:ext cx="585215"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ctr" defTabSz="932466"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1"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ctr" defTabSz="932466"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49615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 id="2147483816" r:id="rId42"/>
    <p:sldLayoutId id="2147483817" r:id="rId43"/>
    <p:sldLayoutId id="2147483818" r:id="rId44"/>
    <p:sldLayoutId id="2147483819" r:id="rId45"/>
    <p:sldLayoutId id="2147483820" r:id="rId46"/>
    <p:sldLayoutId id="2147483821" r:id="rId47"/>
    <p:sldLayoutId id="2147483822" r:id="rId48"/>
    <p:sldLayoutId id="2147483823" r:id="rId49"/>
    <p:sldLayoutId id="2147483824" r:id="rId50"/>
    <p:sldLayoutId id="2147483825" r:id="rId51"/>
    <p:sldLayoutId id="2147483826" r:id="rId52"/>
    <p:sldLayoutId id="2147483827" r:id="rId53"/>
    <p:sldLayoutId id="2147483828" r:id="rId54"/>
    <p:sldLayoutId id="2147483829" r:id="rId55"/>
    <p:sldLayoutId id="2147483830" r:id="rId56"/>
    <p:sldLayoutId id="2147483831" r:id="rId57"/>
    <p:sldLayoutId id="2147483832" r:id="rId58"/>
    <p:sldLayoutId id="2147483833" r:id="rId59"/>
    <p:sldLayoutId id="2147483834" r:id="rId60"/>
    <p:sldLayoutId id="2147483835" r:id="rId61"/>
    <p:sldLayoutId id="2147483836" r:id="rId62"/>
    <p:sldLayoutId id="2147483837" r:id="rId63"/>
    <p:sldLayoutId id="2147483838" r:id="rId64"/>
    <p:sldLayoutId id="2147483839" r:id="rId65"/>
    <p:sldLayoutId id="2147483840" r:id="rId66"/>
    <p:sldLayoutId id="2147483842" r:id="rId67"/>
    <p:sldLayoutId id="2147483843" r:id="rId68"/>
    <p:sldLayoutId id="2147483844" r:id="rId69"/>
    <p:sldLayoutId id="2147483845" r:id="rId70"/>
    <p:sldLayoutId id="2147485829" r:id="rId71"/>
    <p:sldLayoutId id="2147485830" r:id="rId72"/>
    <p:sldLayoutId id="2147485822" r:id="rId73"/>
    <p:sldLayoutId id="2147485824" r:id="rId74"/>
    <p:sldLayoutId id="2147485825" r:id="rId75"/>
    <p:sldLayoutId id="2147485826" r:id="rId76"/>
    <p:sldLayoutId id="2147485828" r:id="rId77"/>
  </p:sldLayoutIdLst>
  <p:transition>
    <p:fade/>
  </p:transition>
  <p:txStyles>
    <p:titleStyle>
      <a:lvl1pPr algn="l" defTabSz="932736"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99"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97"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1" marR="0" indent="-20002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58" marR="0" indent="-1809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31" marR="0" indent="-1682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024"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92"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61"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30"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36" rtl="0" eaLnBrk="1" latinLnBrk="0" hangingPunct="1">
        <a:defRPr sz="1801" kern="1200">
          <a:solidFill>
            <a:schemeClr val="tx1"/>
          </a:solidFill>
          <a:latin typeface="+mn-lt"/>
          <a:ea typeface="+mn-ea"/>
          <a:cs typeface="+mn-cs"/>
        </a:defRPr>
      </a:lvl1pPr>
      <a:lvl2pPr marL="466369" algn="l" defTabSz="932736" rtl="0" eaLnBrk="1" latinLnBrk="0" hangingPunct="1">
        <a:defRPr sz="1801" kern="1200">
          <a:solidFill>
            <a:schemeClr val="tx1"/>
          </a:solidFill>
          <a:latin typeface="+mn-lt"/>
          <a:ea typeface="+mn-ea"/>
          <a:cs typeface="+mn-cs"/>
        </a:defRPr>
      </a:lvl2pPr>
      <a:lvl3pPr marL="932736" algn="l" defTabSz="932736" rtl="0" eaLnBrk="1" latinLnBrk="0" hangingPunct="1">
        <a:defRPr sz="1801" kern="1200">
          <a:solidFill>
            <a:schemeClr val="tx1"/>
          </a:solidFill>
          <a:latin typeface="+mn-lt"/>
          <a:ea typeface="+mn-ea"/>
          <a:cs typeface="+mn-cs"/>
        </a:defRPr>
      </a:lvl3pPr>
      <a:lvl4pPr marL="1399105" algn="l" defTabSz="932736" rtl="0" eaLnBrk="1" latinLnBrk="0" hangingPunct="1">
        <a:defRPr sz="1801" kern="1200">
          <a:solidFill>
            <a:schemeClr val="tx1"/>
          </a:solidFill>
          <a:latin typeface="+mn-lt"/>
          <a:ea typeface="+mn-ea"/>
          <a:cs typeface="+mn-cs"/>
        </a:defRPr>
      </a:lvl4pPr>
      <a:lvl5pPr marL="1865472" algn="l" defTabSz="932736" rtl="0" eaLnBrk="1" latinLnBrk="0" hangingPunct="1">
        <a:defRPr sz="1801" kern="1200">
          <a:solidFill>
            <a:schemeClr val="tx1"/>
          </a:solidFill>
          <a:latin typeface="+mn-lt"/>
          <a:ea typeface="+mn-ea"/>
          <a:cs typeface="+mn-cs"/>
        </a:defRPr>
      </a:lvl5pPr>
      <a:lvl6pPr marL="2331841" algn="l" defTabSz="932736" rtl="0" eaLnBrk="1" latinLnBrk="0" hangingPunct="1">
        <a:defRPr sz="1801" kern="1200">
          <a:solidFill>
            <a:schemeClr val="tx1"/>
          </a:solidFill>
          <a:latin typeface="+mn-lt"/>
          <a:ea typeface="+mn-ea"/>
          <a:cs typeface="+mn-cs"/>
        </a:defRPr>
      </a:lvl6pPr>
      <a:lvl7pPr marL="2798207" algn="l" defTabSz="932736" rtl="0" eaLnBrk="1" latinLnBrk="0" hangingPunct="1">
        <a:defRPr sz="1801" kern="1200">
          <a:solidFill>
            <a:schemeClr val="tx1"/>
          </a:solidFill>
          <a:latin typeface="+mn-lt"/>
          <a:ea typeface="+mn-ea"/>
          <a:cs typeface="+mn-cs"/>
        </a:defRPr>
      </a:lvl7pPr>
      <a:lvl8pPr marL="3264576" algn="l" defTabSz="932736" rtl="0" eaLnBrk="1" latinLnBrk="0" hangingPunct="1">
        <a:defRPr sz="1801" kern="1200">
          <a:solidFill>
            <a:schemeClr val="tx1"/>
          </a:solidFill>
          <a:latin typeface="+mn-lt"/>
          <a:ea typeface="+mn-ea"/>
          <a:cs typeface="+mn-cs"/>
        </a:defRPr>
      </a:lvl8pPr>
      <a:lvl9pPr marL="3730945" algn="l" defTabSz="932736"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847">
          <p15:clr>
            <a:srgbClr val="C35EA4"/>
          </p15:clr>
        </p15:guide>
        <p15:guide id="17" pos="16825">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426">
          <p15:clr>
            <a:srgbClr val="A4A3A4"/>
          </p15:clr>
        </p15:guide>
        <p15:guide id="29" orient="horz" pos="4135">
          <p15:clr>
            <a:srgbClr val="A4A3A4"/>
          </p15:clr>
        </p15:guide>
        <p15:guide id="30" pos="17243">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1.xml"/><Relationship Id="rId5" Type="http://schemas.microsoft.com/office/2007/relationships/hdphoto" Target="../media/hdphoto1.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openxmlformats.org/officeDocument/2006/relationships/hyperlink" Target="https://learn.microsoft.comviva/connections/viva-connections-overview" TargetMode="External"/><Relationship Id="rId3" Type="http://schemas.openxmlformats.org/officeDocument/2006/relationships/hyperlink" Target="https://learn.microsoft.com/viva/connections/viva-connections-overview" TargetMode="External"/><Relationship Id="rId7" Type="http://schemas.openxmlformats.org/officeDocument/2006/relationships/hyperlink" Target="https://techcommunity.microsoft.com/t5/viva-connections-blog/new-ux-and-branding-settings-now-available-for-the-viva/ba-p/4122409" TargetMode="External"/><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hyperlink" Target="https://learn.microsoft.com/viva/connections/create-dashboard" TargetMode="External"/><Relationship Id="rId11" Type="http://schemas.openxmlformats.org/officeDocument/2006/relationships/image" Target="../media/image47.png"/><Relationship Id="rId5" Type="http://schemas.openxmlformats.org/officeDocument/2006/relationships/hyperlink" Target="https://techcommunity.microsoft.com/t5/viva-connections-blog/bg-p/Viva_Connections_Blog" TargetMode="External"/><Relationship Id="rId10" Type="http://schemas.openxmlformats.org/officeDocument/2006/relationships/image" Target="../media/image45.png"/><Relationship Id="rId4" Type="http://schemas.openxmlformats.org/officeDocument/2006/relationships/hyperlink" Target="https://learn.microsoft.com/sharepoint/dev/spfx/viva/design/designing-card" TargetMode="External"/><Relationship Id="rId9" Type="http://schemas.openxmlformats.org/officeDocument/2006/relationships/hyperlink" Target="https://adoption.microsoft.com/viv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1.xml"/><Relationship Id="rId5" Type="http://schemas.microsoft.com/office/2007/relationships/hdphoto" Target="../media/hdphoto1.wdp"/><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1.xml"/><Relationship Id="rId5" Type="http://schemas.microsoft.com/office/2007/relationships/hdphoto" Target="../media/hdphoto1.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3941" y="3428665"/>
            <a:ext cx="6212586" cy="1231106"/>
          </a:xfrm>
        </p:spPr>
        <p:txBody>
          <a:bodyPr/>
          <a:lstStyle/>
          <a:p>
            <a:r>
              <a:rPr lang="en-US" sz="4000" dirty="0">
                <a:latin typeface="Segoe UI Semibold" panose="020B0702040204020203" pitchFamily="34" charset="0"/>
                <a:cs typeface="Segoe UI Semibold" panose="020B0702040204020203" pitchFamily="34" charset="0"/>
              </a:rPr>
              <a:t>Viva Connections overview</a:t>
            </a:r>
            <a:br>
              <a:rPr lang="en-US" sz="4000" dirty="0">
                <a:latin typeface="Segoe UI Semibold" panose="020B0702040204020203" pitchFamily="34" charset="0"/>
                <a:cs typeface="Segoe UI Semibold" panose="020B0702040204020203" pitchFamily="34" charset="0"/>
              </a:rPr>
            </a:br>
            <a:endParaRPr lang="en-US" sz="4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317760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415162"/>
            <a:ext cx="11340308" cy="731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Setting up and configuring Connections experiences</a:t>
            </a:r>
          </a:p>
        </p:txBody>
      </p:sp>
      <p:pic>
        <p:nvPicPr>
          <p:cNvPr id="9" name="Picture 8">
            <a:extLst>
              <a:ext uri="{FF2B5EF4-FFF2-40B4-BE49-F238E27FC236}">
                <a16:creationId xmlns:a16="http://schemas.microsoft.com/office/drawing/2014/main" id="{98E20121-61A8-5F61-E0A9-4568940444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2183" y="1356102"/>
            <a:ext cx="3278445" cy="358785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09B7583-F604-392E-DC3B-EFA7DCA125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82723" y="1356101"/>
            <a:ext cx="3278445" cy="3587857"/>
          </a:xfrm>
          <a:prstGeom prst="rect">
            <a:avLst/>
          </a:prstGeom>
          <a:ln>
            <a:noFill/>
          </a:ln>
          <a:effectLst>
            <a:outerShdw blurRad="292100" dist="139700" dir="2700000" algn="tl" rotWithShape="0">
              <a:srgbClr val="333333">
                <a:alpha val="65000"/>
              </a:srgbClr>
            </a:outerShdw>
          </a:effectLst>
        </p:spPr>
      </p:pic>
      <p:sp>
        <p:nvSpPr>
          <p:cNvPr id="14" name="Text Placeholder 8">
            <a:extLst>
              <a:ext uri="{FF2B5EF4-FFF2-40B4-BE49-F238E27FC236}">
                <a16:creationId xmlns:a16="http://schemas.microsoft.com/office/drawing/2014/main" id="{CA6BA10A-DBC9-1D84-101E-F565607B29DF}"/>
              </a:ext>
            </a:extLst>
          </p:cNvPr>
          <p:cNvSpPr txBox="1">
            <a:spLocks/>
          </p:cNvSpPr>
          <p:nvPr/>
        </p:nvSpPr>
        <p:spPr>
          <a:xfrm>
            <a:off x="947971" y="5088426"/>
            <a:ext cx="2970885" cy="1473176"/>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None/>
              <a:tabLst/>
              <a:defRPr/>
            </a:pPr>
            <a:r>
              <a:rPr lang="en-US" sz="1200" b="1">
                <a:solidFill>
                  <a:srgbClr val="638AD3"/>
                </a:solidFill>
                <a:latin typeface="Segoe UI"/>
              </a:rPr>
              <a:t>Global, SharePoint and Teams Admins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Manage Connections experience lifecycle</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Delegate experience management</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Teams app policies and customizations (pinning, app brands)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Deploy Teams at Scale (FLW groups)</a:t>
            </a:r>
            <a:endParaRPr lang="en-US" sz="1200">
              <a:solidFill>
                <a:srgbClr val="638AD3"/>
              </a:solidFill>
              <a:latin typeface="Segoe UI"/>
            </a:endParaRP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Brand</a:t>
            </a:r>
            <a:r>
              <a:rPr kumimoji="0" lang="en-US" sz="1200" b="0" i="0" u="none" strike="noStrike" kern="1200" cap="none" spc="0" normalizeH="0" noProof="0">
                <a:ln>
                  <a:noFill/>
                </a:ln>
                <a:solidFill>
                  <a:srgbClr val="638AD3"/>
                </a:solidFill>
                <a:effectLst/>
                <a:uLnTx/>
                <a:uFillTx/>
                <a:latin typeface="Segoe UI"/>
                <a:ea typeface="+mn-ea"/>
                <a:cs typeface="Segoe UI" panose="020B0502040204020203" pitchFamily="34" charset="0"/>
              </a:rPr>
              <a:t> Management</a:t>
            </a:r>
            <a:endPar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endParaRPr>
          </a:p>
        </p:txBody>
      </p:sp>
      <p:sp>
        <p:nvSpPr>
          <p:cNvPr id="15" name="Text Placeholder 8">
            <a:extLst>
              <a:ext uri="{FF2B5EF4-FFF2-40B4-BE49-F238E27FC236}">
                <a16:creationId xmlns:a16="http://schemas.microsoft.com/office/drawing/2014/main" id="{85443E45-B164-D32E-471D-539B327413EC}"/>
              </a:ext>
            </a:extLst>
          </p:cNvPr>
          <p:cNvSpPr txBox="1">
            <a:spLocks/>
          </p:cNvSpPr>
          <p:nvPr/>
        </p:nvSpPr>
        <p:spPr>
          <a:xfrm>
            <a:off x="4968993" y="5088426"/>
            <a:ext cx="2505904" cy="1473176"/>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None/>
              <a:tabLst/>
              <a:defRPr/>
            </a:pPr>
            <a:r>
              <a:rPr lang="en-US" sz="1200" b="1">
                <a:solidFill>
                  <a:srgbClr val="638AD3"/>
                </a:solidFill>
                <a:latin typeface="Segoe UI"/>
              </a:rPr>
              <a:t>Connections Experience ‘Operator’</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On canvas experience editing</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Branding, themes, fonts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Dashboard authoring</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Audience targeting</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Resource curation</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Spotlight management</a:t>
            </a:r>
          </a:p>
        </p:txBody>
      </p:sp>
      <p:sp>
        <p:nvSpPr>
          <p:cNvPr id="16" name="Text Placeholder 8">
            <a:extLst>
              <a:ext uri="{FF2B5EF4-FFF2-40B4-BE49-F238E27FC236}">
                <a16:creationId xmlns:a16="http://schemas.microsoft.com/office/drawing/2014/main" id="{72EFD1D0-1E8A-4A19-8472-1F4D4347E08C}"/>
              </a:ext>
            </a:extLst>
          </p:cNvPr>
          <p:cNvSpPr txBox="1">
            <a:spLocks/>
          </p:cNvSpPr>
          <p:nvPr/>
        </p:nvSpPr>
        <p:spPr>
          <a:xfrm>
            <a:off x="8698149" y="5088426"/>
            <a:ext cx="2743199" cy="1473176"/>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None/>
              <a:tabLst/>
              <a:defRPr/>
            </a:pPr>
            <a:r>
              <a:rPr lang="en-US" sz="1200" b="1">
                <a:solidFill>
                  <a:srgbClr val="638AD3"/>
                </a:solidFill>
                <a:latin typeface="Segoe UI"/>
              </a:rPr>
              <a:t>Corporation Communications, HR, IT</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Announcement authoring &amp; targeting</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News creation (Central &amp; Regional)</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Regular Spotlight content refreshes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Introduce </a:t>
            </a:r>
            <a:r>
              <a:rPr lang="en-US" sz="1200">
                <a:solidFill>
                  <a:srgbClr val="638AD3"/>
                </a:solidFill>
                <a:latin typeface="Segoe UI"/>
              </a:rPr>
              <a:t>&amp; update dashboard cards</a:t>
            </a:r>
            <a:endPar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endParaRPr>
          </a:p>
        </p:txBody>
      </p:sp>
      <p:pic>
        <p:nvPicPr>
          <p:cNvPr id="18" name="Picture 17">
            <a:extLst>
              <a:ext uri="{FF2B5EF4-FFF2-40B4-BE49-F238E27FC236}">
                <a16:creationId xmlns:a16="http://schemas.microsoft.com/office/drawing/2014/main" id="{1509AB96-0E16-0555-867A-BF097F22B62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30525" y="1356101"/>
            <a:ext cx="3278445" cy="3587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0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261655"/>
            <a:ext cx="11333407" cy="731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Manage Connections instances in M365 Admin Center</a:t>
            </a:r>
          </a:p>
        </p:txBody>
      </p:sp>
      <p:pic>
        <p:nvPicPr>
          <p:cNvPr id="6" name="Picture 5" descr="Create new Viva Connections experiences in this dashboard.">
            <a:extLst>
              <a:ext uri="{FF2B5EF4-FFF2-40B4-BE49-F238E27FC236}">
                <a16:creationId xmlns:a16="http://schemas.microsoft.com/office/drawing/2014/main" id="{51AF6313-4665-AF03-156E-A38880B8BC9B}"/>
              </a:ext>
            </a:extLst>
          </p:cNvPr>
          <p:cNvPicPr>
            <a:picLocks noChangeAspect="1"/>
          </p:cNvPicPr>
          <p:nvPr/>
        </p:nvPicPr>
        <p:blipFill>
          <a:blip r:embed="rId3"/>
          <a:stretch>
            <a:fillRect/>
          </a:stretch>
        </p:blipFill>
        <p:spPr>
          <a:xfrm>
            <a:off x="440327" y="1149193"/>
            <a:ext cx="5499936" cy="4580899"/>
          </a:xfrm>
          <a:prstGeom prst="rect">
            <a:avLst/>
          </a:prstGeom>
          <a:ln>
            <a:noFill/>
          </a:ln>
          <a:effectLst>
            <a:outerShdw blurRad="292100" dist="139700" dir="2700000" algn="tl" rotWithShape="0">
              <a:srgbClr val="333333">
                <a:alpha val="65000"/>
              </a:srgbClr>
            </a:outerShdw>
          </a:effectLst>
        </p:spPr>
      </p:pic>
      <p:pic>
        <p:nvPicPr>
          <p:cNvPr id="12" name="Picture 11" descr="Create a new Viva Connections experience to either build a Create a Connections experience or Build from an existing portal to set a home site.">
            <a:extLst>
              <a:ext uri="{FF2B5EF4-FFF2-40B4-BE49-F238E27FC236}">
                <a16:creationId xmlns:a16="http://schemas.microsoft.com/office/drawing/2014/main" id="{45F9F06C-5808-64E4-041C-8236E9598D37}"/>
              </a:ext>
            </a:extLst>
          </p:cNvPr>
          <p:cNvPicPr>
            <a:picLocks noChangeAspect="1"/>
          </p:cNvPicPr>
          <p:nvPr/>
        </p:nvPicPr>
        <p:blipFill>
          <a:blip r:embed="rId4"/>
          <a:stretch>
            <a:fillRect/>
          </a:stretch>
        </p:blipFill>
        <p:spPr>
          <a:xfrm>
            <a:off x="6417331" y="1149193"/>
            <a:ext cx="5499936" cy="4580899"/>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CBA75CC6-7BA7-0EB1-8398-A48859C064C0}"/>
              </a:ext>
              <a:ext uri="{C183D7F6-B498-43B3-948B-1728B52AA6E4}">
                <adec:decorative xmlns:adec="http://schemas.microsoft.com/office/drawing/2017/decorative" val="1"/>
              </a:ext>
            </a:extLst>
          </p:cNvPr>
          <p:cNvSpPr/>
          <p:nvPr/>
        </p:nvSpPr>
        <p:spPr bwMode="auto">
          <a:xfrm>
            <a:off x="500397" y="3550813"/>
            <a:ext cx="647610" cy="200233"/>
          </a:xfrm>
          <a:prstGeom prst="ellipse">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B7D10B3F-641D-0453-3749-A8C5C9F30396}"/>
              </a:ext>
              <a:ext uri="{C183D7F6-B498-43B3-948B-1728B52AA6E4}">
                <adec:decorative xmlns:adec="http://schemas.microsoft.com/office/drawing/2017/decorative" val="1"/>
              </a:ext>
            </a:extLst>
          </p:cNvPr>
          <p:cNvSpPr/>
          <p:nvPr/>
        </p:nvSpPr>
        <p:spPr bwMode="auto">
          <a:xfrm>
            <a:off x="1748520" y="2502924"/>
            <a:ext cx="647610" cy="200233"/>
          </a:xfrm>
          <a:prstGeom prst="ellipse">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Text Placeholder 8">
            <a:extLst>
              <a:ext uri="{FF2B5EF4-FFF2-40B4-BE49-F238E27FC236}">
                <a16:creationId xmlns:a16="http://schemas.microsoft.com/office/drawing/2014/main" id="{E8282BD7-8F7F-CCBC-FC2E-76951D40950A}"/>
              </a:ext>
            </a:extLst>
          </p:cNvPr>
          <p:cNvSpPr txBox="1">
            <a:spLocks/>
          </p:cNvSpPr>
          <p:nvPr/>
        </p:nvSpPr>
        <p:spPr>
          <a:xfrm>
            <a:off x="440327" y="6113999"/>
            <a:ext cx="6280847" cy="396013"/>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32742" rtl="0" eaLnBrk="1" fontAlgn="auto" latinLnBrk="0" hangingPunct="1">
              <a:lnSpc>
                <a:spcPct val="100000"/>
              </a:lnSpc>
              <a:spcBef>
                <a:spcPct val="20000"/>
              </a:spcBef>
              <a:spcAft>
                <a:spcPts val="0"/>
              </a:spcAft>
              <a:buClrTx/>
              <a:buSzPct val="90000"/>
              <a:buNone/>
              <a:tabLst/>
              <a:defRPr/>
            </a:pPr>
            <a:r>
              <a:rPr lang="en-US" sz="1200" b="1">
                <a:solidFill>
                  <a:srgbClr val="638AD3"/>
                </a:solidFill>
                <a:latin typeface="Segoe UI"/>
              </a:rPr>
              <a:t>**Up to 50 unique experiences/home sites supported in a single tenant</a:t>
            </a:r>
            <a:endPar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2754879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261655"/>
            <a:ext cx="11481885" cy="731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Connections app customization in Teams Admin Center</a:t>
            </a:r>
          </a:p>
        </p:txBody>
      </p:sp>
      <p:pic>
        <p:nvPicPr>
          <p:cNvPr id="9" name="Picture 8">
            <a:extLst>
              <a:ext uri="{FF2B5EF4-FFF2-40B4-BE49-F238E27FC236}">
                <a16:creationId xmlns:a16="http://schemas.microsoft.com/office/drawing/2014/main" id="{76F7F77F-6FA7-4A88-155D-EACDB5776A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9725" y="1148024"/>
            <a:ext cx="5761689" cy="479891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7AD8E25-CBB5-3E3A-CC7A-A64B0F0F8D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20592" y="1148024"/>
            <a:ext cx="5761690" cy="4798914"/>
          </a:xfrm>
          <a:prstGeom prst="rect">
            <a:avLst/>
          </a:prstGeom>
          <a:ln>
            <a:noFill/>
          </a:ln>
          <a:effectLst>
            <a:outerShdw blurRad="292100" dist="139700" dir="2700000" algn="tl" rotWithShape="0">
              <a:srgbClr val="333333">
                <a:alpha val="65000"/>
              </a:srgbClr>
            </a:outerShdw>
          </a:effectLst>
        </p:spPr>
      </p:pic>
      <p:sp>
        <p:nvSpPr>
          <p:cNvPr id="14" name="Oval 13">
            <a:extLst>
              <a:ext uri="{FF2B5EF4-FFF2-40B4-BE49-F238E27FC236}">
                <a16:creationId xmlns:a16="http://schemas.microsoft.com/office/drawing/2014/main" id="{DFA090A5-AB49-C601-B03A-25E3036381B7}"/>
              </a:ext>
              <a:ext uri="{C183D7F6-B498-43B3-948B-1728B52AA6E4}">
                <adec:decorative xmlns:adec="http://schemas.microsoft.com/office/drawing/2017/decorative" val="1"/>
              </a:ext>
            </a:extLst>
          </p:cNvPr>
          <p:cNvSpPr/>
          <p:nvPr/>
        </p:nvSpPr>
        <p:spPr bwMode="auto">
          <a:xfrm>
            <a:off x="2816764" y="2883364"/>
            <a:ext cx="1281350" cy="327048"/>
          </a:xfrm>
          <a:prstGeom prst="ellipse">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FA5FE210-DD39-6E8B-8867-E3DDAEE6BE76}"/>
              </a:ext>
              <a:ext uri="{C183D7F6-B498-43B3-948B-1728B52AA6E4}">
                <adec:decorative xmlns:adec="http://schemas.microsoft.com/office/drawing/2017/decorative" val="1"/>
              </a:ext>
            </a:extLst>
          </p:cNvPr>
          <p:cNvSpPr/>
          <p:nvPr/>
        </p:nvSpPr>
        <p:spPr bwMode="auto">
          <a:xfrm>
            <a:off x="1541799" y="3684298"/>
            <a:ext cx="3403970" cy="1027866"/>
          </a:xfrm>
          <a:prstGeom prst="rect">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BA53EC42-CD5A-DC63-85A9-D18A146BE623}"/>
              </a:ext>
              <a:ext uri="{C183D7F6-B498-43B3-948B-1728B52AA6E4}">
                <adec:decorative xmlns:adec="http://schemas.microsoft.com/office/drawing/2017/decorative" val="1"/>
              </a:ext>
            </a:extLst>
          </p:cNvPr>
          <p:cNvSpPr/>
          <p:nvPr/>
        </p:nvSpPr>
        <p:spPr bwMode="auto">
          <a:xfrm>
            <a:off x="10318703" y="1314867"/>
            <a:ext cx="1613571" cy="4565325"/>
          </a:xfrm>
          <a:prstGeom prst="rect">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105989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261655"/>
            <a:ext cx="11333407" cy="731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Multi-app customization and policy application</a:t>
            </a:r>
          </a:p>
        </p:txBody>
      </p:sp>
      <p:pic>
        <p:nvPicPr>
          <p:cNvPr id="9" name="Picture 8">
            <a:extLst>
              <a:ext uri="{FF2B5EF4-FFF2-40B4-BE49-F238E27FC236}">
                <a16:creationId xmlns:a16="http://schemas.microsoft.com/office/drawing/2014/main" id="{76F7F77F-6FA7-4A88-155D-EACDB5776A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9645" y="1156670"/>
            <a:ext cx="3771972" cy="314167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7AD8E25-CBB5-3E3A-CC7A-A64B0F0F8D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7391" y="1156668"/>
            <a:ext cx="3771972" cy="3141677"/>
          </a:xfrm>
          <a:prstGeom prst="rect">
            <a:avLst/>
          </a:prstGeom>
          <a:ln>
            <a:noFill/>
          </a:ln>
          <a:effectLst>
            <a:outerShdw blurRad="292100" dist="139700" dir="2700000" algn="tl" rotWithShape="0">
              <a:srgbClr val="333333">
                <a:alpha val="65000"/>
              </a:srgbClr>
            </a:outerShdw>
          </a:effectLst>
        </p:spPr>
      </p:pic>
      <p:sp>
        <p:nvSpPr>
          <p:cNvPr id="14" name="Oval 13">
            <a:extLst>
              <a:ext uri="{FF2B5EF4-FFF2-40B4-BE49-F238E27FC236}">
                <a16:creationId xmlns:a16="http://schemas.microsoft.com/office/drawing/2014/main" id="{DFA090A5-AB49-C601-B03A-25E3036381B7}"/>
              </a:ext>
              <a:ext uri="{C183D7F6-B498-43B3-948B-1728B52AA6E4}">
                <adec:decorative xmlns:adec="http://schemas.microsoft.com/office/drawing/2017/decorative" val="1"/>
              </a:ext>
            </a:extLst>
          </p:cNvPr>
          <p:cNvSpPr/>
          <p:nvPr/>
        </p:nvSpPr>
        <p:spPr bwMode="auto">
          <a:xfrm>
            <a:off x="1647606" y="2256959"/>
            <a:ext cx="1281350" cy="327048"/>
          </a:xfrm>
          <a:prstGeom prst="ellipse">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FA5FE210-DD39-6E8B-8867-E3DDAEE6BE76}"/>
              </a:ext>
              <a:ext uri="{C183D7F6-B498-43B3-948B-1728B52AA6E4}">
                <adec:decorative xmlns:adec="http://schemas.microsoft.com/office/drawing/2017/decorative" val="1"/>
              </a:ext>
            </a:extLst>
          </p:cNvPr>
          <p:cNvSpPr/>
          <p:nvPr/>
        </p:nvSpPr>
        <p:spPr bwMode="auto">
          <a:xfrm>
            <a:off x="941098" y="2823294"/>
            <a:ext cx="2262639" cy="605706"/>
          </a:xfrm>
          <a:prstGeom prst="rect">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BA53EC42-CD5A-DC63-85A9-D18A146BE623}"/>
              </a:ext>
              <a:ext uri="{C183D7F6-B498-43B3-948B-1728B52AA6E4}">
                <adec:decorative xmlns:adec="http://schemas.microsoft.com/office/drawing/2017/decorative" val="1"/>
              </a:ext>
            </a:extLst>
          </p:cNvPr>
          <p:cNvSpPr/>
          <p:nvPr/>
        </p:nvSpPr>
        <p:spPr bwMode="auto">
          <a:xfrm>
            <a:off x="6567167" y="993368"/>
            <a:ext cx="1342059" cy="3411771"/>
          </a:xfrm>
          <a:prstGeom prst="rect">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7AB740DD-EAC1-C59C-EBBF-DD47A8F9BC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61833" y="1163343"/>
            <a:ext cx="3771971" cy="314167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E882467-33EB-C130-69AC-4409DD20D0BB}"/>
              </a:ext>
              <a:ext uri="{C183D7F6-B498-43B3-948B-1728B52AA6E4}">
                <adec:decorative xmlns:adec="http://schemas.microsoft.com/office/drawing/2017/decorative" val="1"/>
              </a:ext>
            </a:extLst>
          </p:cNvPr>
          <p:cNvSpPr/>
          <p:nvPr/>
        </p:nvSpPr>
        <p:spPr bwMode="auto">
          <a:xfrm>
            <a:off x="10579872" y="1074586"/>
            <a:ext cx="1342059" cy="1509421"/>
          </a:xfrm>
          <a:prstGeom prst="rect">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8">
            <a:extLst>
              <a:ext uri="{FF2B5EF4-FFF2-40B4-BE49-F238E27FC236}">
                <a16:creationId xmlns:a16="http://schemas.microsoft.com/office/drawing/2014/main" id="{B7F6C2B6-68EA-B68C-AF1A-DF28B931D79E}"/>
              </a:ext>
            </a:extLst>
          </p:cNvPr>
          <p:cNvSpPr txBox="1">
            <a:spLocks/>
          </p:cNvSpPr>
          <p:nvPr/>
        </p:nvSpPr>
        <p:spPr>
          <a:xfrm>
            <a:off x="648984" y="4667591"/>
            <a:ext cx="2846866" cy="1473176"/>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None/>
              <a:tabLst/>
              <a:defRPr/>
            </a:pPr>
            <a:r>
              <a:rPr lang="en-US" sz="1200" b="1">
                <a:solidFill>
                  <a:srgbClr val="638AD3"/>
                </a:solidFill>
                <a:latin typeface="Segoe UI"/>
              </a:rPr>
              <a:t>1.</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Create new </a:t>
            </a:r>
            <a:r>
              <a:rPr lang="en-US" sz="1200">
                <a:solidFill>
                  <a:srgbClr val="638AD3"/>
                </a:solidFill>
                <a:latin typeface="Segoe UI"/>
              </a:rPr>
              <a:t>‘virtual’ app customizations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Enables unique app metadata</a:t>
            </a:r>
          </a:p>
        </p:txBody>
      </p:sp>
      <p:sp>
        <p:nvSpPr>
          <p:cNvPr id="10" name="Text Placeholder 8">
            <a:extLst>
              <a:ext uri="{FF2B5EF4-FFF2-40B4-BE49-F238E27FC236}">
                <a16:creationId xmlns:a16="http://schemas.microsoft.com/office/drawing/2014/main" id="{7D93E2F6-1DC7-BD30-86BB-0FC4941ADA9C}"/>
              </a:ext>
            </a:extLst>
          </p:cNvPr>
          <p:cNvSpPr txBox="1">
            <a:spLocks/>
          </p:cNvSpPr>
          <p:nvPr/>
        </p:nvSpPr>
        <p:spPr>
          <a:xfrm>
            <a:off x="4519944" y="4667591"/>
            <a:ext cx="2846866" cy="1473176"/>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None/>
              <a:tabLst/>
              <a:defRPr/>
            </a:pPr>
            <a:r>
              <a:rPr lang="en-US" sz="1200" b="1">
                <a:solidFill>
                  <a:srgbClr val="638AD3"/>
                </a:solidFill>
                <a:latin typeface="Segoe UI"/>
              </a:rPr>
              <a:t>2.</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Assign unique app name, icons</a:t>
            </a:r>
            <a:endPar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endParaRPr>
          </a:p>
        </p:txBody>
      </p:sp>
      <p:sp>
        <p:nvSpPr>
          <p:cNvPr id="12" name="Text Placeholder 8">
            <a:extLst>
              <a:ext uri="{FF2B5EF4-FFF2-40B4-BE49-F238E27FC236}">
                <a16:creationId xmlns:a16="http://schemas.microsoft.com/office/drawing/2014/main" id="{AF412F12-CB7E-9EB6-8172-BF2892667E93}"/>
              </a:ext>
            </a:extLst>
          </p:cNvPr>
          <p:cNvSpPr txBox="1">
            <a:spLocks/>
          </p:cNvSpPr>
          <p:nvPr/>
        </p:nvSpPr>
        <p:spPr>
          <a:xfrm>
            <a:off x="8524385" y="4668941"/>
            <a:ext cx="2846866" cy="1473176"/>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None/>
              <a:tabLst/>
              <a:defRPr/>
            </a:pPr>
            <a:r>
              <a:rPr lang="en-US" sz="1200" b="1">
                <a:solidFill>
                  <a:srgbClr val="638AD3"/>
                </a:solidFill>
                <a:latin typeface="Segoe UI"/>
              </a:rPr>
              <a:t>3.</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200">
                <a:solidFill>
                  <a:srgbClr val="638AD3"/>
                </a:solidFill>
                <a:latin typeface="Segoe UI"/>
              </a:rPr>
              <a:t>Assign setup policy </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638AD3"/>
                </a:solidFill>
                <a:effectLst/>
                <a:uLnTx/>
                <a:uFillTx/>
                <a:latin typeface="Segoe UI"/>
                <a:ea typeface="+mn-ea"/>
                <a:cs typeface="Segoe UI" panose="020B0502040204020203" pitchFamily="34" charset="0"/>
              </a:rPr>
              <a:t>Policy should be assigned to group matching underlying instance</a:t>
            </a:r>
          </a:p>
        </p:txBody>
      </p:sp>
    </p:spTree>
    <p:extLst>
      <p:ext uri="{BB962C8B-B14F-4D97-AF65-F5344CB8AC3E}">
        <p14:creationId xmlns:p14="http://schemas.microsoft.com/office/powerpoint/2010/main" val="258709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4" grpId="0" animBg="1"/>
      <p:bldP spid="6"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BA681F1-C0D3-A44C-6ACB-99C385D863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9207" y="994998"/>
            <a:ext cx="5066793" cy="538404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724EEDA-B80D-B78C-C37C-A1E8DA3839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5324" y="993368"/>
            <a:ext cx="5066792" cy="5384042"/>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261655"/>
            <a:ext cx="11333407" cy="731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Unique Connections experiences in Teams app bar</a:t>
            </a:r>
          </a:p>
        </p:txBody>
      </p:sp>
      <p:sp>
        <p:nvSpPr>
          <p:cNvPr id="17" name="Oval 16">
            <a:extLst>
              <a:ext uri="{FF2B5EF4-FFF2-40B4-BE49-F238E27FC236}">
                <a16:creationId xmlns:a16="http://schemas.microsoft.com/office/drawing/2014/main" id="{B7D10B3F-641D-0453-3749-A8C5C9F30396}"/>
              </a:ext>
              <a:ext uri="{C183D7F6-B498-43B3-948B-1728B52AA6E4}">
                <adec:decorative xmlns:adec="http://schemas.microsoft.com/office/drawing/2017/decorative" val="1"/>
              </a:ext>
            </a:extLst>
          </p:cNvPr>
          <p:cNvSpPr/>
          <p:nvPr/>
        </p:nvSpPr>
        <p:spPr bwMode="auto">
          <a:xfrm>
            <a:off x="873976" y="1119116"/>
            <a:ext cx="647610" cy="320723"/>
          </a:xfrm>
          <a:prstGeom prst="ellipse">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57CF6B90-13BF-0FA0-912C-1D13D13196CB}"/>
              </a:ext>
              <a:ext uri="{C183D7F6-B498-43B3-948B-1728B52AA6E4}">
                <adec:decorative xmlns:adec="http://schemas.microsoft.com/office/drawing/2017/decorative" val="1"/>
              </a:ext>
            </a:extLst>
          </p:cNvPr>
          <p:cNvSpPr/>
          <p:nvPr/>
        </p:nvSpPr>
        <p:spPr bwMode="auto">
          <a:xfrm>
            <a:off x="6167100" y="1119116"/>
            <a:ext cx="647610" cy="320723"/>
          </a:xfrm>
          <a:prstGeom prst="ellipse">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868710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261655"/>
            <a:ext cx="11333407" cy="731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Themes – change the look</a:t>
            </a:r>
          </a:p>
        </p:txBody>
      </p:sp>
      <p:pic>
        <p:nvPicPr>
          <p:cNvPr id="6" name="Picture 5">
            <a:extLst>
              <a:ext uri="{FF2B5EF4-FFF2-40B4-BE49-F238E27FC236}">
                <a16:creationId xmlns:a16="http://schemas.microsoft.com/office/drawing/2014/main" id="{9611E19A-EAEE-DB8C-6179-B4D0F1DB40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36856" y="1042463"/>
            <a:ext cx="4979867" cy="529167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B9BE32C-59A7-0145-FD66-EE57DE21C4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6095" y="1042464"/>
            <a:ext cx="4979866" cy="5291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281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261655"/>
            <a:ext cx="11333407" cy="731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Custom fonts</a:t>
            </a:r>
          </a:p>
        </p:txBody>
      </p:sp>
      <p:pic>
        <p:nvPicPr>
          <p:cNvPr id="3" name="Picture 2">
            <a:extLst>
              <a:ext uri="{FF2B5EF4-FFF2-40B4-BE49-F238E27FC236}">
                <a16:creationId xmlns:a16="http://schemas.microsoft.com/office/drawing/2014/main" id="{C5DC2E2B-6851-5538-2EF6-EC859B97B8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6448" y="1155073"/>
            <a:ext cx="4907969" cy="52239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FEF89D5-333A-1ED0-ABB1-32EB5F4886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67100" y="1155072"/>
            <a:ext cx="4916151" cy="5223968"/>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707F3AFA-A971-8B6C-D44B-687243A4CB86}"/>
              </a:ext>
              <a:ext uri="{C183D7F6-B498-43B3-948B-1728B52AA6E4}">
                <adec:decorative xmlns:adec="http://schemas.microsoft.com/office/drawing/2017/decorative" val="1"/>
              </a:ext>
            </a:extLst>
          </p:cNvPr>
          <p:cNvSpPr/>
          <p:nvPr/>
        </p:nvSpPr>
        <p:spPr bwMode="auto">
          <a:xfrm>
            <a:off x="4164480" y="1275467"/>
            <a:ext cx="1533460" cy="3146407"/>
          </a:xfrm>
          <a:prstGeom prst="rect">
            <a:avLst/>
          </a:prstGeom>
          <a:no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844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FE99D9B9-8438-E90B-CFED-3370E1B3D5F5}"/>
              </a:ext>
            </a:extLst>
          </p:cNvPr>
          <p:cNvSpPr txBox="1">
            <a:spLocks noGrp="1"/>
          </p:cNvSpPr>
          <p:nvPr>
            <p:ph type="title" idx="4294967295"/>
          </p:nvPr>
        </p:nvSpPr>
        <p:spPr>
          <a:xfrm>
            <a:off x="1477963" y="293688"/>
            <a:ext cx="10714037"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gradFill>
                  <a:gsLst>
                    <a:gs pos="48000">
                      <a:srgbClr val="6194CE"/>
                    </a:gs>
                    <a:gs pos="0">
                      <a:srgbClr val="6779DD"/>
                    </a:gs>
                    <a:gs pos="100000">
                      <a:srgbClr val="0F9BA9"/>
                    </a:gs>
                  </a:gsLst>
                  <a:lin ang="2700000" scaled="0"/>
                </a:gradFill>
                <a:effectLst/>
                <a:uLnTx/>
                <a:uFillTx/>
                <a:latin typeface="Segoe UI Semibold"/>
                <a:ea typeface="+mj-ea"/>
                <a:cs typeface="+mj-cs"/>
              </a:rPr>
              <a:t>Branded connections across all experiences</a:t>
            </a:r>
          </a:p>
        </p:txBody>
      </p:sp>
      <p:pic>
        <p:nvPicPr>
          <p:cNvPr id="5" name="Picture 4">
            <a:extLst>
              <a:ext uri="{FF2B5EF4-FFF2-40B4-BE49-F238E27FC236}">
                <a16:creationId xmlns:a16="http://schemas.microsoft.com/office/drawing/2014/main" id="{DD7A5AA1-DD13-0C79-C0B7-22297F139C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9928" y="1233493"/>
            <a:ext cx="3559133" cy="4732200"/>
          </a:xfrm>
          <a:prstGeom prst="rect">
            <a:avLst/>
          </a:prstGeom>
        </p:spPr>
      </p:pic>
      <p:pic>
        <p:nvPicPr>
          <p:cNvPr id="7" name="Picture 6">
            <a:extLst>
              <a:ext uri="{FF2B5EF4-FFF2-40B4-BE49-F238E27FC236}">
                <a16:creationId xmlns:a16="http://schemas.microsoft.com/office/drawing/2014/main" id="{EA9779EA-5101-1F60-F3BC-E9635E44F9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02924" y="1233493"/>
            <a:ext cx="3972616" cy="4734283"/>
          </a:xfrm>
          <a:prstGeom prst="rect">
            <a:avLst/>
          </a:prstGeom>
        </p:spPr>
      </p:pic>
      <p:pic>
        <p:nvPicPr>
          <p:cNvPr id="8" name="Picture 7">
            <a:extLst>
              <a:ext uri="{FF2B5EF4-FFF2-40B4-BE49-F238E27FC236}">
                <a16:creationId xmlns:a16="http://schemas.microsoft.com/office/drawing/2014/main" id="{EE2357B4-AA85-BE8B-8F70-94714239AC83}"/>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043863" y="3815768"/>
            <a:ext cx="3927171" cy="2581109"/>
          </a:xfrm>
          <a:prstGeom prst="rect">
            <a:avLst/>
          </a:prstGeom>
          <a:ln>
            <a:noFill/>
          </a:ln>
          <a:effectLst>
            <a:outerShdw blurRad="76200" dist="44766" dir="5400000" sx="100201" sy="100201" algn="tl" rotWithShape="0">
              <a:srgbClr val="333333">
                <a:alpha val="20000"/>
              </a:srgbClr>
            </a:outerShdw>
          </a:effectLst>
        </p:spPr>
      </p:pic>
      <p:pic>
        <p:nvPicPr>
          <p:cNvPr id="3" name="Picture 2">
            <a:extLst>
              <a:ext uri="{FF2B5EF4-FFF2-40B4-BE49-F238E27FC236}">
                <a16:creationId xmlns:a16="http://schemas.microsoft.com/office/drawing/2014/main" id="{FCA956C1-89A5-E8FA-17D9-B9DA6BE63CA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96663" y="1233493"/>
            <a:ext cx="1261876" cy="2581109"/>
          </a:xfrm>
          <a:prstGeom prst="rect">
            <a:avLst/>
          </a:prstGeom>
        </p:spPr>
      </p:pic>
    </p:spTree>
    <p:extLst>
      <p:ext uri="{BB962C8B-B14F-4D97-AF65-F5344CB8AC3E}">
        <p14:creationId xmlns:p14="http://schemas.microsoft.com/office/powerpoint/2010/main" val="3435634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614F-F057-C4D9-EB5F-B02504082E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7C5668-89D1-3A40-7063-DDF7DEEBDE5E}"/>
              </a:ext>
            </a:extLst>
          </p:cNvPr>
          <p:cNvSpPr txBox="1">
            <a:spLocks noGrp="1"/>
          </p:cNvSpPr>
          <p:nvPr>
            <p:ph type="title"/>
          </p:nvPr>
        </p:nvSpPr>
        <p:spPr>
          <a:xfrm>
            <a:off x="500397" y="415162"/>
            <a:ext cx="4094138" cy="20259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mj-cs"/>
              </a:rPr>
              <a:t>Advanced analytics</a:t>
            </a:r>
          </a:p>
        </p:txBody>
      </p:sp>
      <p:pic>
        <p:nvPicPr>
          <p:cNvPr id="4" name="Picture 3">
            <a:extLst>
              <a:ext uri="{FF2B5EF4-FFF2-40B4-BE49-F238E27FC236}">
                <a16:creationId xmlns:a16="http://schemas.microsoft.com/office/drawing/2014/main" id="{E4EB2ED5-5B48-F302-EF58-A41D07BE41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48858" y="672992"/>
            <a:ext cx="5361426" cy="5697123"/>
          </a:xfrm>
          <a:prstGeom prst="rect">
            <a:avLst/>
          </a:prstGeom>
          <a:ln>
            <a:noFill/>
          </a:ln>
          <a:effectLst>
            <a:outerShdw blurRad="292100" dist="139700" dir="2700000" algn="tl" rotWithShape="0">
              <a:srgbClr val="333333">
                <a:alpha val="65000"/>
              </a:srgbClr>
            </a:outerShdw>
          </a:effectLst>
        </p:spPr>
      </p:pic>
      <p:sp>
        <p:nvSpPr>
          <p:cNvPr id="10" name="Text Placeholder 8">
            <a:extLst>
              <a:ext uri="{FF2B5EF4-FFF2-40B4-BE49-F238E27FC236}">
                <a16:creationId xmlns:a16="http://schemas.microsoft.com/office/drawing/2014/main" id="{46E85E5E-3312-74E2-EAE2-3B97CC7E748B}"/>
              </a:ext>
              <a:ext uri="{C183D7F6-B498-43B3-948B-1728B52AA6E4}">
                <adec:decorative xmlns:adec="http://schemas.microsoft.com/office/drawing/2017/decorative" val="0"/>
              </a:ext>
            </a:extLst>
          </p:cNvPr>
          <p:cNvSpPr txBox="1">
            <a:spLocks/>
          </p:cNvSpPr>
          <p:nvPr/>
        </p:nvSpPr>
        <p:spPr>
          <a:xfrm>
            <a:off x="981716" y="1326791"/>
            <a:ext cx="3658823" cy="1473176"/>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kumimoji="0" lang="en-US" sz="1600" b="1" i="0" u="none" strike="noStrike" kern="1200" cap="none" spc="0" normalizeH="0" baseline="0" noProof="0" dirty="0">
                <a:ln>
                  <a:noFill/>
                </a:ln>
                <a:solidFill>
                  <a:srgbClr val="638AD3"/>
                </a:solidFill>
                <a:effectLst/>
                <a:uLnTx/>
                <a:uFillTx/>
                <a:latin typeface="Segoe UI"/>
              </a:rPr>
              <a:t>Overall traffic</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638AD3"/>
                </a:solidFill>
                <a:effectLst/>
                <a:uLnTx/>
                <a:uFillTx/>
                <a:latin typeface="Segoe UI"/>
              </a:rPr>
              <a:t>Unique users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600" dirty="0">
                <a:solidFill>
                  <a:srgbClr val="638AD3"/>
                </a:solidFill>
                <a:latin typeface="Segoe UI"/>
              </a:rPr>
              <a:t>Engaged users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638AD3"/>
                </a:solidFill>
                <a:effectLst/>
                <a:uLnTx/>
                <a:uFillTx/>
                <a:latin typeface="Segoe UI"/>
              </a:rPr>
              <a:t>Total visits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sz="1600" dirty="0">
              <a:solidFill>
                <a:srgbClr val="638AD3"/>
              </a:solidFill>
              <a:latin typeface="Segoe UI"/>
            </a:endParaRPr>
          </a:p>
          <a:p>
            <a:pPr marL="0" marR="0" lvl="0" indent="0" algn="l" defTabSz="932742" rtl="0" eaLnBrk="1" fontAlgn="auto" latinLnBrk="0" hangingPunct="1">
              <a:lnSpc>
                <a:spcPct val="100000"/>
              </a:lnSpc>
              <a:spcBef>
                <a:spcPct val="20000"/>
              </a:spcBef>
              <a:spcAft>
                <a:spcPts val="0"/>
              </a:spcAft>
              <a:buClrTx/>
              <a:buSzPct val="90000"/>
              <a:buNone/>
              <a:tabLst/>
              <a:defRPr/>
            </a:pPr>
            <a:r>
              <a:rPr kumimoji="0" lang="en-US" sz="1600" b="1" i="0" u="none" strike="noStrike" kern="1200" cap="none" spc="0" normalizeH="0" baseline="0" noProof="0" dirty="0">
                <a:ln>
                  <a:noFill/>
                </a:ln>
                <a:solidFill>
                  <a:srgbClr val="638AD3"/>
                </a:solidFill>
                <a:effectLst/>
                <a:uLnTx/>
                <a:uFillTx/>
                <a:latin typeface="Segoe UI"/>
              </a:rPr>
              <a:t>Usage details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638AD3"/>
                </a:solidFill>
                <a:effectLst/>
                <a:uLnTx/>
                <a:uFillTx/>
                <a:latin typeface="Segoe UI"/>
              </a:rPr>
              <a:t>Views by apps &amp;</a:t>
            </a:r>
            <a:r>
              <a:rPr kumimoji="0" lang="en-US" sz="1600" b="0" i="0" u="none" strike="noStrike" kern="1200" cap="none" spc="0" normalizeH="0" noProof="0" dirty="0">
                <a:ln>
                  <a:noFill/>
                </a:ln>
                <a:solidFill>
                  <a:srgbClr val="638AD3"/>
                </a:solidFill>
                <a:effectLst/>
                <a:uLnTx/>
                <a:uFillTx/>
                <a:latin typeface="Segoe UI"/>
              </a:rPr>
              <a:t> devices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sz="1600" baseline="0" dirty="0">
                <a:solidFill>
                  <a:srgbClr val="638AD3"/>
                </a:solidFill>
                <a:latin typeface="Segoe UI"/>
              </a:rPr>
              <a:t>Engaged</a:t>
            </a:r>
            <a:r>
              <a:rPr lang="en-US" sz="1600" dirty="0">
                <a:solidFill>
                  <a:srgbClr val="638AD3"/>
                </a:solidFill>
                <a:latin typeface="Segoe UI"/>
              </a:rPr>
              <a:t> users by component (dashboard, feed, resources)</a:t>
            </a:r>
          </a:p>
          <a:p>
            <a:pPr marL="171450" marR="0" lvl="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600" b="0" i="0" u="none" strike="noStrike" kern="1200" cap="none" spc="0" normalizeH="0" baseline="0" noProof="0" dirty="0">
              <a:ln>
                <a:noFill/>
              </a:ln>
              <a:solidFill>
                <a:srgbClr val="638AD3"/>
              </a:solidFill>
              <a:effectLst/>
              <a:uLnTx/>
              <a:uFillTx/>
              <a:latin typeface="Segoe UI"/>
            </a:endParaRPr>
          </a:p>
          <a:p>
            <a:pPr marL="0" marR="0" lvl="0" indent="0" algn="l" defTabSz="932742" rtl="0" eaLnBrk="1" fontAlgn="auto" latinLnBrk="0" hangingPunct="1">
              <a:lnSpc>
                <a:spcPct val="100000"/>
              </a:lnSpc>
              <a:spcBef>
                <a:spcPct val="20000"/>
              </a:spcBef>
              <a:spcAft>
                <a:spcPts val="0"/>
              </a:spcAft>
              <a:buClrTx/>
              <a:buSzPct val="90000"/>
              <a:buNone/>
              <a:tabLst/>
              <a:defRPr/>
            </a:pPr>
            <a:r>
              <a:rPr lang="en-US" sz="1600" b="1" dirty="0">
                <a:solidFill>
                  <a:srgbClr val="638AD3"/>
                </a:solidFill>
                <a:latin typeface="Segoe UI"/>
              </a:rPr>
              <a:t>Engagement details</a:t>
            </a:r>
          </a:p>
          <a:p>
            <a:pPr>
              <a:defRPr/>
            </a:pPr>
            <a:r>
              <a:rPr kumimoji="0" lang="en-US" sz="1600" b="0" i="0" u="none" strike="noStrike" kern="1200" cap="none" spc="0" normalizeH="0" baseline="0" noProof="0" dirty="0">
                <a:ln>
                  <a:noFill/>
                </a:ln>
                <a:solidFill>
                  <a:srgbClr val="638AD3"/>
                </a:solidFill>
                <a:effectLst/>
                <a:uLnTx/>
                <a:uFillTx/>
                <a:latin typeface="Segoe UI"/>
              </a:rPr>
              <a:t>Engaged users by dashboard card</a:t>
            </a:r>
          </a:p>
          <a:p>
            <a:pPr>
              <a:defRPr/>
            </a:pPr>
            <a:endParaRPr lang="en-US" sz="1600" dirty="0">
              <a:solidFill>
                <a:srgbClr val="638AD3"/>
              </a:solidFill>
              <a:latin typeface="Segoe UI"/>
            </a:endParaRPr>
          </a:p>
          <a:p>
            <a:pPr marL="0" indent="0">
              <a:buNone/>
              <a:defRPr/>
            </a:pPr>
            <a:r>
              <a:rPr kumimoji="0" lang="en-US" sz="1600" b="1" i="0" u="none" strike="noStrike" kern="1200" cap="none" spc="0" normalizeH="0" baseline="0" noProof="0" dirty="0">
                <a:ln>
                  <a:noFill/>
                </a:ln>
                <a:solidFill>
                  <a:srgbClr val="638AD3"/>
                </a:solidFill>
                <a:effectLst/>
                <a:uLnTx/>
                <a:uFillTx/>
                <a:latin typeface="Segoe UI"/>
              </a:rPr>
              <a:t>Filter &amp; download reports</a:t>
            </a:r>
          </a:p>
          <a:p>
            <a:pPr>
              <a:defRPr/>
            </a:pPr>
            <a:r>
              <a:rPr lang="en-US" sz="1600" noProof="0" dirty="0">
                <a:solidFill>
                  <a:srgbClr val="638AD3"/>
                </a:solidFill>
                <a:latin typeface="Segoe UI"/>
              </a:rPr>
              <a:t>7 or 30 day filtering</a:t>
            </a:r>
          </a:p>
          <a:p>
            <a:pPr>
              <a:defRPr/>
            </a:pPr>
            <a:r>
              <a:rPr kumimoji="0" lang="en-US" sz="1600" b="0" i="0" u="none" strike="noStrike" kern="1200" cap="none" spc="0" normalizeH="0" baseline="0" dirty="0">
                <a:ln>
                  <a:noFill/>
                </a:ln>
                <a:solidFill>
                  <a:srgbClr val="638AD3"/>
                </a:solidFill>
                <a:effectLst/>
                <a:uLnTx/>
                <a:uFillTx/>
                <a:latin typeface="Segoe UI"/>
              </a:rPr>
              <a:t>Download</a:t>
            </a:r>
            <a:r>
              <a:rPr kumimoji="0" lang="en-US" sz="1600" b="0" i="0" u="none" strike="noStrike" kern="1200" cap="none" spc="0" normalizeH="0" dirty="0">
                <a:ln>
                  <a:noFill/>
                </a:ln>
                <a:solidFill>
                  <a:srgbClr val="638AD3"/>
                </a:solidFill>
                <a:effectLst/>
                <a:uLnTx/>
                <a:uFillTx/>
                <a:latin typeface="Segoe UI"/>
              </a:rPr>
              <a:t> Excel report</a:t>
            </a:r>
            <a:endParaRPr kumimoji="0" lang="en-US" sz="1600" b="0" i="0" u="none" strike="noStrike" kern="1200" cap="none" spc="0" normalizeH="0" baseline="0" noProof="0" dirty="0">
              <a:ln>
                <a:noFill/>
              </a:ln>
              <a:solidFill>
                <a:srgbClr val="638AD3"/>
              </a:solidFill>
              <a:effectLst/>
              <a:uLnTx/>
              <a:uFillTx/>
              <a:latin typeface="Segoe UI"/>
            </a:endParaRPr>
          </a:p>
        </p:txBody>
      </p:sp>
    </p:spTree>
    <p:extLst>
      <p:ext uri="{BB962C8B-B14F-4D97-AF65-F5344CB8AC3E}">
        <p14:creationId xmlns:p14="http://schemas.microsoft.com/office/powerpoint/2010/main" val="4047849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0">
            <a:extLst>
              <a:ext uri="{FF2B5EF4-FFF2-40B4-BE49-F238E27FC236}">
                <a16:creationId xmlns:a16="http://schemas.microsoft.com/office/drawing/2014/main" id="{ABA16E1F-6747-5D61-F208-6F311D24D9C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2FD40AC-10A6-AB7A-C3B1-1F50DA3916E6}"/>
              </a:ext>
              <a:ext uri="{C183D7F6-B498-43B3-948B-1728B52AA6E4}">
                <adec:decorative xmlns:adec="http://schemas.microsoft.com/office/drawing/2017/decorative" val="1"/>
              </a:ext>
            </a:extLst>
          </p:cNvPr>
          <p:cNvSpPr txBox="1"/>
          <p:nvPr/>
        </p:nvSpPr>
        <p:spPr>
          <a:xfrm>
            <a:off x="380143" y="4257089"/>
            <a:ext cx="8591764" cy="3903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orbel" panose="020B0503020204020204" pitchFamily="34" charset="0"/>
                <a:cs typeface="+mn-cs"/>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orbel" panose="020B0503020204020204" pitchFamily="34" charset="0"/>
              <a:cs typeface="+mn-cs"/>
            </a:endParaRPr>
          </a:p>
        </p:txBody>
      </p:sp>
      <p:sp>
        <p:nvSpPr>
          <p:cNvPr id="5" name="Title 4">
            <a:extLst>
              <a:ext uri="{FF2B5EF4-FFF2-40B4-BE49-F238E27FC236}">
                <a16:creationId xmlns:a16="http://schemas.microsoft.com/office/drawing/2014/main" id="{AAC262B0-58C3-619F-B544-ABEA30EF7FC7}"/>
              </a:ext>
            </a:extLst>
          </p:cNvPr>
          <p:cNvSpPr txBox="1">
            <a:spLocks noGrp="1"/>
          </p:cNvSpPr>
          <p:nvPr>
            <p:ph type="ctrTitle"/>
          </p:nvPr>
        </p:nvSpPr>
        <p:spPr>
          <a:xfrm>
            <a:off x="715584" y="2932902"/>
            <a:ext cx="9848141" cy="832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a:ea typeface="Corbel" panose="020B0503020204020204" pitchFamily="34" charset="0"/>
                <a:cs typeface="+mn-cs"/>
              </a:rPr>
              <a:t>Resources</a:t>
            </a:r>
          </a:p>
        </p:txBody>
      </p:sp>
      <p:pic>
        <p:nvPicPr>
          <p:cNvPr id="10" name="Picture 9">
            <a:extLst>
              <a:ext uri="{FF2B5EF4-FFF2-40B4-BE49-F238E27FC236}">
                <a16:creationId xmlns:a16="http://schemas.microsoft.com/office/drawing/2014/main" id="{B0FB629B-9611-5C73-9EEF-4D47A42039BB}"/>
              </a:ext>
              <a:ext uri="{C183D7F6-B498-43B3-948B-1728B52AA6E4}">
                <adec:decorative xmlns:adec="http://schemas.microsoft.com/office/drawing/2017/decorative" val="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584653" y="390335"/>
            <a:ext cx="362487" cy="362487"/>
          </a:xfrm>
          <a:prstGeom prst="rect">
            <a:avLst/>
          </a:prstGeom>
        </p:spPr>
      </p:pic>
    </p:spTree>
    <p:extLst>
      <p:ext uri="{BB962C8B-B14F-4D97-AF65-F5344CB8AC3E}">
        <p14:creationId xmlns:p14="http://schemas.microsoft.com/office/powerpoint/2010/main" val="404743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430887"/>
          </a:xfrm>
        </p:spPr>
        <p:txBody>
          <a:bodyPr>
            <a:normAutofit fontScale="90000"/>
          </a:bodyPr>
          <a:lstStyle/>
          <a:p>
            <a:r>
              <a:rPr lang="en-US">
                <a:cs typeface="Segoe UI"/>
              </a:rPr>
              <a:t>Table of contents</a:t>
            </a:r>
            <a:endParaRPr lang="en-US"/>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6100" y="2309812"/>
            <a:ext cx="7253288" cy="1646605"/>
          </a:xfrm>
        </p:spPr>
        <p:txBody>
          <a:bodyPr>
            <a:normAutofit fontScale="85000" lnSpcReduction="20000"/>
          </a:bodyPr>
          <a:lstStyle/>
          <a:p>
            <a:r>
              <a:rPr lang="en-US">
                <a:cs typeface="Segoe UI Semilight"/>
              </a:rPr>
              <a:t>Introduction to Viva Connections</a:t>
            </a:r>
          </a:p>
          <a:p>
            <a:r>
              <a:rPr lang="en-US">
                <a:cs typeface="Segoe UI Semilight"/>
              </a:rPr>
              <a:t>Experience walkthrough</a:t>
            </a:r>
            <a:endParaRPr lang="en-US"/>
          </a:p>
          <a:p>
            <a:r>
              <a:rPr lang="en-US">
                <a:cs typeface="Segoe UI Semilight"/>
              </a:rPr>
              <a:t>Setup and configuration</a:t>
            </a:r>
          </a:p>
          <a:p>
            <a:r>
              <a:rPr lang="en-US">
                <a:cs typeface="Segoe UI Semilight"/>
              </a:rPr>
              <a:t>Resources</a:t>
            </a:r>
          </a:p>
        </p:txBody>
      </p:sp>
    </p:spTree>
    <p:extLst>
      <p:ext uri="{BB962C8B-B14F-4D97-AF65-F5344CB8AC3E}">
        <p14:creationId xmlns:p14="http://schemas.microsoft.com/office/powerpoint/2010/main" val="4120565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489B-909E-1E53-41F5-0D69743AC27A}"/>
              </a:ext>
              <a:ext uri="{C183D7F6-B498-43B3-948B-1728B52AA6E4}">
                <adec:decorative xmlns:adec="http://schemas.microsoft.com/office/drawing/2017/decorative" val="0"/>
              </a:ext>
            </a:extLst>
          </p:cNvPr>
          <p:cNvSpPr>
            <a:spLocks noGrp="1"/>
          </p:cNvSpPr>
          <p:nvPr>
            <p:ph type="title"/>
          </p:nvPr>
        </p:nvSpPr>
        <p:spPr>
          <a:xfrm>
            <a:off x="368596" y="308508"/>
            <a:ext cx="11018520" cy="430887"/>
          </a:xfrm>
        </p:spPr>
        <p:txBody>
          <a:bodyPr>
            <a:normAutofit fontScale="90000"/>
          </a:bodyPr>
          <a:lstStyle/>
          <a:p>
            <a:r>
              <a:rPr lang="en-US" dirty="0">
                <a:latin typeface="Segoe UI Semibold" panose="020B0702040204020203" pitchFamily="34" charset="0"/>
                <a:cs typeface="Segoe UI Semibold" panose="020B0702040204020203" pitchFamily="34" charset="0"/>
              </a:rPr>
              <a:t>Learn more</a:t>
            </a:r>
          </a:p>
        </p:txBody>
      </p:sp>
      <p:sp>
        <p:nvSpPr>
          <p:cNvPr id="8" name="Title 1">
            <a:extLst>
              <a:ext uri="{FF2B5EF4-FFF2-40B4-BE49-F238E27FC236}">
                <a16:creationId xmlns:a16="http://schemas.microsoft.com/office/drawing/2014/main" id="{34519970-E4FD-7199-5448-A4C21FA512C0}"/>
              </a:ext>
            </a:extLst>
          </p:cNvPr>
          <p:cNvSpPr txBox="1">
            <a:spLocks/>
          </p:cNvSpPr>
          <p:nvPr/>
        </p:nvSpPr>
        <p:spPr>
          <a:xfrm>
            <a:off x="5113627" y="1053896"/>
            <a:ext cx="6743061" cy="3077766"/>
          </a:xfrm>
          <a:prstGeom prst="rect">
            <a:avLst/>
          </a:prstGeom>
        </p:spPr>
        <p:txBody>
          <a:bodyPr vert="horz" wrap="square" lIns="0" tIns="0" rIns="0" bIns="0" rtlCol="0" anchor="t">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285750" indent="-285750">
              <a:spcBef>
                <a:spcPts val="1200"/>
              </a:spcBef>
              <a:buFont typeface="Arial" panose="020B0604020202020204" pitchFamily="34" charset="0"/>
              <a:buChar char="•"/>
            </a:pPr>
            <a:r>
              <a:rPr lang="en-US" sz="1400" spc="0" dirty="0">
                <a:ln>
                  <a:noFill/>
                </a:ln>
                <a:latin typeface="+mn-lt"/>
                <a:cs typeface="Segoe UI Semibold"/>
                <a:sym typeface="Helvetica Neue Medium"/>
              </a:rPr>
              <a:t>Start using Viva Connections:</a:t>
            </a:r>
            <a:r>
              <a:rPr lang="en-US" sz="1400" spc="0" dirty="0">
                <a:ln>
                  <a:noFill/>
                </a:ln>
                <a:latin typeface="+mn-lt"/>
                <a:cs typeface="Segoe UI Semibold"/>
              </a:rPr>
              <a:t> </a:t>
            </a:r>
            <a:r>
              <a:rPr lang="en-US" sz="1400" dirty="0">
                <a:hlinkClick r:id="rId3"/>
              </a:rPr>
              <a:t>Overview: Viva Connections</a:t>
            </a:r>
            <a:endParaRPr lang="en-US" sz="1400" dirty="0"/>
          </a:p>
          <a:p>
            <a:pPr marL="285750" indent="-285750">
              <a:spcBef>
                <a:spcPts val="1200"/>
              </a:spcBef>
              <a:buFont typeface="Arial" panose="020B0604020202020204" pitchFamily="34" charset="0"/>
              <a:buChar char="•"/>
            </a:pPr>
            <a:r>
              <a:rPr lang="en-US" sz="1400" spc="0" dirty="0">
                <a:ln>
                  <a:noFill/>
                </a:ln>
                <a:latin typeface="+mn-lt"/>
                <a:cs typeface="Segoe UI Semibold"/>
                <a:sym typeface="Helvetica Neue Medium"/>
              </a:rPr>
              <a:t>Design </a:t>
            </a:r>
            <a:r>
              <a:rPr lang="en-US" sz="1400" dirty="0">
                <a:cs typeface="Segoe UI Semibold"/>
                <a:sym typeface="Helvetica Neue Medium"/>
              </a:rPr>
              <a:t>g</a:t>
            </a:r>
            <a:r>
              <a:rPr lang="en-US" sz="1400" spc="0" dirty="0">
                <a:ln>
                  <a:noFill/>
                </a:ln>
                <a:latin typeface="+mn-lt"/>
                <a:cs typeface="Segoe UI Semibold"/>
                <a:sym typeface="Helvetica Neue Medium"/>
              </a:rPr>
              <a:t>uidelines: </a:t>
            </a:r>
            <a:r>
              <a:rPr lang="en-US" sz="1400" dirty="0">
                <a:hlinkClick r:id="rId4"/>
              </a:rPr>
              <a:t>Dashboard cards design guidance</a:t>
            </a:r>
            <a:endParaRPr lang="en-US" sz="1400" dirty="0"/>
          </a:p>
          <a:p>
            <a:pPr marL="285750" indent="-285750">
              <a:spcBef>
                <a:spcPts val="1200"/>
              </a:spcBef>
              <a:buFont typeface="Arial" panose="020B0604020202020204" pitchFamily="34" charset="0"/>
              <a:buChar char="•"/>
            </a:pPr>
            <a:r>
              <a:rPr lang="en-US" sz="1400" dirty="0">
                <a:cs typeface="Segoe UI Semibold"/>
              </a:rPr>
              <a:t>Stay updated with new features: </a:t>
            </a:r>
            <a:r>
              <a:rPr lang="en-US" sz="1400" dirty="0">
                <a:hlinkClick r:id="rId5"/>
              </a:rPr>
              <a:t>Viva Connections Blog on the Microsoft Community Hub</a:t>
            </a:r>
            <a:endParaRPr lang="en-US" sz="1400" dirty="0">
              <a:cs typeface="Segoe UI Semibold"/>
              <a:sym typeface="Helvetica Neue Medium"/>
            </a:endParaRPr>
          </a:p>
          <a:p>
            <a:pPr marL="285750" indent="-285750">
              <a:spcBef>
                <a:spcPts val="1200"/>
              </a:spcBef>
              <a:buFont typeface="Arial" panose="020B0604020202020204" pitchFamily="34" charset="0"/>
              <a:buChar char="•"/>
            </a:pPr>
            <a:r>
              <a:rPr lang="en-US" sz="1400" dirty="0">
                <a:ea typeface="Calibri" panose="020F0502020204030204" pitchFamily="34" charset="0"/>
                <a:cs typeface="Segoe UI Semibold"/>
                <a:sym typeface="Helvetica Neue Medium"/>
              </a:rPr>
              <a:t>D</a:t>
            </a:r>
            <a:r>
              <a:rPr lang="en-US" sz="1400" spc="0" dirty="0">
                <a:ln>
                  <a:noFill/>
                </a:ln>
                <a:ea typeface="Calibri" panose="020F0502020204030204" pitchFamily="34" charset="0"/>
                <a:cs typeface="Segoe UI Semibold"/>
                <a:sym typeface="Helvetica Neue Medium"/>
              </a:rPr>
              <a:t>ashboard card creation: </a:t>
            </a:r>
            <a:r>
              <a:rPr lang="en-US" sz="1400" dirty="0">
                <a:hlinkClick r:id="rId6"/>
              </a:rPr>
              <a:t>Add, edit, and remove cards from the Viva Connections dashboard</a:t>
            </a:r>
            <a:endParaRPr lang="en-US" sz="1400" spc="0" dirty="0">
              <a:ln>
                <a:noFill/>
              </a:ln>
              <a:ea typeface="Calibri" panose="020F0502020204030204" pitchFamily="34" charset="0"/>
              <a:cs typeface="Segoe UI Semibold"/>
              <a:sym typeface="Helvetica Neue Medium"/>
            </a:endParaRPr>
          </a:p>
          <a:p>
            <a:pPr marL="285750" indent="-285750">
              <a:spcBef>
                <a:spcPts val="1200"/>
              </a:spcBef>
              <a:buFont typeface="Arial" panose="020B0604020202020204" pitchFamily="34" charset="0"/>
              <a:buChar char="•"/>
            </a:pPr>
            <a:r>
              <a:rPr lang="en-US" sz="1400" dirty="0">
                <a:latin typeface="+mn-lt"/>
                <a:ea typeface="Calibri" panose="020F0502020204030204" pitchFamily="34" charset="0"/>
                <a:cs typeface="Segoe UI Semibold"/>
                <a:sym typeface="Helvetica Neue Medium"/>
              </a:rPr>
              <a:t>Branding theming: </a:t>
            </a:r>
            <a:r>
              <a:rPr lang="en-US" sz="1400" dirty="0">
                <a:hlinkClick r:id="rId7"/>
              </a:rPr>
              <a:t>New UX and branding settings now available for the Viva Connections</a:t>
            </a:r>
            <a:endParaRPr lang="en-US" sz="1400" dirty="0"/>
          </a:p>
          <a:p>
            <a:pPr marL="285750" indent="-285750">
              <a:spcBef>
                <a:spcPts val="1200"/>
              </a:spcBef>
              <a:buFont typeface="Arial" panose="020B0604020202020204" pitchFamily="34" charset="0"/>
              <a:buChar char="•"/>
            </a:pPr>
            <a:r>
              <a:rPr lang="en-US" sz="1400" dirty="0">
                <a:latin typeface="+mn-lt"/>
                <a:ea typeface="Calibri" panose="020F0502020204030204" pitchFamily="34" charset="0"/>
                <a:cs typeface="Segoe UI Semibold"/>
                <a:sym typeface="Helvetica Neue Medium"/>
              </a:rPr>
              <a:t>Setup /</a:t>
            </a:r>
            <a:r>
              <a:rPr lang="en-US" sz="1400" dirty="0">
                <a:ea typeface="Calibri" panose="020F0502020204030204" pitchFamily="34" charset="0"/>
                <a:cs typeface="Segoe UI Semibold"/>
                <a:sym typeface="Helvetica Neue Medium"/>
              </a:rPr>
              <a:t> admin resources: </a:t>
            </a:r>
            <a:r>
              <a:rPr lang="en-US" sz="1400" dirty="0">
                <a:hlinkClick r:id="rId8"/>
              </a:rPr>
              <a:t>Overview: Viva Connections</a:t>
            </a:r>
            <a:endParaRPr lang="en-US" sz="1400" dirty="0"/>
          </a:p>
          <a:p>
            <a:pPr marL="285750" indent="-285750">
              <a:spcBef>
                <a:spcPts val="1200"/>
              </a:spcBef>
              <a:buFont typeface="Arial" panose="020B0604020202020204" pitchFamily="34" charset="0"/>
              <a:buChar char="•"/>
            </a:pPr>
            <a:r>
              <a:rPr lang="en-US" sz="1400" dirty="0">
                <a:ea typeface="Calibri" panose="020F0502020204030204" pitchFamily="34" charset="0"/>
                <a:cs typeface="Segoe UI Semibold"/>
                <a:sym typeface="Helvetica Neue Medium"/>
                <a:hlinkClick r:id="rId9"/>
              </a:rPr>
              <a:t>Microsoft Viva Adoption Hub</a:t>
            </a:r>
            <a:endParaRPr lang="en-US" sz="1400" dirty="0">
              <a:ea typeface="Calibri" panose="020F0502020204030204" pitchFamily="34" charset="0"/>
              <a:cs typeface="Segoe UI Semibold"/>
              <a:sym typeface="Helvetica Neue Medium"/>
            </a:endParaRPr>
          </a:p>
        </p:txBody>
      </p:sp>
      <p:pic>
        <p:nvPicPr>
          <p:cNvPr id="7" name="Picture 6">
            <a:extLst>
              <a:ext uri="{FF2B5EF4-FFF2-40B4-BE49-F238E27FC236}">
                <a16:creationId xmlns:a16="http://schemas.microsoft.com/office/drawing/2014/main" id="{D6F12D31-2872-0297-9D0A-E4FC4411819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01267" y="1053896"/>
            <a:ext cx="3405577" cy="4528033"/>
          </a:xfrm>
          <a:prstGeom prst="rect">
            <a:avLst/>
          </a:prstGeom>
        </p:spPr>
      </p:pic>
      <p:pic>
        <p:nvPicPr>
          <p:cNvPr id="9" name="Picture 8">
            <a:extLst>
              <a:ext uri="{FF2B5EF4-FFF2-40B4-BE49-F238E27FC236}">
                <a16:creationId xmlns:a16="http://schemas.microsoft.com/office/drawing/2014/main" id="{E67475B3-991C-E91C-297E-775E7D21DF61}"/>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3207908" y="3768475"/>
            <a:ext cx="1252512" cy="2712105"/>
          </a:xfrm>
          <a:prstGeom prst="rect">
            <a:avLst/>
          </a:prstGeom>
          <a:ln>
            <a:noFill/>
          </a:ln>
          <a:effectLst>
            <a:outerShdw blurRad="76200" dist="44766" dir="5400000" sx="100201" sy="100201" algn="tl" rotWithShape="0">
              <a:srgbClr val="333333">
                <a:alpha val="20000"/>
              </a:srgbClr>
            </a:outerShdw>
          </a:effectLst>
        </p:spPr>
      </p:pic>
    </p:spTree>
    <p:extLst>
      <p:ext uri="{BB962C8B-B14F-4D97-AF65-F5344CB8AC3E}">
        <p14:creationId xmlns:p14="http://schemas.microsoft.com/office/powerpoint/2010/main" val="2566480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17E91-9A4E-CBDA-C42E-DA0B87803D06}"/>
              </a:ext>
            </a:extLst>
          </p:cNvPr>
          <p:cNvSpPr>
            <a:spLocks noGrp="1"/>
          </p:cNvSpPr>
          <p:nvPr>
            <p:ph type="title"/>
          </p:nvPr>
        </p:nvSpPr>
        <p:spPr>
          <a:xfrm>
            <a:off x="584200" y="-677108"/>
            <a:ext cx="9144000" cy="677108"/>
          </a:xfrm>
        </p:spPr>
        <p:txBody>
          <a:bodyPr vert="horz" lIns="91440" tIns="45720" rIns="91440" bIns="45720" rtlCol="0" anchor="b" anchorCtr="0">
            <a:normAutofit fontScale="90000"/>
          </a:bodyPr>
          <a:lstStyle/>
          <a:p>
            <a:r>
              <a:rPr lang="en-US" dirty="0"/>
              <a:t>Microsoft Viva</a:t>
            </a:r>
          </a:p>
        </p:txBody>
      </p:sp>
    </p:spTree>
    <p:extLst>
      <p:ext uri="{BB962C8B-B14F-4D97-AF65-F5344CB8AC3E}">
        <p14:creationId xmlns:p14="http://schemas.microsoft.com/office/powerpoint/2010/main" val="53297286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0">
            <a:extLst>
              <a:ext uri="{FF2B5EF4-FFF2-40B4-BE49-F238E27FC236}">
                <a16:creationId xmlns:a16="http://schemas.microsoft.com/office/drawing/2014/main" id="{ABA16E1F-6747-5D61-F208-6F311D24D9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2FD40AC-10A6-AB7A-C3B1-1F50DA3916E6}"/>
              </a:ext>
              <a:ext uri="{C183D7F6-B498-43B3-948B-1728B52AA6E4}">
                <adec:decorative xmlns:adec="http://schemas.microsoft.com/office/drawing/2017/decorative" val="1"/>
              </a:ext>
            </a:extLst>
          </p:cNvPr>
          <p:cNvSpPr txBox="1"/>
          <p:nvPr/>
        </p:nvSpPr>
        <p:spPr>
          <a:xfrm>
            <a:off x="380143" y="4257089"/>
            <a:ext cx="8591764" cy="3903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orbel" panose="020B0503020204020204" pitchFamily="34" charset="0"/>
                <a:cs typeface="+mn-cs"/>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orbel" panose="020B0503020204020204" pitchFamily="34" charset="0"/>
              <a:cs typeface="+mn-cs"/>
            </a:endParaRPr>
          </a:p>
        </p:txBody>
      </p:sp>
      <p:sp>
        <p:nvSpPr>
          <p:cNvPr id="5" name="Title 4">
            <a:extLst>
              <a:ext uri="{FF2B5EF4-FFF2-40B4-BE49-F238E27FC236}">
                <a16:creationId xmlns:a16="http://schemas.microsoft.com/office/drawing/2014/main" id="{AAC262B0-58C3-619F-B544-ABEA30EF7FC7}"/>
              </a:ext>
            </a:extLst>
          </p:cNvPr>
          <p:cNvSpPr txBox="1">
            <a:spLocks noGrp="1"/>
          </p:cNvSpPr>
          <p:nvPr>
            <p:ph type="ctrTitle"/>
          </p:nvPr>
        </p:nvSpPr>
        <p:spPr>
          <a:xfrm>
            <a:off x="688370" y="2932902"/>
            <a:ext cx="9875355" cy="832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0B0004020202020204" pitchFamily="34" charset="0"/>
                <a:ea typeface="Corbel" panose="020B0503020204020204" pitchFamily="34" charset="0"/>
                <a:cs typeface="+mn-cs"/>
              </a:rPr>
              <a:t>Introduction</a:t>
            </a:r>
          </a:p>
        </p:txBody>
      </p:sp>
      <p:pic>
        <p:nvPicPr>
          <p:cNvPr id="10" name="Picture 9">
            <a:extLst>
              <a:ext uri="{FF2B5EF4-FFF2-40B4-BE49-F238E27FC236}">
                <a16:creationId xmlns:a16="http://schemas.microsoft.com/office/drawing/2014/main" id="{B0FB629B-9611-5C73-9EEF-4D47A42039BB}"/>
              </a:ex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p:blipFill>
        <p:spPr>
          <a:xfrm>
            <a:off x="584653" y="390335"/>
            <a:ext cx="362487" cy="362487"/>
          </a:xfrm>
          <a:prstGeom prst="rect">
            <a:avLst/>
          </a:prstGeom>
        </p:spPr>
      </p:pic>
    </p:spTree>
    <p:extLst>
      <p:ext uri="{BB962C8B-B14F-4D97-AF65-F5344CB8AC3E}">
        <p14:creationId xmlns:p14="http://schemas.microsoft.com/office/powerpoint/2010/main" val="192601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85B3F8-09B9-4D2E-5AFF-8B648C550A5B}"/>
              </a:ext>
              <a:ext uri="{C183D7F6-B498-43B3-948B-1728B52AA6E4}">
                <adec:decorative xmlns:adec="http://schemas.microsoft.com/office/drawing/2017/decorative" val="1"/>
              </a:ext>
            </a:extLst>
          </p:cNvPr>
          <p:cNvSpPr/>
          <p:nvPr/>
        </p:nvSpPr>
        <p:spPr>
          <a:xfrm>
            <a:off x="0" y="0"/>
            <a:ext cx="12203151" cy="6858000"/>
          </a:xfrm>
          <a:prstGeom prst="rect">
            <a:avLst/>
          </a:prstGeom>
          <a:gradFill>
            <a:gsLst>
              <a:gs pos="59000">
                <a:srgbClr val="65B7EC">
                  <a:alpha val="9846"/>
                </a:srgbClr>
              </a:gs>
              <a:gs pos="19000">
                <a:srgbClr val="3DD4EA">
                  <a:alpha val="9705"/>
                </a:srgbClr>
              </a:gs>
              <a:gs pos="99000">
                <a:srgbClr val="75ADEE">
                  <a:alpha val="29000"/>
                </a:srgb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Picture 14">
            <a:extLst>
              <a:ext uri="{FF2B5EF4-FFF2-40B4-BE49-F238E27FC236}">
                <a16:creationId xmlns:a16="http://schemas.microsoft.com/office/drawing/2014/main" id="{09CDDF48-CFBE-F247-D8E5-1256F75F2D7B}"/>
              </a:ext>
              <a:ext uri="{C183D7F6-B498-43B3-948B-1728B52AA6E4}">
                <adec:decorative xmlns:adec="http://schemas.microsoft.com/office/drawing/2017/decorative" val="1"/>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a:stretch/>
        </p:blipFill>
        <p:spPr>
          <a:xfrm>
            <a:off x="4388959" y="0"/>
            <a:ext cx="7803041" cy="6858000"/>
          </a:xfrm>
          <a:prstGeom prst="rect">
            <a:avLst/>
          </a:prstGeom>
        </p:spPr>
      </p:pic>
      <p:sp>
        <p:nvSpPr>
          <p:cNvPr id="2" name="Title 1">
            <a:extLst>
              <a:ext uri="{FF2B5EF4-FFF2-40B4-BE49-F238E27FC236}">
                <a16:creationId xmlns:a16="http://schemas.microsoft.com/office/drawing/2014/main" id="{08CDD8E2-8B44-0C4D-2362-3A6375815274}"/>
              </a:ext>
            </a:extLst>
          </p:cNvPr>
          <p:cNvSpPr>
            <a:spLocks noGrp="1"/>
          </p:cNvSpPr>
          <p:nvPr>
            <p:ph type="title"/>
          </p:nvPr>
        </p:nvSpPr>
        <p:spPr>
          <a:xfrm>
            <a:off x="410463" y="355600"/>
            <a:ext cx="11018520" cy="861774"/>
          </a:xfrm>
        </p:spPr>
        <p:txBody>
          <a:bodyPr/>
          <a:lstStyle/>
          <a:p>
            <a:r>
              <a:rPr lang="en-US" sz="3600" b="1" spc="0" dirty="0">
                <a:ln>
                  <a:noFill/>
                </a:ln>
                <a:gradFill>
                  <a:gsLst>
                    <a:gs pos="0">
                      <a:srgbClr val="6779DD"/>
                    </a:gs>
                    <a:gs pos="48000">
                      <a:srgbClr val="6194CE"/>
                    </a:gs>
                    <a:gs pos="100000">
                      <a:srgbClr val="0F9BA9"/>
                    </a:gs>
                  </a:gsLst>
                  <a:lin ang="2700000" scaled="0"/>
                </a:gradFill>
                <a:latin typeface="Segoe UI Semibold"/>
                <a:ea typeface="+mj-ea"/>
                <a:cs typeface="+mj-cs"/>
              </a:rPr>
              <a:t>Viva Connections</a:t>
            </a:r>
            <a:br>
              <a:rPr lang="en-US" sz="3600" b="1" spc="0" dirty="0">
                <a:ln>
                  <a:noFill/>
                </a:ln>
                <a:gradFill>
                  <a:gsLst>
                    <a:gs pos="48000">
                      <a:srgbClr val="6194CE"/>
                    </a:gs>
                    <a:gs pos="0">
                      <a:srgbClr val="6779DD"/>
                    </a:gs>
                    <a:gs pos="100000">
                      <a:srgbClr val="0F9BA9"/>
                    </a:gs>
                  </a:gsLst>
                  <a:lin ang="2700000" scaled="0"/>
                </a:gradFill>
                <a:latin typeface="Segoe UI Semibold"/>
                <a:ea typeface="+mj-ea"/>
                <a:cs typeface="+mj-cs"/>
              </a:rPr>
            </a:br>
            <a:r>
              <a:rPr lang="en-US" sz="2000" b="1" i="1" dirty="0">
                <a:gradFill>
                  <a:gsLst>
                    <a:gs pos="0">
                      <a:srgbClr val="6779DD"/>
                    </a:gs>
                    <a:gs pos="48000">
                      <a:srgbClr val="6194CE"/>
                    </a:gs>
                    <a:gs pos="100000">
                      <a:srgbClr val="0F9BA9"/>
                    </a:gs>
                  </a:gsLst>
                  <a:lin ang="2700000" scaled="0"/>
                </a:gradFill>
                <a:latin typeface="Segoe UI Semibold"/>
                <a:ea typeface="+mj-ea"/>
                <a:cs typeface="+mj-cs"/>
              </a:rPr>
              <a:t>People centered and branded employee experience across all device types</a:t>
            </a:r>
            <a:endParaRPr lang="en-US" sz="1800" b="1" i="1" dirty="0">
              <a:gradFill>
                <a:gsLst>
                  <a:gs pos="0">
                    <a:srgbClr val="6779DD"/>
                  </a:gs>
                  <a:gs pos="48000">
                    <a:srgbClr val="6194CE"/>
                  </a:gs>
                  <a:gs pos="100000">
                    <a:srgbClr val="0F9BA9"/>
                  </a:gs>
                </a:gsLst>
                <a:lin ang="2700000" scaled="0"/>
              </a:gradFill>
              <a:latin typeface="Segoe UI Semibold"/>
              <a:ea typeface="+mj-ea"/>
              <a:cs typeface="Segoe UI Semibold"/>
            </a:endParaRPr>
          </a:p>
        </p:txBody>
      </p:sp>
      <p:sp>
        <p:nvSpPr>
          <p:cNvPr id="7" name="TextBox 6">
            <a:extLst>
              <a:ext uri="{FF2B5EF4-FFF2-40B4-BE49-F238E27FC236}">
                <a16:creationId xmlns:a16="http://schemas.microsoft.com/office/drawing/2014/main" id="{6E8D5D81-B566-7B55-387D-0CB40F15759D}"/>
              </a:ext>
            </a:extLst>
          </p:cNvPr>
          <p:cNvSpPr txBox="1"/>
          <p:nvPr/>
        </p:nvSpPr>
        <p:spPr>
          <a:xfrm>
            <a:off x="632631" y="4922861"/>
            <a:ext cx="4809028" cy="830997"/>
          </a:xfrm>
          <a:prstGeom prst="rect">
            <a:avLst/>
          </a:prstGeom>
          <a:noFill/>
        </p:spPr>
        <p:txBody>
          <a:bodyPr wrap="square" lIns="0" tIns="0" rIns="0" bIns="0" anchor="t">
            <a:spAutoFit/>
          </a:bodyPr>
          <a:lstStyle/>
          <a:p>
            <a:pPr>
              <a:lnSpc>
                <a:spcPct val="90000"/>
              </a:lnSpc>
              <a:spcBef>
                <a:spcPct val="0"/>
              </a:spcBef>
              <a:spcAft>
                <a:spcPts val="1200"/>
              </a:spcAft>
              <a:defRPr/>
            </a:pPr>
            <a:r>
              <a:rPr lang="en-US" sz="2400" b="1">
                <a:gradFill>
                  <a:gsLst>
                    <a:gs pos="48000">
                      <a:srgbClr val="6194CE"/>
                    </a:gs>
                    <a:gs pos="0">
                      <a:srgbClr val="6779DD"/>
                    </a:gs>
                    <a:gs pos="100000">
                      <a:srgbClr val="0F9BA9"/>
                    </a:gs>
                  </a:gsLst>
                  <a:lin ang="2700000" scaled="0"/>
                </a:gradFill>
                <a:latin typeface="Segoe UI Semibold"/>
                <a:ea typeface="+mj-ea"/>
                <a:cs typeface="+mj-cs"/>
              </a:rPr>
              <a:t>Personalized to the individual</a:t>
            </a:r>
            <a:br>
              <a:rPr lang="en-US" sz="2400" b="1">
                <a:gradFill>
                  <a:gsLst>
                    <a:gs pos="48000">
                      <a:srgbClr val="6194CE"/>
                    </a:gs>
                    <a:gs pos="0">
                      <a:srgbClr val="6779DD"/>
                    </a:gs>
                    <a:gs pos="100000">
                      <a:srgbClr val="0F9BA9"/>
                    </a:gs>
                  </a:gsLst>
                  <a:lin ang="2700000" scaled="0"/>
                </a:gradFill>
                <a:latin typeface="Segoe UI Semibold"/>
                <a:ea typeface="+mj-ea"/>
                <a:cs typeface="+mj-cs"/>
              </a:rPr>
            </a:br>
            <a:r>
              <a:rPr lang="en-US" b="1">
                <a:gradFill>
                  <a:gsLst>
                    <a:gs pos="48000">
                      <a:srgbClr val="6194CE"/>
                    </a:gs>
                    <a:gs pos="0">
                      <a:srgbClr val="6779DD"/>
                    </a:gs>
                    <a:gs pos="100000">
                      <a:srgbClr val="0F9BA9"/>
                    </a:gs>
                  </a:gsLst>
                  <a:lin ang="2700000" scaled="0"/>
                </a:gradFill>
                <a:latin typeface="Segoe UI Semibold"/>
                <a:ea typeface="+mj-ea"/>
                <a:cs typeface="+mj-cs"/>
              </a:rPr>
              <a:t>Helping them be informed, stay connected, and feel engaged.</a:t>
            </a:r>
            <a:endParaRPr lang="en-US" sz="2400" b="1">
              <a:gradFill>
                <a:gsLst>
                  <a:gs pos="48000">
                    <a:srgbClr val="6194CE"/>
                  </a:gs>
                  <a:gs pos="0">
                    <a:srgbClr val="6779DD"/>
                  </a:gs>
                  <a:gs pos="100000">
                    <a:srgbClr val="0F9BA9"/>
                  </a:gs>
                </a:gsLst>
                <a:lin ang="2700000" scaled="0"/>
              </a:gradFill>
              <a:latin typeface="Segoe UI Semibold"/>
              <a:ea typeface="+mj-ea"/>
              <a:cs typeface="+mj-cs"/>
            </a:endParaRPr>
          </a:p>
        </p:txBody>
      </p:sp>
      <p:grpSp>
        <p:nvGrpSpPr>
          <p:cNvPr id="4" name="Group 3">
            <a:extLst>
              <a:ext uri="{FF2B5EF4-FFF2-40B4-BE49-F238E27FC236}">
                <a16:creationId xmlns:a16="http://schemas.microsoft.com/office/drawing/2014/main" id="{1D84EA05-DCF6-95A0-6BAA-851787C24BEF}"/>
              </a:ext>
              <a:ext uri="{C183D7F6-B498-43B3-948B-1728B52AA6E4}">
                <adec:decorative xmlns:adec="http://schemas.microsoft.com/office/drawing/2017/decorative" val="1"/>
              </a:ext>
            </a:extLst>
          </p:cNvPr>
          <p:cNvGrpSpPr/>
          <p:nvPr/>
        </p:nvGrpSpPr>
        <p:grpSpPr>
          <a:xfrm>
            <a:off x="5495116" y="1340070"/>
            <a:ext cx="6383610" cy="4990600"/>
            <a:chOff x="5495116" y="1340070"/>
            <a:chExt cx="6383610" cy="4990600"/>
          </a:xfrm>
        </p:grpSpPr>
        <p:grpSp>
          <p:nvGrpSpPr>
            <p:cNvPr id="32" name="Group 31">
              <a:extLst>
                <a:ext uri="{FF2B5EF4-FFF2-40B4-BE49-F238E27FC236}">
                  <a16:creationId xmlns:a16="http://schemas.microsoft.com/office/drawing/2014/main" id="{14EBC2BD-B58E-0DD6-04F8-D201C185601B}"/>
                </a:ext>
              </a:extLst>
            </p:cNvPr>
            <p:cNvGrpSpPr/>
            <p:nvPr/>
          </p:nvGrpSpPr>
          <p:grpSpPr>
            <a:xfrm>
              <a:off x="5864329" y="1340070"/>
              <a:ext cx="5275738" cy="4500320"/>
              <a:chOff x="10573005" y="-1657153"/>
              <a:chExt cx="5275738" cy="4500320"/>
            </a:xfrm>
          </p:grpSpPr>
          <p:pic>
            <p:nvPicPr>
              <p:cNvPr id="12" name="Picture 11">
                <a:extLst>
                  <a:ext uri="{FF2B5EF4-FFF2-40B4-BE49-F238E27FC236}">
                    <a16:creationId xmlns:a16="http://schemas.microsoft.com/office/drawing/2014/main" id="{4D6C8068-BAFB-B9D3-C58A-4083D9205AEE}"/>
                  </a:ext>
                </a:extLst>
              </p:cNvPr>
              <p:cNvPicPr>
                <a:picLocks noChangeAspect="1"/>
              </p:cNvPicPr>
              <p:nvPr/>
            </p:nvPicPr>
            <p:blipFill>
              <a:blip r:embed="rId4"/>
              <a:stretch>
                <a:fillRect/>
              </a:stretch>
            </p:blipFill>
            <p:spPr>
              <a:xfrm>
                <a:off x="10573005" y="-1657153"/>
                <a:ext cx="5275738" cy="4500320"/>
              </a:xfrm>
              <a:prstGeom prst="rect">
                <a:avLst/>
              </a:prstGeom>
            </p:spPr>
          </p:pic>
          <p:pic>
            <p:nvPicPr>
              <p:cNvPr id="9" name="Picture 4">
                <a:extLst>
                  <a:ext uri="{FF2B5EF4-FFF2-40B4-BE49-F238E27FC236}">
                    <a16:creationId xmlns:a16="http://schemas.microsoft.com/office/drawing/2014/main" id="{05390D66-8225-6FC5-0860-A5542A277D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727714" y="-1489140"/>
                <a:ext cx="4925682" cy="311803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DBE325E0-AB02-2B8B-26FD-27A2B15868FB}"/>
                </a:ext>
              </a:extLst>
            </p:cNvPr>
            <p:cNvPicPr>
              <a:picLocks noChangeAspect="1"/>
            </p:cNvPicPr>
            <p:nvPr/>
          </p:nvPicPr>
          <p:blipFill rotWithShape="1">
            <a:blip r:embed="rId6"/>
            <a:srcRect b="52549"/>
            <a:stretch/>
          </p:blipFill>
          <p:spPr>
            <a:xfrm>
              <a:off x="6068496" y="1563122"/>
              <a:ext cx="4813688" cy="3062996"/>
            </a:xfrm>
            <a:prstGeom prst="rect">
              <a:avLst/>
            </a:prstGeom>
            <a:ln>
              <a:noFill/>
            </a:ln>
            <a:effectLst>
              <a:outerShdw blurRad="76200" dist="44766" dir="5400000" sx="100201" sy="100201" algn="tl" rotWithShape="0">
                <a:srgbClr val="333333">
                  <a:alpha val="20000"/>
                </a:srgbClr>
              </a:outerShdw>
            </a:effectLst>
          </p:spPr>
        </p:pic>
        <p:pic>
          <p:nvPicPr>
            <p:cNvPr id="20" name="Picture 19">
              <a:extLst>
                <a:ext uri="{FF2B5EF4-FFF2-40B4-BE49-F238E27FC236}">
                  <a16:creationId xmlns:a16="http://schemas.microsoft.com/office/drawing/2014/main" id="{07153830-30ED-928B-03C7-7618F6257580}"/>
                </a:ext>
              </a:extLst>
            </p:cNvPr>
            <p:cNvPicPr>
              <a:picLocks noChangeAspect="1"/>
            </p:cNvPicPr>
            <p:nvPr/>
          </p:nvPicPr>
          <p:blipFill>
            <a:blip r:embed="rId7"/>
            <a:srcRect/>
            <a:stretch/>
          </p:blipFill>
          <p:spPr>
            <a:xfrm>
              <a:off x="5495116" y="4061738"/>
              <a:ext cx="1047844" cy="2268932"/>
            </a:xfrm>
            <a:prstGeom prst="roundRect">
              <a:avLst>
                <a:gd name="adj" fmla="val 5265"/>
              </a:avLst>
            </a:prstGeom>
            <a:ln w="19050">
              <a:solidFill>
                <a:schemeClr val="tx1"/>
              </a:solidFill>
            </a:ln>
            <a:effectLst/>
          </p:spPr>
        </p:pic>
        <p:grpSp>
          <p:nvGrpSpPr>
            <p:cNvPr id="23" name="Group 22">
              <a:extLst>
                <a:ext uri="{FF2B5EF4-FFF2-40B4-BE49-F238E27FC236}">
                  <a16:creationId xmlns:a16="http://schemas.microsoft.com/office/drawing/2014/main" id="{08D8ED6C-81B7-D360-C63A-7D4FB92A950B}"/>
                </a:ext>
              </a:extLst>
            </p:cNvPr>
            <p:cNvGrpSpPr/>
            <p:nvPr/>
          </p:nvGrpSpPr>
          <p:grpSpPr>
            <a:xfrm>
              <a:off x="8395284" y="3775970"/>
              <a:ext cx="3483442" cy="2388666"/>
              <a:chOff x="12381562" y="3159166"/>
              <a:chExt cx="3483442" cy="2435787"/>
            </a:xfrm>
          </p:grpSpPr>
          <p:sp>
            <p:nvSpPr>
              <p:cNvPr id="24" name="Rectangle 23">
                <a:extLst>
                  <a:ext uri="{FF2B5EF4-FFF2-40B4-BE49-F238E27FC236}">
                    <a16:creationId xmlns:a16="http://schemas.microsoft.com/office/drawing/2014/main" id="{76BB3294-02C6-F87D-737A-07CC0921D6CE}"/>
                  </a:ext>
                </a:extLst>
              </p:cNvPr>
              <p:cNvSpPr/>
              <p:nvPr/>
            </p:nvSpPr>
            <p:spPr bwMode="auto">
              <a:xfrm>
                <a:off x="12697490" y="3445169"/>
                <a:ext cx="3065627" cy="2073183"/>
              </a:xfrm>
              <a:prstGeom prst="rect">
                <a:avLst/>
              </a:prstGeom>
              <a:solidFill>
                <a:srgbClr val="25252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5" name="Picture 6" descr="Graphical user interface, website&#10;&#10;Description automatically generated">
                <a:extLst>
                  <a:ext uri="{FF2B5EF4-FFF2-40B4-BE49-F238E27FC236}">
                    <a16:creationId xmlns:a16="http://schemas.microsoft.com/office/drawing/2014/main" id="{78815EEB-C94E-EB7E-5BF0-AB8C78C53BC6}"/>
                  </a:ext>
                </a:extLst>
              </p:cNvPr>
              <p:cNvPicPr>
                <a:picLocks noChangeAspect="1"/>
              </p:cNvPicPr>
              <p:nvPr/>
            </p:nvPicPr>
            <p:blipFill>
              <a:blip r:embed="rId8"/>
              <a:stretch>
                <a:fillRect/>
              </a:stretch>
            </p:blipFill>
            <p:spPr>
              <a:xfrm>
                <a:off x="12381562" y="3159166"/>
                <a:ext cx="3483442" cy="2435787"/>
              </a:xfrm>
              <a:prstGeom prst="rect">
                <a:avLst/>
              </a:prstGeom>
              <a:effectLst>
                <a:outerShdw blurRad="50800" dist="38100" dir="2700000" algn="tl" rotWithShape="0">
                  <a:prstClr val="black">
                    <a:alpha val="40000"/>
                  </a:prstClr>
                </a:outerShdw>
              </a:effectLst>
            </p:spPr>
          </p:pic>
        </p:grpSp>
        <p:pic>
          <p:nvPicPr>
            <p:cNvPr id="26" name="Picture 25">
              <a:extLst>
                <a:ext uri="{FF2B5EF4-FFF2-40B4-BE49-F238E27FC236}">
                  <a16:creationId xmlns:a16="http://schemas.microsoft.com/office/drawing/2014/main" id="{7A6E1BD2-A6C8-DF90-CF2B-B0C49259FE6B}"/>
                </a:ext>
              </a:extLst>
            </p:cNvPr>
            <p:cNvPicPr>
              <a:picLocks noChangeAspect="1"/>
            </p:cNvPicPr>
            <p:nvPr/>
          </p:nvPicPr>
          <p:blipFill>
            <a:blip r:embed="rId9"/>
            <a:srcRect/>
            <a:stretch/>
          </p:blipFill>
          <p:spPr>
            <a:xfrm>
              <a:off x="8502198" y="3895390"/>
              <a:ext cx="3284340" cy="2158612"/>
            </a:xfrm>
            <a:prstGeom prst="rect">
              <a:avLst/>
            </a:prstGeom>
            <a:ln>
              <a:noFill/>
            </a:ln>
            <a:effectLst>
              <a:outerShdw blurRad="76200" dist="44766" dir="5400000" sx="100201" sy="100201" algn="tl" rotWithShape="0">
                <a:srgbClr val="333333">
                  <a:alpha val="20000"/>
                </a:srgbClr>
              </a:outerShdw>
            </a:effectLst>
          </p:spPr>
        </p:pic>
      </p:grpSp>
      <p:sp>
        <p:nvSpPr>
          <p:cNvPr id="5" name="TextBox 4">
            <a:extLst>
              <a:ext uri="{FF2B5EF4-FFF2-40B4-BE49-F238E27FC236}">
                <a16:creationId xmlns:a16="http://schemas.microsoft.com/office/drawing/2014/main" id="{1C4E02DF-068A-EB59-6FE5-C6B0E0A6943C}"/>
              </a:ext>
            </a:extLst>
          </p:cNvPr>
          <p:cNvSpPr txBox="1"/>
          <p:nvPr/>
        </p:nvSpPr>
        <p:spPr>
          <a:xfrm>
            <a:off x="632631" y="2000088"/>
            <a:ext cx="4809028" cy="1329595"/>
          </a:xfrm>
          <a:prstGeom prst="rect">
            <a:avLst/>
          </a:prstGeom>
          <a:noFill/>
        </p:spPr>
        <p:txBody>
          <a:bodyPr wrap="square" lIns="0" tIns="0" rIns="0" bIns="0" anchor="t">
            <a:spAutoFit/>
          </a:bodyPr>
          <a:lstStyle/>
          <a:p>
            <a:pPr>
              <a:lnSpc>
                <a:spcPct val="90000"/>
              </a:lnSpc>
              <a:spcBef>
                <a:spcPct val="0"/>
              </a:spcBef>
              <a:defRPr/>
            </a:pPr>
            <a:r>
              <a:rPr lang="en-US" sz="2400" b="1" dirty="0">
                <a:gradFill>
                  <a:gsLst>
                    <a:gs pos="48000">
                      <a:srgbClr val="6194CE"/>
                    </a:gs>
                    <a:gs pos="0">
                      <a:srgbClr val="6779DD"/>
                    </a:gs>
                    <a:gs pos="100000">
                      <a:srgbClr val="0F9BA9"/>
                    </a:gs>
                  </a:gsLst>
                  <a:lin ang="2700000" scaled="0"/>
                </a:gradFill>
                <a:latin typeface="Segoe UI Semibold"/>
                <a:ea typeface="+mj-ea"/>
                <a:cs typeface="+mj-cs"/>
              </a:rPr>
              <a:t>Tools and apps</a:t>
            </a:r>
            <a:br>
              <a:rPr lang="en-US" sz="2400" b="1" dirty="0">
                <a:gradFill>
                  <a:gsLst>
                    <a:gs pos="48000">
                      <a:srgbClr val="6194CE"/>
                    </a:gs>
                    <a:gs pos="0">
                      <a:srgbClr val="6779DD"/>
                    </a:gs>
                    <a:gs pos="100000">
                      <a:srgbClr val="0F9BA9"/>
                    </a:gs>
                  </a:gsLst>
                  <a:lin ang="2700000" scaled="0"/>
                </a:gradFill>
                <a:latin typeface="Segoe UI Semibold"/>
                <a:ea typeface="+mj-ea"/>
                <a:cs typeface="+mj-cs"/>
              </a:rPr>
            </a:br>
            <a:r>
              <a:rPr lang="en-US" b="1" dirty="0">
                <a:gradFill>
                  <a:gsLst>
                    <a:gs pos="48000">
                      <a:srgbClr val="6194CE"/>
                    </a:gs>
                    <a:gs pos="0">
                      <a:srgbClr val="6779DD"/>
                    </a:gs>
                    <a:gs pos="100000">
                      <a:srgbClr val="0F9BA9"/>
                    </a:gs>
                  </a:gsLst>
                  <a:lin ang="2700000" scaled="0"/>
                </a:gradFill>
                <a:latin typeface="Segoe UI Semibold"/>
                <a:ea typeface="+mj-ea"/>
                <a:cs typeface="+mj-cs"/>
              </a:rPr>
              <a:t>Quick action, cohesive one-stop experience for all the apps in your organization – across all device types.</a:t>
            </a:r>
          </a:p>
          <a:p>
            <a:pPr>
              <a:lnSpc>
                <a:spcPct val="90000"/>
              </a:lnSpc>
              <a:spcBef>
                <a:spcPct val="0"/>
              </a:spcBef>
              <a:defRPr/>
            </a:pPr>
            <a:endParaRPr lang="en-US" b="1" dirty="0">
              <a:gradFill>
                <a:gsLst>
                  <a:gs pos="48000">
                    <a:srgbClr val="6194CE"/>
                  </a:gs>
                  <a:gs pos="0">
                    <a:srgbClr val="6779DD"/>
                  </a:gs>
                  <a:gs pos="100000">
                    <a:srgbClr val="0F9BA9"/>
                  </a:gs>
                </a:gsLst>
                <a:lin ang="2700000" scaled="0"/>
              </a:gradFill>
              <a:latin typeface="Segoe UI Semibold"/>
              <a:ea typeface="+mj-ea"/>
              <a:cs typeface="+mj-cs"/>
            </a:endParaRPr>
          </a:p>
        </p:txBody>
      </p:sp>
      <p:sp>
        <p:nvSpPr>
          <p:cNvPr id="6" name="TextBox 5">
            <a:extLst>
              <a:ext uri="{FF2B5EF4-FFF2-40B4-BE49-F238E27FC236}">
                <a16:creationId xmlns:a16="http://schemas.microsoft.com/office/drawing/2014/main" id="{F4DEC002-E766-5AB2-7E37-A1DF06A70C82}"/>
              </a:ext>
            </a:extLst>
          </p:cNvPr>
          <p:cNvSpPr txBox="1"/>
          <p:nvPr/>
        </p:nvSpPr>
        <p:spPr>
          <a:xfrm>
            <a:off x="632631" y="3270217"/>
            <a:ext cx="4809028" cy="1080296"/>
          </a:xfrm>
          <a:prstGeom prst="rect">
            <a:avLst/>
          </a:prstGeom>
          <a:noFill/>
        </p:spPr>
        <p:txBody>
          <a:bodyPr wrap="square" lIns="0" tIns="0" rIns="0" bIns="0" anchor="t">
            <a:spAutoFit/>
          </a:bodyPr>
          <a:lstStyle/>
          <a:p>
            <a:pPr>
              <a:lnSpc>
                <a:spcPct val="90000"/>
              </a:lnSpc>
              <a:spcBef>
                <a:spcPct val="0"/>
              </a:spcBef>
              <a:spcAft>
                <a:spcPts val="1200"/>
              </a:spcAft>
              <a:defRPr/>
            </a:pPr>
            <a:r>
              <a:rPr lang="en-US" sz="2400" b="1">
                <a:gradFill>
                  <a:gsLst>
                    <a:gs pos="48000">
                      <a:srgbClr val="6194CE"/>
                    </a:gs>
                    <a:gs pos="0">
                      <a:srgbClr val="6779DD"/>
                    </a:gs>
                    <a:gs pos="100000">
                      <a:srgbClr val="0F9BA9"/>
                    </a:gs>
                  </a:gsLst>
                  <a:lin ang="2700000" scaled="0"/>
                </a:gradFill>
                <a:latin typeface="Segoe UI Semibold"/>
                <a:ea typeface="+mj-ea"/>
                <a:cs typeface="+mj-cs"/>
              </a:rPr>
              <a:t>Customized for your organization</a:t>
            </a:r>
            <a:br>
              <a:rPr lang="en-US" sz="1800" b="0" i="0" u="none" strike="noStrike" kern="1200" cap="none" spc="0" normalizeH="0" baseline="0" noProof="0">
                <a:ln>
                  <a:noFill/>
                </a:ln>
                <a:effectLst/>
                <a:uLnTx/>
                <a:uFillTx/>
                <a:latin typeface="Segoe UI" panose="020B0502040204020203" pitchFamily="34" charset="0"/>
              </a:rPr>
            </a:br>
            <a:r>
              <a:rPr lang="en-US" b="1">
                <a:gradFill>
                  <a:gsLst>
                    <a:gs pos="48000">
                      <a:srgbClr val="6194CE"/>
                    </a:gs>
                    <a:gs pos="0">
                      <a:srgbClr val="6779DD"/>
                    </a:gs>
                    <a:gs pos="100000">
                      <a:srgbClr val="0F9BA9"/>
                    </a:gs>
                  </a:gsLst>
                  <a:lin ang="2700000" scaled="0"/>
                </a:gradFill>
                <a:latin typeface="Segoe UI Semibold"/>
                <a:ea typeface="+mj-ea"/>
                <a:cs typeface="+mj-cs"/>
              </a:rPr>
              <a:t>Curated to your organization and brand, including company and team updates and relevant industry news.</a:t>
            </a:r>
          </a:p>
        </p:txBody>
      </p:sp>
    </p:spTree>
    <p:extLst>
      <p:ext uri="{BB962C8B-B14F-4D97-AF65-F5344CB8AC3E}">
        <p14:creationId xmlns:p14="http://schemas.microsoft.com/office/powerpoint/2010/main" val="1662536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0">
            <a:extLst>
              <a:ext uri="{FF2B5EF4-FFF2-40B4-BE49-F238E27FC236}">
                <a16:creationId xmlns:a16="http://schemas.microsoft.com/office/drawing/2014/main" id="{ABA16E1F-6747-5D61-F208-6F311D24D9C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2FD40AC-10A6-AB7A-C3B1-1F50DA3916E6}"/>
              </a:ext>
              <a:ext uri="{C183D7F6-B498-43B3-948B-1728B52AA6E4}">
                <adec:decorative xmlns:adec="http://schemas.microsoft.com/office/drawing/2017/decorative" val="1"/>
              </a:ext>
            </a:extLst>
          </p:cNvPr>
          <p:cNvSpPr txBox="1"/>
          <p:nvPr/>
        </p:nvSpPr>
        <p:spPr>
          <a:xfrm>
            <a:off x="380143" y="4257089"/>
            <a:ext cx="8591764" cy="3903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orbel" panose="020B0503020204020204" pitchFamily="34" charset="0"/>
                <a:cs typeface="+mn-cs"/>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orbel" panose="020B0503020204020204" pitchFamily="34" charset="0"/>
              <a:cs typeface="+mn-cs"/>
            </a:endParaRPr>
          </a:p>
        </p:txBody>
      </p:sp>
      <p:sp>
        <p:nvSpPr>
          <p:cNvPr id="5" name="Title 4">
            <a:extLst>
              <a:ext uri="{FF2B5EF4-FFF2-40B4-BE49-F238E27FC236}">
                <a16:creationId xmlns:a16="http://schemas.microsoft.com/office/drawing/2014/main" id="{AAC262B0-58C3-619F-B544-ABEA30EF7FC7}"/>
              </a:ext>
            </a:extLst>
          </p:cNvPr>
          <p:cNvSpPr txBox="1">
            <a:spLocks noGrp="1"/>
          </p:cNvSpPr>
          <p:nvPr>
            <p:ph type="ctrTitle"/>
          </p:nvPr>
        </p:nvSpPr>
        <p:spPr>
          <a:xfrm>
            <a:off x="688370" y="2932902"/>
            <a:ext cx="9875355" cy="832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0B0004020202020204" pitchFamily="34" charset="0"/>
                <a:ea typeface="Corbel" panose="020B0503020204020204" pitchFamily="34" charset="0"/>
                <a:cs typeface="+mn-cs"/>
              </a:rPr>
              <a:t>Experience walkthrough</a:t>
            </a:r>
          </a:p>
        </p:txBody>
      </p:sp>
      <p:pic>
        <p:nvPicPr>
          <p:cNvPr id="10" name="Picture 9">
            <a:extLst>
              <a:ext uri="{FF2B5EF4-FFF2-40B4-BE49-F238E27FC236}">
                <a16:creationId xmlns:a16="http://schemas.microsoft.com/office/drawing/2014/main" id="{B0FB629B-9611-5C73-9EEF-4D47A42039BB}"/>
              </a:ext>
              <a:ext uri="{C183D7F6-B498-43B3-948B-1728B52AA6E4}">
                <adec:decorative xmlns:adec="http://schemas.microsoft.com/office/drawing/2017/decorative" val="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584653" y="390335"/>
            <a:ext cx="362487" cy="362487"/>
          </a:xfrm>
          <a:prstGeom prst="rect">
            <a:avLst/>
          </a:prstGeom>
        </p:spPr>
      </p:pic>
    </p:spTree>
    <p:extLst>
      <p:ext uri="{BB962C8B-B14F-4D97-AF65-F5344CB8AC3E}">
        <p14:creationId xmlns:p14="http://schemas.microsoft.com/office/powerpoint/2010/main" val="92136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A712D0-569B-23EC-1398-E9AECFBFE2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67664" y="672927"/>
            <a:ext cx="4741650" cy="6304467"/>
          </a:xfrm>
          <a:prstGeom prst="rect">
            <a:avLst/>
          </a:prstGeom>
          <a:ln>
            <a:noFill/>
          </a:ln>
          <a:effectLst>
            <a:outerShdw blurRad="292100" dist="139700" dir="2700000" algn="tl" rotWithShape="0">
              <a:srgbClr val="333333">
                <a:alpha val="65000"/>
              </a:srgbClr>
            </a:outerShdw>
          </a:effectLst>
        </p:spPr>
      </p:pic>
      <p:grpSp>
        <p:nvGrpSpPr>
          <p:cNvPr id="40" name="Group 39">
            <a:extLst>
              <a:ext uri="{FF2B5EF4-FFF2-40B4-BE49-F238E27FC236}">
                <a16:creationId xmlns:a16="http://schemas.microsoft.com/office/drawing/2014/main" id="{E3F15E2B-8801-52CF-9884-8A097AFB8684}"/>
              </a:ext>
              <a:ext uri="{C183D7F6-B498-43B3-948B-1728B52AA6E4}">
                <adec:decorative xmlns:adec="http://schemas.microsoft.com/office/drawing/2017/decorative" val="1"/>
              </a:ext>
            </a:extLst>
          </p:cNvPr>
          <p:cNvGrpSpPr/>
          <p:nvPr/>
        </p:nvGrpSpPr>
        <p:grpSpPr>
          <a:xfrm>
            <a:off x="1648533" y="1258508"/>
            <a:ext cx="2255111" cy="562735"/>
            <a:chOff x="3313776" y="760429"/>
            <a:chExt cx="2255111" cy="562735"/>
          </a:xfrm>
        </p:grpSpPr>
        <p:sp>
          <p:nvSpPr>
            <p:cNvPr id="21" name="TextBox 20">
              <a:extLst>
                <a:ext uri="{FF2B5EF4-FFF2-40B4-BE49-F238E27FC236}">
                  <a16:creationId xmlns:a16="http://schemas.microsoft.com/office/drawing/2014/main" id="{5542E4E4-3789-3EB8-5113-3149166F9843}"/>
                </a:ext>
              </a:extLst>
            </p:cNvPr>
            <p:cNvSpPr txBox="1"/>
            <p:nvPr/>
          </p:nvSpPr>
          <p:spPr>
            <a:xfrm>
              <a:off x="3313776" y="1076943"/>
              <a:ext cx="1438465"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1" i="0" u="none" strike="noStrike" kern="1200" cap="none" spc="0" normalizeH="0" baseline="0" noProof="0" dirty="0">
                  <a:ln>
                    <a:noFill/>
                  </a:ln>
                  <a:solidFill>
                    <a:srgbClr val="3953A7"/>
                  </a:solidFill>
                  <a:effectLst/>
                  <a:uLnTx/>
                  <a:uFillTx/>
                  <a:cs typeface="Segoe UI" panose="020B0502040204020203" pitchFamily="34" charset="0"/>
                </a:rPr>
                <a:t>Announcements</a:t>
              </a:r>
            </a:p>
          </p:txBody>
        </p:sp>
        <p:cxnSp>
          <p:nvCxnSpPr>
            <p:cNvPr id="13" name="Connector: Elbow 12">
              <a:extLst>
                <a:ext uri="{FF2B5EF4-FFF2-40B4-BE49-F238E27FC236}">
                  <a16:creationId xmlns:a16="http://schemas.microsoft.com/office/drawing/2014/main" id="{2D0DDCA9-D35D-C193-7A37-57F9EE134D2F}"/>
                </a:ext>
              </a:extLst>
            </p:cNvPr>
            <p:cNvCxnSpPr>
              <a:cxnSpLocks/>
            </p:cNvCxnSpPr>
            <p:nvPr/>
          </p:nvCxnSpPr>
          <p:spPr>
            <a:xfrm rot="10800000" flipV="1">
              <a:off x="4501879" y="765377"/>
              <a:ext cx="1067008" cy="434675"/>
            </a:xfrm>
            <a:prstGeom prst="bentConnector3">
              <a:avLst>
                <a:gd name="adj1" fmla="val 50000"/>
              </a:avLst>
            </a:prstGeom>
            <a:ln w="12700">
              <a:solidFill>
                <a:srgbClr val="5885F5"/>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24ABD89-23C8-F57A-D038-71D82BF830E1}"/>
                </a:ext>
              </a:extLst>
            </p:cNvPr>
            <p:cNvCxnSpPr>
              <a:cxnSpLocks/>
            </p:cNvCxnSpPr>
            <p:nvPr/>
          </p:nvCxnSpPr>
          <p:spPr>
            <a:xfrm>
              <a:off x="5132907" y="760429"/>
              <a:ext cx="435979" cy="495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3384077-D7A9-30C4-6A9A-50608FF6EC88}"/>
              </a:ext>
              <a:ext uri="{C183D7F6-B498-43B3-948B-1728B52AA6E4}">
                <adec:decorative xmlns:adec="http://schemas.microsoft.com/office/drawing/2017/decorative" val="1"/>
              </a:ext>
            </a:extLst>
          </p:cNvPr>
          <p:cNvGrpSpPr/>
          <p:nvPr/>
        </p:nvGrpSpPr>
        <p:grpSpPr>
          <a:xfrm>
            <a:off x="1648533" y="826177"/>
            <a:ext cx="3323997" cy="270762"/>
            <a:chOff x="3313776" y="328098"/>
            <a:chExt cx="3323997" cy="270762"/>
          </a:xfrm>
        </p:grpSpPr>
        <p:cxnSp>
          <p:nvCxnSpPr>
            <p:cNvPr id="5" name="Straight Arrow Connector 4">
              <a:extLst>
                <a:ext uri="{FF2B5EF4-FFF2-40B4-BE49-F238E27FC236}">
                  <a16:creationId xmlns:a16="http://schemas.microsoft.com/office/drawing/2014/main" id="{837B7852-AEAB-B2DE-5488-9F763F9131F9}"/>
                </a:ext>
              </a:extLst>
            </p:cNvPr>
            <p:cNvCxnSpPr>
              <a:cxnSpLocks/>
            </p:cNvCxnSpPr>
            <p:nvPr/>
          </p:nvCxnSpPr>
          <p:spPr>
            <a:xfrm>
              <a:off x="3410688" y="328098"/>
              <a:ext cx="3227085"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FBA68B-B3E4-9CCF-7DEF-43F7988DD4C8}"/>
                </a:ext>
              </a:extLst>
            </p:cNvPr>
            <p:cNvSpPr txBox="1"/>
            <p:nvPr/>
          </p:nvSpPr>
          <p:spPr>
            <a:xfrm>
              <a:off x="3313776" y="352639"/>
              <a:ext cx="1561514" cy="24622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1000" b="1" dirty="0">
                  <a:solidFill>
                    <a:srgbClr val="3953A7"/>
                  </a:solidFill>
                  <a:cs typeface="Segoe UI" panose="020B0502040204020203" pitchFamily="34" charset="0"/>
                </a:rPr>
                <a:t>M365 Search</a:t>
              </a:r>
              <a:endParaRPr kumimoji="0" lang="en-US" sz="1000" b="1" i="0" u="none" strike="noStrike" kern="1200" cap="none" spc="0" normalizeH="0" baseline="0" noProof="0" dirty="0">
                <a:ln>
                  <a:noFill/>
                </a:ln>
                <a:solidFill>
                  <a:srgbClr val="3953A7"/>
                </a:solidFill>
                <a:effectLst/>
                <a:uLnTx/>
                <a:uFillTx/>
                <a:cs typeface="Segoe UI" panose="020B0502040204020203" pitchFamily="34" charset="0"/>
              </a:endParaRPr>
            </a:p>
          </p:txBody>
        </p:sp>
      </p:grpSp>
      <p:sp>
        <p:nvSpPr>
          <p:cNvPr id="22" name="Text 5">
            <a:extLst>
              <a:ext uri="{FF2B5EF4-FFF2-40B4-BE49-F238E27FC236}">
                <a16:creationId xmlns:a16="http://schemas.microsoft.com/office/drawing/2014/main" id="{02D51426-37B3-8479-2117-69B645268242}"/>
              </a:ext>
              <a:ext uri="{C183D7F6-B498-43B3-948B-1728B52AA6E4}">
                <adec:decorative xmlns:adec="http://schemas.microsoft.com/office/drawing/2017/decorative" val="1"/>
              </a:ext>
            </a:extLst>
          </p:cNvPr>
          <p:cNvSpPr>
            <a:spLocks noGrp="1"/>
          </p:cNvSpPr>
          <p:nvPr>
            <p:ph type="title"/>
          </p:nvPr>
        </p:nvSpPr>
        <p:spPr>
          <a:xfrm>
            <a:off x="264565" y="66232"/>
            <a:ext cx="5749659" cy="3651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21381"/>
              </a:lnSpc>
              <a:spcBef>
                <a:spcPct val="0"/>
              </a:spcBef>
              <a:spcAft>
                <a:spcPts val="0"/>
              </a:spcAft>
              <a:buClrTx/>
              <a:buSzTx/>
              <a:buFontTx/>
              <a:buNone/>
              <a:tabLst/>
              <a:defRPr/>
            </a:pPr>
            <a:r>
              <a:rPr kumimoji="0" lang="en-US" sz="3200" b="1" i="0" u="none" strike="noStrike" kern="1200" cap="none" spc="0" normalizeH="0" baseline="0" noProof="0" dirty="0">
                <a:ln>
                  <a:noFill/>
                </a:ln>
                <a:gradFill>
                  <a:gsLst>
                    <a:gs pos="48000">
                      <a:srgbClr val="6194CE"/>
                    </a:gs>
                    <a:gs pos="0">
                      <a:srgbClr val="6779DD"/>
                    </a:gs>
                    <a:gs pos="100000">
                      <a:srgbClr val="0F9BA9"/>
                    </a:gs>
                  </a:gsLst>
                  <a:lin ang="2700000" scaled="0"/>
                </a:gradFill>
                <a:effectLst/>
                <a:uLnTx/>
                <a:uFillTx/>
                <a:latin typeface="Segoe UI Semibold"/>
                <a:ea typeface="+mj-ea"/>
                <a:cs typeface="+mj-cs"/>
              </a:rPr>
              <a:t>Connections on desktop</a:t>
            </a:r>
          </a:p>
          <a:p>
            <a:pPr marL="0" marR="0" lvl="0" indent="0" algn="l" defTabSz="914400" rtl="0" eaLnBrk="1" fontAlgn="auto" latinLnBrk="0" hangingPunct="1">
              <a:lnSpc>
                <a:spcPct val="121381"/>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F52A6"/>
              </a:solidFill>
              <a:effectLst/>
              <a:uLnTx/>
              <a:uFillTx/>
              <a:latin typeface="+mn-lt"/>
              <a:ea typeface="+mn-ea"/>
              <a:cs typeface="Segoe UI Semibold" panose="020B0502040204020203" pitchFamily="34" charset="0"/>
            </a:endParaRPr>
          </a:p>
        </p:txBody>
      </p:sp>
      <p:grpSp>
        <p:nvGrpSpPr>
          <p:cNvPr id="38" name="Group 37">
            <a:extLst>
              <a:ext uri="{FF2B5EF4-FFF2-40B4-BE49-F238E27FC236}">
                <a16:creationId xmlns:a16="http://schemas.microsoft.com/office/drawing/2014/main" id="{98FA9C73-A9E8-F23B-91A3-F103CC2D65B0}"/>
              </a:ext>
              <a:ext uri="{C183D7F6-B498-43B3-948B-1728B52AA6E4}">
                <adec:decorative xmlns:adec="http://schemas.microsoft.com/office/drawing/2017/decorative" val="1"/>
              </a:ext>
            </a:extLst>
          </p:cNvPr>
          <p:cNvGrpSpPr/>
          <p:nvPr/>
        </p:nvGrpSpPr>
        <p:grpSpPr>
          <a:xfrm>
            <a:off x="7932240" y="976017"/>
            <a:ext cx="2469616" cy="282491"/>
            <a:chOff x="9597483" y="477938"/>
            <a:chExt cx="2469616" cy="282491"/>
          </a:xfrm>
        </p:grpSpPr>
        <p:sp>
          <p:nvSpPr>
            <p:cNvPr id="39" name="TextBox 38">
              <a:extLst>
                <a:ext uri="{FF2B5EF4-FFF2-40B4-BE49-F238E27FC236}">
                  <a16:creationId xmlns:a16="http://schemas.microsoft.com/office/drawing/2014/main" id="{F8A38C2D-6D31-96EA-475F-026D0B430836}"/>
                </a:ext>
              </a:extLst>
            </p:cNvPr>
            <p:cNvSpPr txBox="1"/>
            <p:nvPr/>
          </p:nvSpPr>
          <p:spPr>
            <a:xfrm>
              <a:off x="10505585" y="514208"/>
              <a:ext cx="1561514" cy="246221"/>
            </a:xfrm>
            <a:prstGeom prst="rect">
              <a:avLst/>
            </a:prstGeom>
            <a:noFill/>
          </p:spPr>
          <p:txBody>
            <a:bodyPr wrap="square">
              <a:spAutoFit/>
            </a:bodyPr>
            <a:lstStyle/>
            <a:p>
              <a:pPr marR="0" lvl="0" algn="r" defTabSz="914400" rtl="0" eaLnBrk="1" fontAlgn="auto" latinLnBrk="0" hangingPunct="1">
                <a:lnSpc>
                  <a:spcPct val="100000"/>
                </a:lnSpc>
                <a:spcBef>
                  <a:spcPts val="0"/>
                </a:spcBef>
                <a:spcAft>
                  <a:spcPts val="0"/>
                </a:spcAft>
                <a:buClrTx/>
                <a:buSzTx/>
                <a:tabLst/>
                <a:defRPr/>
              </a:pPr>
              <a:r>
                <a:rPr kumimoji="0" lang="en-US" sz="1000" b="1" i="0" u="none" strike="noStrike" kern="1200" cap="none" spc="0" normalizeH="0" baseline="0" noProof="0">
                  <a:ln>
                    <a:noFill/>
                  </a:ln>
                  <a:solidFill>
                    <a:srgbClr val="3953A7"/>
                  </a:solidFill>
                  <a:effectLst/>
                  <a:uLnTx/>
                  <a:uFillTx/>
                  <a:cs typeface="Segoe UI" panose="020B0502040204020203" pitchFamily="34" charset="0"/>
                </a:rPr>
                <a:t>Home site</a:t>
              </a:r>
            </a:p>
          </p:txBody>
        </p:sp>
        <p:cxnSp>
          <p:nvCxnSpPr>
            <p:cNvPr id="31" name="Straight Arrow Connector 30">
              <a:extLst>
                <a:ext uri="{FF2B5EF4-FFF2-40B4-BE49-F238E27FC236}">
                  <a16:creationId xmlns:a16="http://schemas.microsoft.com/office/drawing/2014/main" id="{6BECD96F-4FBC-83B2-A097-C3F6E2A6AFC3}"/>
                </a:ext>
              </a:extLst>
            </p:cNvPr>
            <p:cNvCxnSpPr>
              <a:cxnSpLocks/>
            </p:cNvCxnSpPr>
            <p:nvPr/>
          </p:nvCxnSpPr>
          <p:spPr>
            <a:xfrm flipH="1">
              <a:off x="9597483" y="477938"/>
              <a:ext cx="2388793"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5E5FC87-86F2-BF58-49E0-C6F69C19C4EE}"/>
              </a:ext>
              <a:ext uri="{C183D7F6-B498-43B3-948B-1728B52AA6E4}">
                <adec:decorative xmlns:adec="http://schemas.microsoft.com/office/drawing/2017/decorative" val="1"/>
              </a:ext>
            </a:extLst>
          </p:cNvPr>
          <p:cNvGrpSpPr/>
          <p:nvPr/>
        </p:nvGrpSpPr>
        <p:grpSpPr>
          <a:xfrm>
            <a:off x="7843024" y="6313052"/>
            <a:ext cx="2296439" cy="298937"/>
            <a:chOff x="9508267" y="5435836"/>
            <a:chExt cx="2296439" cy="298937"/>
          </a:xfrm>
        </p:grpSpPr>
        <p:sp>
          <p:nvSpPr>
            <p:cNvPr id="28" name="TextBox 27">
              <a:extLst>
                <a:ext uri="{FF2B5EF4-FFF2-40B4-BE49-F238E27FC236}">
                  <a16:creationId xmlns:a16="http://schemas.microsoft.com/office/drawing/2014/main" id="{A7D4ED5A-6F9A-E3BD-DF32-1ABE3C1A1A8C}"/>
                </a:ext>
              </a:extLst>
            </p:cNvPr>
            <p:cNvSpPr txBox="1"/>
            <p:nvPr/>
          </p:nvSpPr>
          <p:spPr>
            <a:xfrm>
              <a:off x="10243192" y="5488552"/>
              <a:ext cx="1561514" cy="246221"/>
            </a:xfrm>
            <a:prstGeom prst="rect">
              <a:avLst/>
            </a:prstGeom>
            <a:noFill/>
          </p:spPr>
          <p:txBody>
            <a:bodyPr wrap="square">
              <a:spAutoFit/>
            </a:bodyPr>
            <a:lstStyle/>
            <a:p>
              <a:pPr marR="0" lvl="0" algn="r" defTabSz="914400" rtl="0" eaLnBrk="1" fontAlgn="auto" latinLnBrk="0" hangingPunct="1">
                <a:lnSpc>
                  <a:spcPct val="100000"/>
                </a:lnSpc>
                <a:spcBef>
                  <a:spcPts val="0"/>
                </a:spcBef>
                <a:spcAft>
                  <a:spcPts val="0"/>
                </a:spcAft>
                <a:buClrTx/>
                <a:buSzTx/>
                <a:tabLst/>
                <a:defRPr/>
              </a:pPr>
              <a:r>
                <a:rPr kumimoji="0" lang="en-US" sz="1000" b="1" i="0" u="none" strike="noStrike" kern="1200" cap="none" spc="0" normalizeH="0" baseline="0" noProof="0" dirty="0">
                  <a:ln>
                    <a:noFill/>
                  </a:ln>
                  <a:solidFill>
                    <a:srgbClr val="3953A7"/>
                  </a:solidFill>
                  <a:effectLst/>
                  <a:uLnTx/>
                  <a:uFillTx/>
                  <a:cs typeface="Segoe UI" panose="020B0502040204020203" pitchFamily="34" charset="0"/>
                </a:rPr>
                <a:t>Viva Suite links</a:t>
              </a:r>
            </a:p>
          </p:txBody>
        </p:sp>
        <p:cxnSp>
          <p:nvCxnSpPr>
            <p:cNvPr id="27" name="Straight Arrow Connector 26">
              <a:extLst>
                <a:ext uri="{FF2B5EF4-FFF2-40B4-BE49-F238E27FC236}">
                  <a16:creationId xmlns:a16="http://schemas.microsoft.com/office/drawing/2014/main" id="{A4E5F888-8BFD-100C-7936-A04F59B41315}"/>
                </a:ext>
              </a:extLst>
            </p:cNvPr>
            <p:cNvCxnSpPr>
              <a:cxnSpLocks/>
            </p:cNvCxnSpPr>
            <p:nvPr/>
          </p:nvCxnSpPr>
          <p:spPr>
            <a:xfrm flipH="1">
              <a:off x="9508267" y="5435836"/>
              <a:ext cx="2199353"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B3CE04BD-E94E-7D65-B101-A910B57C93E2}"/>
              </a:ext>
              <a:ext uri="{C183D7F6-B498-43B3-948B-1728B52AA6E4}">
                <adec:decorative xmlns:adec="http://schemas.microsoft.com/office/drawing/2017/decorative" val="1"/>
              </a:ext>
            </a:extLst>
          </p:cNvPr>
          <p:cNvGrpSpPr/>
          <p:nvPr/>
        </p:nvGrpSpPr>
        <p:grpSpPr>
          <a:xfrm>
            <a:off x="1648533" y="2073211"/>
            <a:ext cx="2183114" cy="288503"/>
            <a:chOff x="3313776" y="1575132"/>
            <a:chExt cx="2183114" cy="288503"/>
          </a:xfrm>
        </p:grpSpPr>
        <p:sp>
          <p:nvSpPr>
            <p:cNvPr id="24" name="TextBox 23">
              <a:extLst>
                <a:ext uri="{FF2B5EF4-FFF2-40B4-BE49-F238E27FC236}">
                  <a16:creationId xmlns:a16="http://schemas.microsoft.com/office/drawing/2014/main" id="{DF876C85-3CC7-9C18-C103-6EAC07CDC8F2}"/>
                </a:ext>
              </a:extLst>
            </p:cNvPr>
            <p:cNvSpPr txBox="1"/>
            <p:nvPr/>
          </p:nvSpPr>
          <p:spPr>
            <a:xfrm>
              <a:off x="3313776" y="1617414"/>
              <a:ext cx="1561514" cy="24622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1000" b="1">
                  <a:solidFill>
                    <a:srgbClr val="3953A7"/>
                  </a:solidFill>
                  <a:cs typeface="Segoe UI" panose="020B0502040204020203" pitchFamily="34" charset="0"/>
                </a:rPr>
                <a:t>Spotlight</a:t>
              </a:r>
              <a:endParaRPr kumimoji="0" lang="en-US" sz="1000" b="1" i="0" u="none" strike="noStrike" kern="1200" cap="none" spc="0" normalizeH="0" baseline="0" noProof="0">
                <a:ln>
                  <a:noFill/>
                </a:ln>
                <a:solidFill>
                  <a:srgbClr val="3953A7"/>
                </a:solidFill>
                <a:effectLst/>
                <a:uLnTx/>
                <a:uFillTx/>
                <a:cs typeface="Segoe UI" panose="020B0502040204020203" pitchFamily="34" charset="0"/>
              </a:endParaRPr>
            </a:p>
          </p:txBody>
        </p:sp>
        <p:cxnSp>
          <p:nvCxnSpPr>
            <p:cNvPr id="23" name="Straight Arrow Connector 22">
              <a:extLst>
                <a:ext uri="{FF2B5EF4-FFF2-40B4-BE49-F238E27FC236}">
                  <a16:creationId xmlns:a16="http://schemas.microsoft.com/office/drawing/2014/main" id="{F331DAD2-A651-8268-1927-1516BBF73659}"/>
                </a:ext>
              </a:extLst>
            </p:cNvPr>
            <p:cNvCxnSpPr>
              <a:cxnSpLocks/>
            </p:cNvCxnSpPr>
            <p:nvPr/>
          </p:nvCxnSpPr>
          <p:spPr>
            <a:xfrm>
              <a:off x="3410688" y="1575132"/>
              <a:ext cx="2086202"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E623DAB-8E5D-4CC9-1AD7-CC849720D2B9}"/>
              </a:ext>
              <a:ext uri="{C183D7F6-B498-43B3-948B-1728B52AA6E4}">
                <adec:decorative xmlns:adec="http://schemas.microsoft.com/office/drawing/2017/decorative" val="1"/>
              </a:ext>
            </a:extLst>
          </p:cNvPr>
          <p:cNvGrpSpPr/>
          <p:nvPr/>
        </p:nvGrpSpPr>
        <p:grpSpPr>
          <a:xfrm>
            <a:off x="4996053" y="950000"/>
            <a:ext cx="5405803" cy="736576"/>
            <a:chOff x="4996053" y="756716"/>
            <a:chExt cx="5405803" cy="736576"/>
          </a:xfrm>
        </p:grpSpPr>
        <p:grpSp>
          <p:nvGrpSpPr>
            <p:cNvPr id="41" name="Group 40">
              <a:extLst>
                <a:ext uri="{FF2B5EF4-FFF2-40B4-BE49-F238E27FC236}">
                  <a16:creationId xmlns:a16="http://schemas.microsoft.com/office/drawing/2014/main" id="{C3FDB9D1-5974-FF20-71C9-79FE4F8FFA3A}"/>
                </a:ext>
              </a:extLst>
            </p:cNvPr>
            <p:cNvGrpSpPr/>
            <p:nvPr/>
          </p:nvGrpSpPr>
          <p:grpSpPr>
            <a:xfrm>
              <a:off x="4996053" y="756716"/>
              <a:ext cx="5405803" cy="736576"/>
              <a:chOff x="6661296" y="451921"/>
              <a:chExt cx="5405803" cy="736576"/>
            </a:xfrm>
          </p:grpSpPr>
          <p:sp>
            <p:nvSpPr>
              <p:cNvPr id="32" name="TextBox 31">
                <a:extLst>
                  <a:ext uri="{FF2B5EF4-FFF2-40B4-BE49-F238E27FC236}">
                    <a16:creationId xmlns:a16="http://schemas.microsoft.com/office/drawing/2014/main" id="{5193F1BD-45A8-3909-41B3-2A4AEDCD3E03}"/>
                  </a:ext>
                </a:extLst>
              </p:cNvPr>
              <p:cNvSpPr txBox="1"/>
              <p:nvPr/>
            </p:nvSpPr>
            <p:spPr>
              <a:xfrm>
                <a:off x="10505585" y="942276"/>
                <a:ext cx="1561514" cy="246221"/>
              </a:xfrm>
              <a:prstGeom prst="rect">
                <a:avLst/>
              </a:prstGeom>
              <a:noFill/>
            </p:spPr>
            <p:txBody>
              <a:bodyPr wrap="square">
                <a:spAutoFit/>
              </a:bodyPr>
              <a:lstStyle/>
              <a:p>
                <a:pPr marR="0" lvl="0" algn="r" defTabSz="914400" rtl="0" eaLnBrk="1" fontAlgn="auto" latinLnBrk="0" hangingPunct="1">
                  <a:lnSpc>
                    <a:spcPct val="100000"/>
                  </a:lnSpc>
                  <a:spcBef>
                    <a:spcPts val="0"/>
                  </a:spcBef>
                  <a:spcAft>
                    <a:spcPts val="0"/>
                  </a:spcAft>
                  <a:buClrTx/>
                  <a:buSzTx/>
                  <a:tabLst/>
                  <a:defRPr/>
                </a:pPr>
                <a:r>
                  <a:rPr kumimoji="0" lang="en-US" sz="1000" b="1" i="0" u="none" strike="noStrike" kern="1200" cap="none" spc="0" normalizeH="0" baseline="0" noProof="0">
                    <a:ln>
                      <a:noFill/>
                    </a:ln>
                    <a:solidFill>
                      <a:srgbClr val="3953A7"/>
                    </a:solidFill>
                    <a:effectLst/>
                    <a:uLnTx/>
                    <a:uFillTx/>
                    <a:cs typeface="Segoe UI" panose="020B0502040204020203" pitchFamily="34" charset="0"/>
                  </a:rPr>
                  <a:t>Feed pivot</a:t>
                </a:r>
              </a:p>
            </p:txBody>
          </p:sp>
          <p:cxnSp>
            <p:nvCxnSpPr>
              <p:cNvPr id="35" name="Connector: Elbow 34">
                <a:extLst>
                  <a:ext uri="{FF2B5EF4-FFF2-40B4-BE49-F238E27FC236}">
                    <a16:creationId xmlns:a16="http://schemas.microsoft.com/office/drawing/2014/main" id="{E89CD202-6F77-6601-2308-7328872E7629}"/>
                  </a:ext>
                </a:extLst>
              </p:cNvPr>
              <p:cNvCxnSpPr>
                <a:cxnSpLocks/>
              </p:cNvCxnSpPr>
              <p:nvPr/>
            </p:nvCxnSpPr>
            <p:spPr>
              <a:xfrm>
                <a:off x="6661296" y="451921"/>
                <a:ext cx="5324980" cy="450378"/>
              </a:xfrm>
              <a:prstGeom prst="bentConnector3">
                <a:avLst>
                  <a:gd name="adj1" fmla="val 50000"/>
                </a:avLst>
              </a:prstGeom>
              <a:ln w="12700">
                <a:solidFill>
                  <a:srgbClr val="5885F5"/>
                </a:solidFill>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DA500B67-AAB4-248B-8978-385A557FBBB2}"/>
                </a:ext>
              </a:extLst>
            </p:cNvPr>
            <p:cNvCxnSpPr>
              <a:cxnSpLocks/>
            </p:cNvCxnSpPr>
            <p:nvPr/>
          </p:nvCxnSpPr>
          <p:spPr>
            <a:xfrm flipH="1">
              <a:off x="5010688" y="758131"/>
              <a:ext cx="349314" cy="3379"/>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204650B8-57A1-FE56-BFF9-79A90C4A8A7F}"/>
              </a:ext>
              <a:ext uri="{C183D7F6-B498-43B3-948B-1728B52AA6E4}">
                <adec:decorative xmlns:adec="http://schemas.microsoft.com/office/drawing/2017/decorative" val="1"/>
              </a:ext>
            </a:extLst>
          </p:cNvPr>
          <p:cNvGrpSpPr/>
          <p:nvPr/>
        </p:nvGrpSpPr>
        <p:grpSpPr>
          <a:xfrm>
            <a:off x="1648532" y="3400376"/>
            <a:ext cx="2255111" cy="246222"/>
            <a:chOff x="3313775" y="2902297"/>
            <a:chExt cx="2255111" cy="246222"/>
          </a:xfrm>
        </p:grpSpPr>
        <p:sp>
          <p:nvSpPr>
            <p:cNvPr id="29" name="TextBox 28">
              <a:extLst>
                <a:ext uri="{FF2B5EF4-FFF2-40B4-BE49-F238E27FC236}">
                  <a16:creationId xmlns:a16="http://schemas.microsoft.com/office/drawing/2014/main" id="{8B25D3B6-AD5A-22B2-C3E3-18D5847C739B}"/>
                </a:ext>
              </a:extLst>
            </p:cNvPr>
            <p:cNvSpPr txBox="1"/>
            <p:nvPr/>
          </p:nvSpPr>
          <p:spPr>
            <a:xfrm>
              <a:off x="3313775" y="2902298"/>
              <a:ext cx="1438465"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1" i="0" u="none" strike="noStrike" kern="1200" cap="none" spc="0" normalizeH="0" baseline="0" noProof="0">
                  <a:ln>
                    <a:noFill/>
                  </a:ln>
                  <a:solidFill>
                    <a:srgbClr val="3953A7"/>
                  </a:solidFill>
                  <a:effectLst/>
                  <a:uLnTx/>
                  <a:uFillTx/>
                  <a:cs typeface="Segoe UI" panose="020B0502040204020203" pitchFamily="34" charset="0"/>
                </a:rPr>
                <a:t>Dashboard cards</a:t>
              </a:r>
            </a:p>
          </p:txBody>
        </p:sp>
        <p:cxnSp>
          <p:nvCxnSpPr>
            <p:cNvPr id="30" name="Straight Arrow Connector 29">
              <a:extLst>
                <a:ext uri="{FF2B5EF4-FFF2-40B4-BE49-F238E27FC236}">
                  <a16:creationId xmlns:a16="http://schemas.microsoft.com/office/drawing/2014/main" id="{62EDC838-A797-3795-8C39-5B8AF9BEF546}"/>
                </a:ext>
              </a:extLst>
            </p:cNvPr>
            <p:cNvCxnSpPr>
              <a:cxnSpLocks/>
            </p:cNvCxnSpPr>
            <p:nvPr/>
          </p:nvCxnSpPr>
          <p:spPr>
            <a:xfrm>
              <a:off x="3410688" y="2902297"/>
              <a:ext cx="2158198"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07E81A8-12CA-81DB-5AC9-61A9B1576123}"/>
              </a:ext>
              <a:ext uri="{C183D7F6-B498-43B3-948B-1728B52AA6E4}">
                <adec:decorative xmlns:adec="http://schemas.microsoft.com/office/drawing/2017/decorative" val="1"/>
              </a:ext>
            </a:extLst>
          </p:cNvPr>
          <p:cNvGrpSpPr/>
          <p:nvPr/>
        </p:nvGrpSpPr>
        <p:grpSpPr>
          <a:xfrm>
            <a:off x="1743518" y="4839731"/>
            <a:ext cx="2088129" cy="246221"/>
            <a:chOff x="3408761" y="4341652"/>
            <a:chExt cx="2088129" cy="246221"/>
          </a:xfrm>
        </p:grpSpPr>
        <p:sp>
          <p:nvSpPr>
            <p:cNvPr id="25" name="TextBox 24">
              <a:extLst>
                <a:ext uri="{FF2B5EF4-FFF2-40B4-BE49-F238E27FC236}">
                  <a16:creationId xmlns:a16="http://schemas.microsoft.com/office/drawing/2014/main" id="{172F100E-9285-42EB-402D-F82E56D2796D}"/>
                </a:ext>
              </a:extLst>
            </p:cNvPr>
            <p:cNvSpPr txBox="1"/>
            <p:nvPr/>
          </p:nvSpPr>
          <p:spPr>
            <a:xfrm>
              <a:off x="3408761" y="4341652"/>
              <a:ext cx="1438465"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1" i="0" u="none" strike="noStrike" kern="1200" cap="none" spc="0" normalizeH="0" baseline="0" noProof="0">
                  <a:ln>
                    <a:noFill/>
                  </a:ln>
                  <a:solidFill>
                    <a:srgbClr val="3953A7"/>
                  </a:solidFill>
                  <a:effectLst/>
                  <a:uLnTx/>
                  <a:uFillTx/>
                  <a:cs typeface="Segoe UI" panose="020B0502040204020203" pitchFamily="34" charset="0"/>
                </a:rPr>
                <a:t>Resources</a:t>
              </a:r>
            </a:p>
          </p:txBody>
        </p:sp>
        <p:cxnSp>
          <p:nvCxnSpPr>
            <p:cNvPr id="26" name="Straight Arrow Connector 25">
              <a:extLst>
                <a:ext uri="{FF2B5EF4-FFF2-40B4-BE49-F238E27FC236}">
                  <a16:creationId xmlns:a16="http://schemas.microsoft.com/office/drawing/2014/main" id="{A60417B1-AEF9-462D-DA22-D287EABB4C78}"/>
                </a:ext>
              </a:extLst>
            </p:cNvPr>
            <p:cNvCxnSpPr>
              <a:cxnSpLocks/>
            </p:cNvCxnSpPr>
            <p:nvPr/>
          </p:nvCxnSpPr>
          <p:spPr>
            <a:xfrm>
              <a:off x="3503374" y="4341652"/>
              <a:ext cx="1993516"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90545100-1D38-4FD5-8173-94E92E54B191}"/>
              </a:ext>
              <a:ext uri="{C183D7F6-B498-43B3-948B-1728B52AA6E4}">
                <adec:decorative xmlns:adec="http://schemas.microsoft.com/office/drawing/2017/decorative" val="1"/>
              </a:ext>
            </a:extLst>
          </p:cNvPr>
          <p:cNvGrpSpPr/>
          <p:nvPr/>
        </p:nvGrpSpPr>
        <p:grpSpPr>
          <a:xfrm>
            <a:off x="8023666" y="3027308"/>
            <a:ext cx="2196320" cy="503626"/>
            <a:chOff x="9719118" y="2297625"/>
            <a:chExt cx="2196320" cy="503626"/>
          </a:xfrm>
        </p:grpSpPr>
        <p:cxnSp>
          <p:nvCxnSpPr>
            <p:cNvPr id="3" name="Straight Arrow Connector 2">
              <a:extLst>
                <a:ext uri="{FF2B5EF4-FFF2-40B4-BE49-F238E27FC236}">
                  <a16:creationId xmlns:a16="http://schemas.microsoft.com/office/drawing/2014/main" id="{36001DF7-D2D2-03F7-858B-B364B1C304B0}"/>
                </a:ext>
              </a:extLst>
            </p:cNvPr>
            <p:cNvCxnSpPr>
              <a:cxnSpLocks/>
            </p:cNvCxnSpPr>
            <p:nvPr/>
          </p:nvCxnSpPr>
          <p:spPr>
            <a:xfrm flipH="1">
              <a:off x="9719118" y="2297625"/>
              <a:ext cx="2123674"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1A3057-87FB-FD85-DE42-FE11228CD2A0}"/>
                </a:ext>
              </a:extLst>
            </p:cNvPr>
            <p:cNvSpPr txBox="1"/>
            <p:nvPr/>
          </p:nvSpPr>
          <p:spPr>
            <a:xfrm>
              <a:off x="10353924" y="2401141"/>
              <a:ext cx="1561514" cy="400110"/>
            </a:xfrm>
            <a:prstGeom prst="rect">
              <a:avLst/>
            </a:prstGeom>
            <a:noFill/>
          </p:spPr>
          <p:txBody>
            <a:bodyPr wrap="square">
              <a:spAutoFit/>
            </a:bodyPr>
            <a:lstStyle/>
            <a:p>
              <a:pPr marR="0" lvl="0" algn="r" defTabSz="914400" rtl="0" eaLnBrk="1" fontAlgn="auto" latinLnBrk="0" hangingPunct="1">
                <a:lnSpc>
                  <a:spcPct val="100000"/>
                </a:lnSpc>
                <a:spcBef>
                  <a:spcPts val="0"/>
                </a:spcBef>
                <a:spcAft>
                  <a:spcPts val="0"/>
                </a:spcAft>
                <a:buClrTx/>
                <a:buSzTx/>
                <a:tabLst/>
                <a:defRPr/>
              </a:pPr>
              <a:r>
                <a:rPr lang="en-US" sz="1000" b="1">
                  <a:solidFill>
                    <a:srgbClr val="3953A7"/>
                  </a:solidFill>
                  <a:cs typeface="Segoe UI" panose="020B0502040204020203" pitchFamily="34" charset="0"/>
                </a:rPr>
                <a:t>Dashboard personalization</a:t>
              </a:r>
              <a:endParaRPr kumimoji="0" lang="en-US" sz="1000" b="1" i="0" u="none" strike="noStrike" kern="1200" cap="none" spc="0" normalizeH="0" baseline="0" noProof="0">
                <a:ln>
                  <a:noFill/>
                </a:ln>
                <a:solidFill>
                  <a:srgbClr val="3953A7"/>
                </a:solidFill>
                <a:effectLst/>
                <a:uLnTx/>
                <a:uFillTx/>
                <a:cs typeface="Segoe UI" panose="020B0502040204020203" pitchFamily="34" charset="0"/>
              </a:endParaRPr>
            </a:p>
          </p:txBody>
        </p:sp>
      </p:grpSp>
      <p:grpSp>
        <p:nvGrpSpPr>
          <p:cNvPr id="9" name="Group 8">
            <a:extLst>
              <a:ext uri="{FF2B5EF4-FFF2-40B4-BE49-F238E27FC236}">
                <a16:creationId xmlns:a16="http://schemas.microsoft.com/office/drawing/2014/main" id="{0A220784-646E-C962-C5C6-A9433ECCD1DF}"/>
              </a:ext>
              <a:ext uri="{C183D7F6-B498-43B3-948B-1728B52AA6E4}">
                <adec:decorative xmlns:adec="http://schemas.microsoft.com/office/drawing/2017/decorative" val="1"/>
              </a:ext>
            </a:extLst>
          </p:cNvPr>
          <p:cNvGrpSpPr/>
          <p:nvPr/>
        </p:nvGrpSpPr>
        <p:grpSpPr>
          <a:xfrm>
            <a:off x="1745445" y="1138516"/>
            <a:ext cx="1856171" cy="269990"/>
            <a:chOff x="3410688" y="328098"/>
            <a:chExt cx="1856171" cy="269990"/>
          </a:xfrm>
        </p:grpSpPr>
        <p:cxnSp>
          <p:nvCxnSpPr>
            <p:cNvPr id="10" name="Straight Arrow Connector 9">
              <a:extLst>
                <a:ext uri="{FF2B5EF4-FFF2-40B4-BE49-F238E27FC236}">
                  <a16:creationId xmlns:a16="http://schemas.microsoft.com/office/drawing/2014/main" id="{F81EF639-6D35-74A3-5D12-8010511E28EB}"/>
                </a:ext>
              </a:extLst>
            </p:cNvPr>
            <p:cNvCxnSpPr>
              <a:cxnSpLocks/>
            </p:cNvCxnSpPr>
            <p:nvPr/>
          </p:nvCxnSpPr>
          <p:spPr>
            <a:xfrm>
              <a:off x="3410688" y="328098"/>
              <a:ext cx="1856171"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AC7441-D24F-9167-6ABA-5E03839BC966}"/>
                </a:ext>
              </a:extLst>
            </p:cNvPr>
            <p:cNvSpPr txBox="1"/>
            <p:nvPr/>
          </p:nvSpPr>
          <p:spPr>
            <a:xfrm>
              <a:off x="3491041" y="351867"/>
              <a:ext cx="1561514" cy="24622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1000" b="1" dirty="0">
                  <a:solidFill>
                    <a:srgbClr val="3953A7"/>
                  </a:solidFill>
                  <a:cs typeface="Segoe UI" panose="020B0502040204020203" pitchFamily="34" charset="0"/>
                </a:rPr>
                <a:t>Branded app</a:t>
              </a:r>
              <a:endParaRPr kumimoji="0" lang="en-US" sz="1000" b="1" i="0" u="none" strike="noStrike" kern="1200" cap="none" spc="0" normalizeH="0" baseline="0" noProof="0" dirty="0">
                <a:ln>
                  <a:noFill/>
                </a:ln>
                <a:solidFill>
                  <a:srgbClr val="3953A7"/>
                </a:solidFill>
                <a:effectLst/>
                <a:uLnTx/>
                <a:uFillTx/>
                <a:cs typeface="Segoe UI" panose="020B0502040204020203" pitchFamily="34" charset="0"/>
              </a:endParaRPr>
            </a:p>
          </p:txBody>
        </p:sp>
      </p:grpSp>
    </p:spTree>
    <p:extLst>
      <p:ext uri="{BB962C8B-B14F-4D97-AF65-F5344CB8AC3E}">
        <p14:creationId xmlns:p14="http://schemas.microsoft.com/office/powerpoint/2010/main" val="3124881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0D877-7592-C64E-6EE2-3B0CBD883D68}"/>
              </a:ext>
              <a:ext uri="{C183D7F6-B498-43B3-948B-1728B52AA6E4}">
                <adec:decorative xmlns:adec="http://schemas.microsoft.com/office/drawing/2017/decorative" val="1"/>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a:stretch/>
        </p:blipFill>
        <p:spPr>
          <a:xfrm>
            <a:off x="4388959" y="0"/>
            <a:ext cx="7803041" cy="6858000"/>
          </a:xfrm>
          <a:prstGeom prst="rect">
            <a:avLst/>
          </a:prstGeom>
        </p:spPr>
      </p:pic>
      <p:sp>
        <p:nvSpPr>
          <p:cNvPr id="22" name="Text 5">
            <a:extLst>
              <a:ext uri="{FF2B5EF4-FFF2-40B4-BE49-F238E27FC236}">
                <a16:creationId xmlns:a16="http://schemas.microsoft.com/office/drawing/2014/main" id="{02D51426-37B3-8479-2117-69B645268242}"/>
              </a:ext>
            </a:extLst>
          </p:cNvPr>
          <p:cNvSpPr>
            <a:spLocks noGrp="1"/>
          </p:cNvSpPr>
          <p:nvPr>
            <p:ph type="title"/>
          </p:nvPr>
        </p:nvSpPr>
        <p:spPr>
          <a:xfrm>
            <a:off x="264565" y="118270"/>
            <a:ext cx="8173191" cy="3651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gradFill>
                  <a:gsLst>
                    <a:gs pos="48000">
                      <a:srgbClr val="6194CE"/>
                    </a:gs>
                    <a:gs pos="0">
                      <a:srgbClr val="6779DD"/>
                    </a:gs>
                    <a:gs pos="100000">
                      <a:srgbClr val="0F9BA9"/>
                    </a:gs>
                  </a:gsLst>
                  <a:lin ang="2700000" scaled="0"/>
                </a:gradFill>
                <a:effectLst/>
                <a:uLnTx/>
                <a:uFillTx/>
                <a:latin typeface="Segoe UI Semibold"/>
                <a:ea typeface="+mj-ea"/>
                <a:cs typeface="+mj-cs"/>
              </a:rPr>
              <a:t>Connections on mobile &amp; tablet</a:t>
            </a:r>
          </a:p>
          <a:p>
            <a:pPr marL="0" marR="0" lvl="0" indent="0" algn="l" defTabSz="914400" rtl="0" eaLnBrk="1" fontAlgn="auto" latinLnBrk="0" hangingPunct="1">
              <a:lnSpc>
                <a:spcPct val="121381"/>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F52A6"/>
              </a:solidFill>
              <a:effectLst/>
              <a:uLnTx/>
              <a:uFillTx/>
              <a:latin typeface="+mn-lt"/>
              <a:ea typeface="+mn-ea"/>
              <a:cs typeface="Segoe UI Semibold" panose="020B0502040204020203" pitchFamily="34" charset="0"/>
            </a:endParaRPr>
          </a:p>
        </p:txBody>
      </p:sp>
      <p:grpSp>
        <p:nvGrpSpPr>
          <p:cNvPr id="60" name="Group 59">
            <a:extLst>
              <a:ext uri="{FF2B5EF4-FFF2-40B4-BE49-F238E27FC236}">
                <a16:creationId xmlns:a16="http://schemas.microsoft.com/office/drawing/2014/main" id="{A3554A83-C752-BD83-AADE-506A73718781}"/>
              </a:ext>
              <a:ext uri="{C183D7F6-B498-43B3-948B-1728B52AA6E4}">
                <adec:decorative xmlns:adec="http://schemas.microsoft.com/office/drawing/2017/decorative" val="1"/>
              </a:ext>
            </a:extLst>
          </p:cNvPr>
          <p:cNvGrpSpPr/>
          <p:nvPr/>
        </p:nvGrpSpPr>
        <p:grpSpPr>
          <a:xfrm>
            <a:off x="154001" y="970063"/>
            <a:ext cx="11610133" cy="4784061"/>
            <a:chOff x="154001" y="970063"/>
            <a:chExt cx="11610133" cy="4784061"/>
          </a:xfrm>
        </p:grpSpPr>
        <p:pic>
          <p:nvPicPr>
            <p:cNvPr id="9" name="Picture 8">
              <a:extLst>
                <a:ext uri="{FF2B5EF4-FFF2-40B4-BE49-F238E27FC236}">
                  <a16:creationId xmlns:a16="http://schemas.microsoft.com/office/drawing/2014/main" id="{A1E7BA60-23AA-220E-9DD6-6EEB1FF8E6E7}"/>
                </a:ext>
              </a:extLst>
            </p:cNvPr>
            <p:cNvPicPr>
              <a:picLocks noChangeAspect="1"/>
            </p:cNvPicPr>
            <p:nvPr/>
          </p:nvPicPr>
          <p:blipFill>
            <a:blip r:embed="rId4"/>
            <a:srcRect/>
            <a:stretch/>
          </p:blipFill>
          <p:spPr>
            <a:xfrm>
              <a:off x="154001" y="1076612"/>
              <a:ext cx="6843699" cy="449797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EA6050B-FE18-9B84-F355-629DCEB54075}"/>
                </a:ext>
              </a:extLst>
            </p:cNvPr>
            <p:cNvPicPr>
              <a:picLocks noChangeAspect="1"/>
            </p:cNvPicPr>
            <p:nvPr/>
          </p:nvPicPr>
          <p:blipFill>
            <a:blip r:embed="rId5"/>
            <a:srcRect/>
            <a:stretch/>
          </p:blipFill>
          <p:spPr>
            <a:xfrm>
              <a:off x="9554746" y="970063"/>
              <a:ext cx="2209388" cy="4784061"/>
            </a:xfrm>
            <a:prstGeom prst="rect">
              <a:avLst/>
            </a:prstGeom>
            <a:ln>
              <a:noFill/>
            </a:ln>
            <a:effectLst>
              <a:outerShdw blurRad="292100" dist="139700" dir="2700000" algn="tl" rotWithShape="0">
                <a:srgbClr val="333333">
                  <a:alpha val="65000"/>
                </a:srgbClr>
              </a:outerShdw>
            </a:effectLst>
          </p:spPr>
        </p:pic>
      </p:grpSp>
      <p:grpSp>
        <p:nvGrpSpPr>
          <p:cNvPr id="54" name="Group 53">
            <a:extLst>
              <a:ext uri="{FF2B5EF4-FFF2-40B4-BE49-F238E27FC236}">
                <a16:creationId xmlns:a16="http://schemas.microsoft.com/office/drawing/2014/main" id="{192478BE-4010-49A8-DA8D-F257EFB88F16}"/>
              </a:ext>
              <a:ext uri="{C183D7F6-B498-43B3-948B-1728B52AA6E4}">
                <adec:decorative xmlns:adec="http://schemas.microsoft.com/office/drawing/2017/decorative" val="1"/>
              </a:ext>
            </a:extLst>
          </p:cNvPr>
          <p:cNvGrpSpPr/>
          <p:nvPr/>
        </p:nvGrpSpPr>
        <p:grpSpPr>
          <a:xfrm>
            <a:off x="7294331" y="1201065"/>
            <a:ext cx="3894059" cy="261610"/>
            <a:chOff x="7294331" y="1201065"/>
            <a:chExt cx="3894059" cy="261610"/>
          </a:xfrm>
        </p:grpSpPr>
        <p:sp>
          <p:nvSpPr>
            <p:cNvPr id="16" name="TextBox 15">
              <a:extLst>
                <a:ext uri="{FF2B5EF4-FFF2-40B4-BE49-F238E27FC236}">
                  <a16:creationId xmlns:a16="http://schemas.microsoft.com/office/drawing/2014/main" id="{60CA5B21-651E-2BD9-F8D6-79D2740B9EA9}"/>
                </a:ext>
              </a:extLst>
            </p:cNvPr>
            <p:cNvSpPr txBox="1"/>
            <p:nvPr/>
          </p:nvSpPr>
          <p:spPr>
            <a:xfrm>
              <a:off x="7294331" y="1201065"/>
              <a:ext cx="1561514" cy="26161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100" b="1">
                  <a:solidFill>
                    <a:srgbClr val="3953A7"/>
                  </a:solidFill>
                  <a:cs typeface="Segoe UI" panose="020B0502040204020203" pitchFamily="34" charset="0"/>
                </a:rPr>
                <a:t>M365 Search</a:t>
              </a:r>
              <a:endParaRPr kumimoji="0" lang="en-US" sz="1100" b="1" i="0" u="none" strike="noStrike" kern="1200" cap="none" spc="0" normalizeH="0" baseline="0" noProof="0">
                <a:ln>
                  <a:noFill/>
                </a:ln>
                <a:solidFill>
                  <a:srgbClr val="3953A7"/>
                </a:solidFill>
                <a:effectLst/>
                <a:uLnTx/>
                <a:uFillTx/>
                <a:cs typeface="Segoe UI" panose="020B0502040204020203" pitchFamily="34" charset="0"/>
              </a:endParaRPr>
            </a:p>
          </p:txBody>
        </p:sp>
        <p:cxnSp>
          <p:nvCxnSpPr>
            <p:cNvPr id="26" name="Straight Arrow Connector 25">
              <a:extLst>
                <a:ext uri="{FF2B5EF4-FFF2-40B4-BE49-F238E27FC236}">
                  <a16:creationId xmlns:a16="http://schemas.microsoft.com/office/drawing/2014/main" id="{79AA4B36-5BC4-2B60-6AEF-9C2C87CF9EEF}"/>
                </a:ext>
              </a:extLst>
            </p:cNvPr>
            <p:cNvCxnSpPr>
              <a:cxnSpLocks/>
            </p:cNvCxnSpPr>
            <p:nvPr/>
          </p:nvCxnSpPr>
          <p:spPr>
            <a:xfrm>
              <a:off x="8576625" y="1348166"/>
              <a:ext cx="2611765"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F11471C2-D0C5-EE57-89AA-18388AE26E5B}"/>
              </a:ext>
              <a:ext uri="{C183D7F6-B498-43B3-948B-1728B52AA6E4}">
                <adec:decorative xmlns:adec="http://schemas.microsoft.com/office/drawing/2017/decorative" val="1"/>
              </a:ext>
            </a:extLst>
          </p:cNvPr>
          <p:cNvGrpSpPr/>
          <p:nvPr/>
        </p:nvGrpSpPr>
        <p:grpSpPr>
          <a:xfrm>
            <a:off x="6433851" y="1473313"/>
            <a:ext cx="3981744" cy="261610"/>
            <a:chOff x="6433851" y="1473313"/>
            <a:chExt cx="3981744" cy="261610"/>
          </a:xfrm>
        </p:grpSpPr>
        <p:sp>
          <p:nvSpPr>
            <p:cNvPr id="14" name="TextBox 13">
              <a:extLst>
                <a:ext uri="{FF2B5EF4-FFF2-40B4-BE49-F238E27FC236}">
                  <a16:creationId xmlns:a16="http://schemas.microsoft.com/office/drawing/2014/main" id="{285954B5-0489-4449-73CC-FB17EAF94CDC}"/>
                </a:ext>
              </a:extLst>
            </p:cNvPr>
            <p:cNvSpPr txBox="1"/>
            <p:nvPr/>
          </p:nvSpPr>
          <p:spPr>
            <a:xfrm>
              <a:off x="7294331" y="1473313"/>
              <a:ext cx="1561514" cy="26161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a:ln>
                    <a:noFill/>
                  </a:ln>
                  <a:solidFill>
                    <a:srgbClr val="3953A7"/>
                  </a:solidFill>
                  <a:effectLst/>
                  <a:uLnTx/>
                  <a:uFillTx/>
                  <a:cs typeface="Segoe UI" panose="020B0502040204020203" pitchFamily="34" charset="0"/>
                </a:rPr>
                <a:t>Feed / Resources</a:t>
              </a:r>
            </a:p>
          </p:txBody>
        </p:sp>
        <p:cxnSp>
          <p:nvCxnSpPr>
            <p:cNvPr id="28" name="Straight Arrow Connector 27">
              <a:extLst>
                <a:ext uri="{FF2B5EF4-FFF2-40B4-BE49-F238E27FC236}">
                  <a16:creationId xmlns:a16="http://schemas.microsoft.com/office/drawing/2014/main" id="{75E5FDEE-66A0-38AF-AE1F-3DBB1289D0A3}"/>
                </a:ext>
              </a:extLst>
            </p:cNvPr>
            <p:cNvCxnSpPr>
              <a:cxnSpLocks/>
            </p:cNvCxnSpPr>
            <p:nvPr/>
          </p:nvCxnSpPr>
          <p:spPr>
            <a:xfrm>
              <a:off x="8693896" y="1603837"/>
              <a:ext cx="1721699"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0F793F2-28A5-3787-8E2D-33D58EFA14D6}"/>
                </a:ext>
              </a:extLst>
            </p:cNvPr>
            <p:cNvCxnSpPr>
              <a:cxnSpLocks/>
            </p:cNvCxnSpPr>
            <p:nvPr/>
          </p:nvCxnSpPr>
          <p:spPr>
            <a:xfrm flipH="1">
              <a:off x="6433851" y="1603837"/>
              <a:ext cx="947047"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2A0D730-47B7-9279-E29E-CD3185B27AD1}"/>
              </a:ext>
              <a:ext uri="{C183D7F6-B498-43B3-948B-1728B52AA6E4}">
                <adec:decorative xmlns:adec="http://schemas.microsoft.com/office/drawing/2017/decorative" val="1"/>
              </a:ext>
            </a:extLst>
          </p:cNvPr>
          <p:cNvGrpSpPr/>
          <p:nvPr/>
        </p:nvGrpSpPr>
        <p:grpSpPr>
          <a:xfrm>
            <a:off x="6997700" y="1791664"/>
            <a:ext cx="4294589" cy="261610"/>
            <a:chOff x="6997700" y="1791664"/>
            <a:chExt cx="4294589" cy="261610"/>
          </a:xfrm>
        </p:grpSpPr>
        <p:sp>
          <p:nvSpPr>
            <p:cNvPr id="15" name="TextBox 14">
              <a:extLst>
                <a:ext uri="{FF2B5EF4-FFF2-40B4-BE49-F238E27FC236}">
                  <a16:creationId xmlns:a16="http://schemas.microsoft.com/office/drawing/2014/main" id="{2AFF484B-AD18-7520-CB15-6AE5730EB141}"/>
                </a:ext>
              </a:extLst>
            </p:cNvPr>
            <p:cNvSpPr txBox="1"/>
            <p:nvPr/>
          </p:nvSpPr>
          <p:spPr>
            <a:xfrm>
              <a:off x="7294331" y="1791664"/>
              <a:ext cx="1561514" cy="26161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a:ln>
                    <a:noFill/>
                  </a:ln>
                  <a:solidFill>
                    <a:srgbClr val="3953A7"/>
                  </a:solidFill>
                  <a:effectLst/>
                  <a:uLnTx/>
                  <a:uFillTx/>
                  <a:cs typeface="Segoe UI" panose="020B0502040204020203" pitchFamily="34" charset="0"/>
                </a:rPr>
                <a:t>Home site</a:t>
              </a:r>
            </a:p>
          </p:txBody>
        </p:sp>
        <p:cxnSp>
          <p:nvCxnSpPr>
            <p:cNvPr id="30" name="Straight Arrow Connector 29">
              <a:extLst>
                <a:ext uri="{FF2B5EF4-FFF2-40B4-BE49-F238E27FC236}">
                  <a16:creationId xmlns:a16="http://schemas.microsoft.com/office/drawing/2014/main" id="{D3B5BF17-03E9-DFFF-E1A4-C236CAFE7DA7}"/>
                </a:ext>
              </a:extLst>
            </p:cNvPr>
            <p:cNvCxnSpPr>
              <a:cxnSpLocks/>
            </p:cNvCxnSpPr>
            <p:nvPr/>
          </p:nvCxnSpPr>
          <p:spPr>
            <a:xfrm>
              <a:off x="8611943" y="1948095"/>
              <a:ext cx="2680346"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9A4471B-A20A-E9FD-C948-1DABAE12CF00}"/>
                </a:ext>
              </a:extLst>
            </p:cNvPr>
            <p:cNvCxnSpPr>
              <a:cxnSpLocks/>
            </p:cNvCxnSpPr>
            <p:nvPr/>
          </p:nvCxnSpPr>
          <p:spPr>
            <a:xfrm flipH="1">
              <a:off x="6997700" y="1922469"/>
              <a:ext cx="608462"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ABFB823-17B8-AC07-A1F9-0C9D831C7CBC}"/>
              </a:ext>
              <a:ext uri="{C183D7F6-B498-43B3-948B-1728B52AA6E4}">
                <adec:decorative xmlns:adec="http://schemas.microsoft.com/office/drawing/2017/decorative" val="1"/>
              </a:ext>
            </a:extLst>
          </p:cNvPr>
          <p:cNvGrpSpPr/>
          <p:nvPr/>
        </p:nvGrpSpPr>
        <p:grpSpPr>
          <a:xfrm>
            <a:off x="6907374" y="2241440"/>
            <a:ext cx="2647372" cy="261610"/>
            <a:chOff x="6907374" y="2241440"/>
            <a:chExt cx="2647372" cy="261610"/>
          </a:xfrm>
        </p:grpSpPr>
        <p:sp>
          <p:nvSpPr>
            <p:cNvPr id="11" name="TextBox 10">
              <a:extLst>
                <a:ext uri="{FF2B5EF4-FFF2-40B4-BE49-F238E27FC236}">
                  <a16:creationId xmlns:a16="http://schemas.microsoft.com/office/drawing/2014/main" id="{24D6A8E8-3A15-6BA9-3877-15E1DA567822}"/>
                </a:ext>
              </a:extLst>
            </p:cNvPr>
            <p:cNvSpPr txBox="1"/>
            <p:nvPr/>
          </p:nvSpPr>
          <p:spPr>
            <a:xfrm>
              <a:off x="7427603" y="2241440"/>
              <a:ext cx="1438465" cy="26161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a:ln>
                    <a:noFill/>
                  </a:ln>
                  <a:solidFill>
                    <a:srgbClr val="3953A7"/>
                  </a:solidFill>
                  <a:effectLst/>
                  <a:uLnTx/>
                  <a:uFillTx/>
                  <a:cs typeface="Segoe UI" panose="020B0502040204020203" pitchFamily="34" charset="0"/>
                </a:rPr>
                <a:t>Announcements</a:t>
              </a:r>
            </a:p>
          </p:txBody>
        </p:sp>
        <p:cxnSp>
          <p:nvCxnSpPr>
            <p:cNvPr id="32" name="Straight Arrow Connector 31">
              <a:extLst>
                <a:ext uri="{FF2B5EF4-FFF2-40B4-BE49-F238E27FC236}">
                  <a16:creationId xmlns:a16="http://schemas.microsoft.com/office/drawing/2014/main" id="{2072C333-46DC-4949-5C92-71B4E33831CE}"/>
                </a:ext>
              </a:extLst>
            </p:cNvPr>
            <p:cNvCxnSpPr>
              <a:cxnSpLocks/>
            </p:cNvCxnSpPr>
            <p:nvPr/>
          </p:nvCxnSpPr>
          <p:spPr>
            <a:xfrm>
              <a:off x="8756694" y="2379072"/>
              <a:ext cx="798052"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D3390D7-DE57-D951-1026-E831D8EA6AC1}"/>
                </a:ext>
              </a:extLst>
            </p:cNvPr>
            <p:cNvCxnSpPr>
              <a:cxnSpLocks/>
            </p:cNvCxnSpPr>
            <p:nvPr/>
          </p:nvCxnSpPr>
          <p:spPr>
            <a:xfrm flipH="1">
              <a:off x="6907374" y="2386506"/>
              <a:ext cx="655885"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7AE2598-002F-682C-D420-D94A6AA74B7A}"/>
              </a:ext>
              <a:ext uri="{C183D7F6-B498-43B3-948B-1728B52AA6E4}">
                <adec:decorative xmlns:adec="http://schemas.microsoft.com/office/drawing/2017/decorative" val="1"/>
              </a:ext>
            </a:extLst>
          </p:cNvPr>
          <p:cNvGrpSpPr/>
          <p:nvPr/>
        </p:nvGrpSpPr>
        <p:grpSpPr>
          <a:xfrm>
            <a:off x="6524176" y="3442071"/>
            <a:ext cx="3125346" cy="261610"/>
            <a:chOff x="6524176" y="3442071"/>
            <a:chExt cx="3125346" cy="261610"/>
          </a:xfrm>
        </p:grpSpPr>
        <p:sp>
          <p:nvSpPr>
            <p:cNvPr id="13" name="TextBox 12">
              <a:extLst>
                <a:ext uri="{FF2B5EF4-FFF2-40B4-BE49-F238E27FC236}">
                  <a16:creationId xmlns:a16="http://schemas.microsoft.com/office/drawing/2014/main" id="{B95EA93E-B0AA-A933-9D34-392862E2D377}"/>
                </a:ext>
              </a:extLst>
            </p:cNvPr>
            <p:cNvSpPr txBox="1"/>
            <p:nvPr/>
          </p:nvSpPr>
          <p:spPr>
            <a:xfrm>
              <a:off x="7441312" y="3442071"/>
              <a:ext cx="1438465" cy="26161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a:ln>
                    <a:noFill/>
                  </a:ln>
                  <a:solidFill>
                    <a:srgbClr val="3953A7"/>
                  </a:solidFill>
                  <a:effectLst/>
                  <a:uLnTx/>
                  <a:uFillTx/>
                  <a:cs typeface="Segoe UI" panose="020B0502040204020203" pitchFamily="34" charset="0"/>
                </a:rPr>
                <a:t>Dashboard cards</a:t>
              </a:r>
            </a:p>
          </p:txBody>
        </p:sp>
        <p:cxnSp>
          <p:nvCxnSpPr>
            <p:cNvPr id="39" name="Straight Arrow Connector 38">
              <a:extLst>
                <a:ext uri="{FF2B5EF4-FFF2-40B4-BE49-F238E27FC236}">
                  <a16:creationId xmlns:a16="http://schemas.microsoft.com/office/drawing/2014/main" id="{4D85E55F-5196-E657-51DB-BD6E622FB00B}"/>
                </a:ext>
              </a:extLst>
            </p:cNvPr>
            <p:cNvCxnSpPr>
              <a:cxnSpLocks/>
            </p:cNvCxnSpPr>
            <p:nvPr/>
          </p:nvCxnSpPr>
          <p:spPr>
            <a:xfrm>
              <a:off x="8855845" y="3572876"/>
              <a:ext cx="793677"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FCB8266-0A2F-84BC-C0DF-38497C68D69F}"/>
                </a:ext>
              </a:extLst>
            </p:cNvPr>
            <p:cNvCxnSpPr>
              <a:cxnSpLocks/>
            </p:cNvCxnSpPr>
            <p:nvPr/>
          </p:nvCxnSpPr>
          <p:spPr>
            <a:xfrm flipH="1">
              <a:off x="6524176" y="3572876"/>
              <a:ext cx="947047" cy="0"/>
            </a:xfrm>
            <a:prstGeom prst="straightConnector1">
              <a:avLst/>
            </a:prstGeom>
            <a:ln w="12700">
              <a:solidFill>
                <a:srgbClr val="5885F5"/>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4871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D5FF8D-BC0C-C010-7EC6-5D57CD8CC23E}"/>
              </a:ext>
              <a:ext uri="{C183D7F6-B498-43B3-948B-1728B52AA6E4}">
                <adec:decorative xmlns:adec="http://schemas.microsoft.com/office/drawing/2017/decorative" val="1"/>
              </a:ext>
            </a:extLst>
          </p:cNvPr>
          <p:cNvPicPr>
            <a:picLocks noChangeAspect="1"/>
          </p:cNvPicPr>
          <p:nvPr/>
        </p:nvPicPr>
        <p:blipFill rotWithShape="1">
          <a:blip r:embed="rId3"/>
          <a:srcRect b="22590"/>
          <a:stretch/>
        </p:blipFill>
        <p:spPr>
          <a:xfrm>
            <a:off x="6004389" y="1255442"/>
            <a:ext cx="3932905" cy="404788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29746EC-12BD-E14D-FE57-307B5F0A0BA1}"/>
              </a:ext>
            </a:extLst>
          </p:cNvPr>
          <p:cNvSpPr>
            <a:spLocks noGrp="1"/>
          </p:cNvSpPr>
          <p:nvPr>
            <p:ph type="title"/>
          </p:nvPr>
        </p:nvSpPr>
        <p:spPr>
          <a:xfrm>
            <a:off x="588263" y="338328"/>
            <a:ext cx="11018520" cy="492443"/>
          </a:xfrm>
        </p:spPr>
        <p:txBody>
          <a:bodyPr/>
          <a:lstStyle/>
          <a:p>
            <a:r>
              <a:rPr lang="en-US" b="1" spc="0" dirty="0">
                <a:ln>
                  <a:noFill/>
                </a:ln>
                <a:gradFill>
                  <a:gsLst>
                    <a:gs pos="48000">
                      <a:srgbClr val="6194CE"/>
                    </a:gs>
                    <a:gs pos="0">
                      <a:srgbClr val="6779DD"/>
                    </a:gs>
                    <a:gs pos="100000">
                      <a:srgbClr val="0F9BA9"/>
                    </a:gs>
                  </a:gsLst>
                  <a:lin ang="2700000" scaled="0"/>
                </a:gradFill>
                <a:latin typeface="Segoe UI Semibold"/>
                <a:ea typeface="+mj-ea"/>
                <a:cs typeface="+mj-cs"/>
              </a:rPr>
              <a:t>Top of intranet &amp; Viva Connections complement each other</a:t>
            </a:r>
          </a:p>
        </p:txBody>
      </p:sp>
      <p:sp>
        <p:nvSpPr>
          <p:cNvPr id="9" name="TextBox 8">
            <a:extLst>
              <a:ext uri="{FF2B5EF4-FFF2-40B4-BE49-F238E27FC236}">
                <a16:creationId xmlns:a16="http://schemas.microsoft.com/office/drawing/2014/main" id="{6E58B67C-812C-CF6E-A72F-E6B5D1AD96CB}"/>
              </a:ext>
            </a:extLst>
          </p:cNvPr>
          <p:cNvSpPr txBox="1"/>
          <p:nvPr/>
        </p:nvSpPr>
        <p:spPr>
          <a:xfrm>
            <a:off x="-273541" y="1554678"/>
            <a:ext cx="6154591" cy="5832366"/>
          </a:xfrm>
          <a:prstGeom prst="rect">
            <a:avLst/>
          </a:prstGeom>
          <a:noFill/>
        </p:spPr>
        <p:txBody>
          <a:bodyPr wrap="square" lIns="0" tIns="0" rIns="0" bIns="0" rtlCol="0" anchor="t">
            <a:spAutoFit/>
          </a:bodyPr>
          <a:lstStyle/>
          <a:p>
            <a:pPr marL="913765" lvl="2" defTabSz="914367">
              <a:lnSpc>
                <a:spcPct val="145000"/>
              </a:lnSpc>
              <a:defRPr/>
            </a:pPr>
            <a:r>
              <a:rPr lang="en-US" sz="2000" b="1" dirty="0">
                <a:solidFill>
                  <a:schemeClr val="accent1">
                    <a:lumMod val="75000"/>
                  </a:schemeClr>
                </a:solidFill>
              </a:rPr>
              <a:t>Why is my Company amazing!</a:t>
            </a:r>
          </a:p>
          <a:p>
            <a:pPr marL="1256665" marR="0" lvl="2" indent="-342900"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589A"/>
                </a:solidFill>
                <a:effectLst/>
                <a:uLnTx/>
                <a:uFillTx/>
                <a:latin typeface="Segoe UI"/>
                <a:ea typeface="+mn-ea"/>
                <a:cs typeface="+mn-cs"/>
              </a:rPr>
              <a:t>Pixel perfect storytelling</a:t>
            </a:r>
            <a:endParaRPr kumimoji="0" lang="en-US" sz="2000" b="0" i="0" u="none" strike="noStrike" kern="1200" cap="none" spc="0" normalizeH="0" baseline="0" noProof="0" dirty="0">
              <a:ln>
                <a:noFill/>
              </a:ln>
              <a:solidFill>
                <a:srgbClr val="02589A"/>
              </a:solidFill>
              <a:effectLst/>
              <a:uLnTx/>
              <a:uFillTx/>
              <a:latin typeface="Segoe UI"/>
              <a:ea typeface="+mn-ea"/>
              <a:cs typeface="Segoe UI"/>
            </a:endParaRPr>
          </a:p>
          <a:p>
            <a:pPr marL="1256665" marR="0" lvl="2" indent="-342900"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589A"/>
                </a:solidFill>
                <a:effectLst/>
                <a:uLnTx/>
                <a:uFillTx/>
                <a:latin typeface="Segoe UI"/>
                <a:ea typeface="+mn-ea"/>
                <a:cs typeface="+mn-cs"/>
              </a:rPr>
              <a:t>Navigate my entire company</a:t>
            </a:r>
            <a:endParaRPr kumimoji="0" lang="en-US" sz="2000" b="0" i="0" u="none" strike="noStrike" kern="1200" cap="none" spc="0" normalizeH="0" baseline="0" noProof="0" dirty="0">
              <a:ln>
                <a:noFill/>
              </a:ln>
              <a:solidFill>
                <a:srgbClr val="02589A"/>
              </a:solidFill>
              <a:effectLst/>
              <a:uLnTx/>
              <a:uFillTx/>
              <a:latin typeface="Segoe UI"/>
              <a:ea typeface="+mn-ea"/>
              <a:cs typeface="Segoe UI"/>
            </a:endParaRPr>
          </a:p>
          <a:p>
            <a:pPr marL="1256665" marR="0" lvl="2" indent="-342900"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589A"/>
                </a:solidFill>
                <a:effectLst/>
                <a:uLnTx/>
                <a:uFillTx/>
                <a:latin typeface="Segoe UI"/>
                <a:ea typeface="+mn-ea"/>
                <a:cs typeface="+mn-cs"/>
              </a:rPr>
              <a:t>Search my entire company</a:t>
            </a:r>
            <a:endParaRPr kumimoji="0" lang="en-US" sz="2000" b="0" i="0" u="none" strike="noStrike" kern="1200" cap="none" spc="0" normalizeH="0" baseline="0" noProof="0" dirty="0">
              <a:ln>
                <a:noFill/>
              </a:ln>
              <a:solidFill>
                <a:srgbClr val="02589A"/>
              </a:solidFill>
              <a:effectLst/>
              <a:uLnTx/>
              <a:uFillTx/>
              <a:latin typeface="Segoe UI"/>
              <a:ea typeface="+mn-ea"/>
              <a:cs typeface="Segoe UI"/>
            </a:endParaRPr>
          </a:p>
          <a:p>
            <a:pPr marL="1256665" marR="0" lvl="2" indent="-342900"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589A"/>
                </a:solidFill>
                <a:effectLst/>
                <a:uLnTx/>
                <a:uFillTx/>
                <a:latin typeface="Segoe UI"/>
                <a:ea typeface="+mn-ea"/>
                <a:cs typeface="+mn-cs"/>
              </a:rPr>
              <a:t>Tailored News to me</a:t>
            </a:r>
          </a:p>
          <a:p>
            <a:pPr marL="913765" marR="0" lvl="2" algn="l" defTabSz="914367" rtl="0" eaLnBrk="1" fontAlgn="auto" latinLnBrk="0" hangingPunct="1">
              <a:lnSpc>
                <a:spcPct val="145000"/>
              </a:lnSpc>
              <a:spcBef>
                <a:spcPts val="0"/>
              </a:spcBef>
              <a:spcAft>
                <a:spcPts val="0"/>
              </a:spcAft>
              <a:buClrTx/>
              <a:buSzTx/>
              <a:tabLst/>
              <a:defRPr/>
            </a:pPr>
            <a:endParaRPr lang="en-US" sz="2000" dirty="0">
              <a:solidFill>
                <a:srgbClr val="02589A"/>
              </a:solidFill>
              <a:latin typeface="Segoe UI"/>
            </a:endParaRPr>
          </a:p>
          <a:p>
            <a:pPr algn="ctr" defTabSz="914367">
              <a:defRPr/>
            </a:pPr>
            <a:r>
              <a:rPr lang="en-US" sz="2000" b="1" dirty="0">
                <a:solidFill>
                  <a:schemeClr val="accent1">
                    <a:lumMod val="75000"/>
                  </a:schemeClr>
                </a:solidFill>
              </a:rPr>
              <a:t>How do I be a part of my company?</a:t>
            </a:r>
          </a:p>
          <a:p>
            <a:pPr marL="1256665" lvl="2" indent="-342900" defTabSz="914367">
              <a:lnSpc>
                <a:spcPct val="145000"/>
              </a:lnSpc>
              <a:buFont typeface="Arial" panose="020B0604020202020204" pitchFamily="34" charset="0"/>
              <a:buChar char="•"/>
              <a:defRPr/>
            </a:pPr>
            <a:r>
              <a:rPr lang="en-US" sz="2000" dirty="0">
                <a:solidFill>
                  <a:srgbClr val="02589A"/>
                </a:solidFill>
              </a:rPr>
              <a:t>The most important news &amp; community</a:t>
            </a:r>
            <a:endParaRPr lang="en-US" sz="2000" dirty="0">
              <a:solidFill>
                <a:srgbClr val="02589A"/>
              </a:solidFill>
              <a:cs typeface="Segoe UI"/>
            </a:endParaRPr>
          </a:p>
          <a:p>
            <a:pPr marL="1256665" lvl="2" indent="-342900" defTabSz="914367">
              <a:lnSpc>
                <a:spcPct val="145000"/>
              </a:lnSpc>
              <a:buFont typeface="Arial" panose="020B0604020202020204" pitchFamily="34" charset="0"/>
              <a:buChar char="•"/>
              <a:defRPr/>
            </a:pPr>
            <a:r>
              <a:rPr lang="en-US" sz="2000" dirty="0">
                <a:solidFill>
                  <a:srgbClr val="02589A"/>
                </a:solidFill>
              </a:rPr>
              <a:t>Employee Experience centered Apps</a:t>
            </a:r>
            <a:endParaRPr lang="en-US" sz="2000" dirty="0">
              <a:solidFill>
                <a:srgbClr val="02589A"/>
              </a:solidFill>
              <a:cs typeface="Segoe UI"/>
            </a:endParaRPr>
          </a:p>
          <a:p>
            <a:pPr marL="1256665" lvl="2" indent="-342900" defTabSz="914367">
              <a:lnSpc>
                <a:spcPct val="145000"/>
              </a:lnSpc>
              <a:buFont typeface="Arial" panose="020B0604020202020204" pitchFamily="34" charset="0"/>
              <a:buChar char="•"/>
              <a:defRPr/>
            </a:pPr>
            <a:r>
              <a:rPr lang="en-US" sz="2000" dirty="0">
                <a:solidFill>
                  <a:srgbClr val="02589A"/>
                </a:solidFill>
              </a:rPr>
              <a:t>Resources about employee support</a:t>
            </a:r>
            <a:endParaRPr lang="en-US" sz="2000" dirty="0">
              <a:solidFill>
                <a:srgbClr val="02589A"/>
              </a:solidFill>
              <a:cs typeface="Segoe UI"/>
            </a:endParaRPr>
          </a:p>
          <a:p>
            <a:pPr marL="1256665" lvl="2" indent="-342900" defTabSz="914367">
              <a:lnSpc>
                <a:spcPct val="145000"/>
              </a:lnSpc>
              <a:buFont typeface="Arial" panose="020B0604020202020204" pitchFamily="34" charset="0"/>
              <a:buChar char="•"/>
              <a:defRPr/>
            </a:pPr>
            <a:r>
              <a:rPr lang="en-US" sz="2000" dirty="0">
                <a:solidFill>
                  <a:srgbClr val="02589A"/>
                </a:solidFill>
              </a:rPr>
              <a:t>Connection to my Intranet</a:t>
            </a:r>
            <a:endParaRPr lang="en-US" sz="2000" dirty="0">
              <a:solidFill>
                <a:srgbClr val="02589A"/>
              </a:solidFill>
              <a:cs typeface="Segoe UI"/>
            </a:endParaRPr>
          </a:p>
          <a:p>
            <a:pPr marL="1256665" marR="0" lvl="2" indent="-342900"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2589A"/>
              </a:solidFill>
              <a:effectLst/>
              <a:uLnTx/>
              <a:uFillTx/>
              <a:latin typeface="Segoe UI"/>
              <a:ea typeface="+mn-ea"/>
              <a:cs typeface="Segoe UI"/>
            </a:endParaRPr>
          </a:p>
          <a:p>
            <a:pPr marL="1257267" marR="0" lvl="2"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D70107EB-CB92-C454-FF51-63ABE400C790}"/>
              </a:ext>
            </a:extLst>
          </p:cNvPr>
          <p:cNvSpPr txBox="1"/>
          <p:nvPr/>
        </p:nvSpPr>
        <p:spPr>
          <a:xfrm>
            <a:off x="0" y="6519672"/>
            <a:ext cx="4929282" cy="334900"/>
          </a:xfrm>
          <a:prstGeom prst="rect">
            <a:avLst/>
          </a:prstGeom>
          <a:noFill/>
        </p:spPr>
        <p:txBody>
          <a:bodyPr wrap="square">
            <a:spAutoFit/>
          </a:bodyPr>
          <a:lstStyle/>
          <a:p>
            <a:pPr marL="0" marR="0" lvl="0" indent="0" algn="ctr" defTabSz="914367"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0078D4"/>
                </a:solidFill>
                <a:effectLst/>
                <a:uLnTx/>
                <a:uFillTx/>
                <a:latin typeface="Segoe UI" panose="020B0502040204020203" pitchFamily="34" charset="0"/>
                <a:ea typeface="+mn-ea"/>
                <a:cs typeface="Segoe UI" panose="020B0502040204020203" pitchFamily="34" charset="0"/>
              </a:rPr>
              <a:t>aka.ms/homesites</a:t>
            </a:r>
          </a:p>
        </p:txBody>
      </p:sp>
      <p:pic>
        <p:nvPicPr>
          <p:cNvPr id="4" name="Picture 3">
            <a:extLst>
              <a:ext uri="{FF2B5EF4-FFF2-40B4-BE49-F238E27FC236}">
                <a16:creationId xmlns:a16="http://schemas.microsoft.com/office/drawing/2014/main" id="{586EAB0B-CB4E-91C3-4899-80BA58C4B2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15899" y="3947183"/>
            <a:ext cx="1339526" cy="2739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879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0">
            <a:extLst>
              <a:ext uri="{FF2B5EF4-FFF2-40B4-BE49-F238E27FC236}">
                <a16:creationId xmlns:a16="http://schemas.microsoft.com/office/drawing/2014/main" id="{ABA16E1F-6747-5D61-F208-6F311D24D9C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2FD40AC-10A6-AB7A-C3B1-1F50DA3916E6}"/>
              </a:ext>
              <a:ext uri="{C183D7F6-B498-43B3-948B-1728B52AA6E4}">
                <adec:decorative xmlns:adec="http://schemas.microsoft.com/office/drawing/2017/decorative" val="1"/>
              </a:ext>
            </a:extLst>
          </p:cNvPr>
          <p:cNvSpPr txBox="1"/>
          <p:nvPr/>
        </p:nvSpPr>
        <p:spPr>
          <a:xfrm>
            <a:off x="587961" y="4257089"/>
            <a:ext cx="8591764" cy="3903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orbel" panose="020B0503020204020204" pitchFamily="34" charset="0"/>
                <a:cs typeface="+mn-cs"/>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orbel" panose="020B0503020204020204" pitchFamily="34" charset="0"/>
              <a:cs typeface="+mn-cs"/>
            </a:endParaRPr>
          </a:p>
        </p:txBody>
      </p:sp>
      <p:sp>
        <p:nvSpPr>
          <p:cNvPr id="5" name="Title 4">
            <a:extLst>
              <a:ext uri="{FF2B5EF4-FFF2-40B4-BE49-F238E27FC236}">
                <a16:creationId xmlns:a16="http://schemas.microsoft.com/office/drawing/2014/main" id="{AAC262B0-58C3-619F-B544-ABEA30EF7FC7}"/>
              </a:ext>
            </a:extLst>
          </p:cNvPr>
          <p:cNvSpPr txBox="1">
            <a:spLocks noGrp="1"/>
          </p:cNvSpPr>
          <p:nvPr>
            <p:ph type="ctrTitle"/>
          </p:nvPr>
        </p:nvSpPr>
        <p:spPr>
          <a:xfrm>
            <a:off x="688370" y="2932902"/>
            <a:ext cx="9875355" cy="832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a:ea typeface="Corbel" panose="020B0503020204020204" pitchFamily="34" charset="0"/>
                <a:cs typeface="+mn-cs"/>
              </a:rPr>
              <a:t>Admin setup and configuration</a:t>
            </a:r>
          </a:p>
        </p:txBody>
      </p:sp>
      <p:pic>
        <p:nvPicPr>
          <p:cNvPr id="10" name="Picture 9">
            <a:extLst>
              <a:ext uri="{FF2B5EF4-FFF2-40B4-BE49-F238E27FC236}">
                <a16:creationId xmlns:a16="http://schemas.microsoft.com/office/drawing/2014/main" id="{B0FB629B-9611-5C73-9EEF-4D47A42039BB}"/>
              </a:ext>
              <a:ext uri="{C183D7F6-B498-43B3-948B-1728B52AA6E4}">
                <adec:decorative xmlns:adec="http://schemas.microsoft.com/office/drawing/2017/decorative" val="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584653" y="390335"/>
            <a:ext cx="362487" cy="362487"/>
          </a:xfrm>
          <a:prstGeom prst="rect">
            <a:avLst/>
          </a:prstGeom>
        </p:spPr>
      </p:pic>
    </p:spTree>
    <p:extLst>
      <p:ext uri="{BB962C8B-B14F-4D97-AF65-F5344CB8AC3E}">
        <p14:creationId xmlns:p14="http://schemas.microsoft.com/office/powerpoint/2010/main" val="2905392117"/>
      </p:ext>
    </p:extLst>
  </p:cSld>
  <p:clrMapOvr>
    <a:masterClrMapping/>
  </p:clrMapOvr>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_Viva_PowerPoint_template" id="{35C25E00-2F19-463B-AC99-BA048387DAA4}" vid="{928C684A-DAB5-4C8B-8C5C-41F5BB7CF2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ams Colors">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themeOverride>
</file>

<file path=ppt/theme/themeOverride2.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864</Words>
  <Application>Microsoft Office PowerPoint</Application>
  <PresentationFormat>Widescreen</PresentationFormat>
  <Paragraphs>143</Paragraphs>
  <Slides>21</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Arial</vt:lpstr>
      <vt:lpstr>Calibri</vt:lpstr>
      <vt:lpstr>Consolas</vt:lpstr>
      <vt:lpstr>Segoe UI</vt:lpstr>
      <vt:lpstr>Segoe UI Semibold</vt:lpstr>
      <vt:lpstr>Segoe UI Semilight</vt:lpstr>
      <vt:lpstr>Wingdings</vt:lpstr>
      <vt:lpstr>Microsoft Viva Template</vt:lpstr>
      <vt:lpstr>Viva Connections overview </vt:lpstr>
      <vt:lpstr>Table of contents</vt:lpstr>
      <vt:lpstr>Introduction</vt:lpstr>
      <vt:lpstr>Viva Connections People centered and branded employee experience across all device types</vt:lpstr>
      <vt:lpstr>Experience walkthrough</vt:lpstr>
      <vt:lpstr>Connections on desktop </vt:lpstr>
      <vt:lpstr>Connections on mobile &amp; tablet </vt:lpstr>
      <vt:lpstr>Top of intranet &amp; Viva Connections complement each other</vt:lpstr>
      <vt:lpstr>Admin setup and configuration</vt:lpstr>
      <vt:lpstr>Setting up and configuring Connections experiences</vt:lpstr>
      <vt:lpstr>Manage Connections instances in M365 Admin Center</vt:lpstr>
      <vt:lpstr>Connections app customization in Teams Admin Center</vt:lpstr>
      <vt:lpstr>Multi-app customization and policy application</vt:lpstr>
      <vt:lpstr>Unique Connections experiences in Teams app bar</vt:lpstr>
      <vt:lpstr>Themes – change the look</vt:lpstr>
      <vt:lpstr>Custom fonts</vt:lpstr>
      <vt:lpstr>Branded connections across all experiences</vt:lpstr>
      <vt:lpstr>Advanced analytics</vt:lpstr>
      <vt:lpstr>Resources</vt:lpstr>
      <vt:lpstr>Learn more</vt:lpstr>
      <vt:lpstr>Microsoft Viva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 Connections overview </dc:title>
  <dc:creator/>
  <cp:revision>1</cp:revision>
  <dcterms:created xsi:type="dcterms:W3CDTF">2024-07-21T21:41:45Z</dcterms:created>
  <dcterms:modified xsi:type="dcterms:W3CDTF">2024-07-30T20:59:55Z</dcterms:modified>
</cp:coreProperties>
</file>